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9" r:id="rId2"/>
    <p:sldId id="361" r:id="rId3"/>
    <p:sldId id="316" r:id="rId4"/>
    <p:sldId id="314" r:id="rId5"/>
    <p:sldId id="317" r:id="rId6"/>
    <p:sldId id="364" r:id="rId7"/>
    <p:sldId id="365" r:id="rId8"/>
    <p:sldId id="305" r:id="rId9"/>
    <p:sldId id="318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68" r:id="rId27"/>
    <p:sldId id="339" r:id="rId28"/>
    <p:sldId id="340" r:id="rId29"/>
    <p:sldId id="341" r:id="rId30"/>
    <p:sldId id="342" r:id="rId31"/>
    <p:sldId id="366" r:id="rId32"/>
    <p:sldId id="367" r:id="rId33"/>
    <p:sldId id="343" r:id="rId34"/>
    <p:sldId id="344" r:id="rId35"/>
    <p:sldId id="345" r:id="rId36"/>
    <p:sldId id="346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58" r:id="rId47"/>
    <p:sldId id="369" r:id="rId48"/>
    <p:sldId id="370" r:id="rId49"/>
    <p:sldId id="36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53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5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4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9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3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9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2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3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3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0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05FD-51DB-4A6E-B8FE-411C17A8100B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1782-1A90-4C6D-8B08-89C94AD5F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master set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If you can do these, you ‘re 79. 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mean GOLDEN as far as high school chemistry naming rules.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rules are sort of easy.  You know them by now.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will be handed in for a classwork grade (out of 24 total).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Then, next period we will “play” a game, to further assist your chemical knowledge base expand.  </a:t>
            </a:r>
          </a:p>
          <a:p>
            <a:br>
              <a:rPr lang="en-US" sz="3200" dirty="0"/>
            </a:br>
            <a:r>
              <a:rPr lang="en-US" sz="3200" dirty="0"/>
              <a:t> </a:t>
            </a:r>
            <a:endParaRPr lang="en-US" sz="3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Co(OH)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5A5D32-512E-38AE-2736-1D30B3FE3E54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4877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Co(OH)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Cobalt (III) hydroxide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  </a:t>
            </a:r>
          </a:p>
          <a:p>
            <a:pPr algn="ctr"/>
            <a:endParaRPr lang="en-US" sz="36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2FE8-AA39-343C-CCD9-9FE2EC043059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1448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Mn(NO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56AB7-BD52-8ADA-B58E-C57225009A64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464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Mn(NO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Manganese III nitrite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 is a transitional metal, this is ionic  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1:7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1A591-DD7B-545E-D7F6-993D326B2F57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4850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475928-94D6-D4B9-A6AC-119C196EAF37}"/>
              </a:ext>
            </a:extLst>
          </p:cNvPr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C5206F-D548-D93A-24C2-32EB17BE102E}"/>
              </a:ext>
            </a:extLst>
          </p:cNvPr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C6009D-FF33-2397-2BC0-816F63847EF1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50684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11F7D7-3D20-A6EC-3169-C25AE5898219}"/>
              </a:ext>
            </a:extLst>
          </p:cNvPr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3A3AE-2FD8-A51E-9528-2A08C064B5C6}"/>
              </a:ext>
            </a:extLst>
          </p:cNvPr>
          <p:cNvSpPr txBox="1"/>
          <p:nvPr/>
        </p:nvSpPr>
        <p:spPr>
          <a:xfrm>
            <a:off x="0" y="2049517"/>
            <a:ext cx="12192000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Silicon dioxide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is a nonmetal, this is molecular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92D03E-10C5-87C2-DC3C-1057F9D5F529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86850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Mn(MnO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name of this compound?</a:t>
            </a: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134AA8-D399-ADE5-3582-217C785EB768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09559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Mn(MnO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Manganese IV permanganate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121EB-121A-17B8-3184-B5AFAF788ADD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08833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SF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1180D-81FB-C961-5278-BE1C46D7B476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26692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SF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2841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 difluoride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is a nonmetal, this is molecular</a:t>
            </a:r>
            <a:endParaRPr lang="en-US" sz="2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2D97D-1967-554E-F2F4-47AD8B64680D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92243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ZrO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2BBA20-BF69-E8E6-864A-1167A8EF70C2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64080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ZrO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81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Zirconium oxide   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2:4 ratio →  a 1:2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D699B0-1051-A7A1-EA63-C4626E89C26E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06363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Ni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62AD2-F305-98FF-1344-1F161B423B4A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94896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Ni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Nickel (III) oxalate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 is a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54A00B-4517-057F-9EC9-D186043CE313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8834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PoS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A7AA6-E621-6942-3F5C-394A2F29C8E9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76986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PoS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Polonium (IV) sulfide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2:4 ratio → 1:2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0FB9B-32CC-9227-3739-5FE2C16DD7D9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46004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3378C-3F1B-FE0E-3F07-ADA088E54F80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74106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AgNO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81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nitrate  </a:t>
            </a:r>
            <a:b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Ag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B370D2-D65E-14A9-104B-8E15403BADC3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92311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BCl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68B38B-C655-9565-CCBC-38A6AE718876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1262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BCl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02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Boron trichloride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(rhymes with…)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is a nonmetal, this is molecular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50EF8-FF72-6976-55DA-13A8677B3F06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9532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7293E7-E3AF-FEA1-50F2-E0E13736B63A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89646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YPO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Yttrium phosphate  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03E88-2A90-55B6-B809-5D087453621E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593189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</a:t>
            </a:r>
            <a:r>
              <a:rPr lang="en-US" sz="8800" baseline="-25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8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AC0739-ED7F-064A-51AF-59C0B310563F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6600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22807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</a:t>
            </a:r>
            <a:r>
              <a:rPr lang="en-US" sz="8800" baseline="-25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8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53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Indium carbonate  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RN needed)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675AD3-41B8-562C-96DC-86D6A092F009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6600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81905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D647FD-5BBA-8787-5A48-A86B8779ED31}"/>
              </a:ext>
            </a:extLst>
          </p:cNvPr>
          <p:cNvSpPr txBox="1"/>
          <p:nvPr/>
        </p:nvSpPr>
        <p:spPr>
          <a:xfrm>
            <a:off x="0" y="2211355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Skip 13 </a:t>
            </a:r>
            <a:r>
              <a:rPr lang="en-US" sz="7200" dirty="0">
                <a:latin typeface="Wingdings" panose="05000000000000000000" pitchFamily="2" charset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040724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PbO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380EA-8408-F816-8895-72DAFFEE46C2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768149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PbO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 IV oxide 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Pb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2:4 ratio  →  a 1:2 ratio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4A7DD-80DB-EB76-B105-12D1FF416194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53924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</a:t>
            </a:r>
            <a:r>
              <a:rPr lang="en-US" sz="8800" baseline="-25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994496-7F5E-99A8-066C-E0679C637538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62896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</a:t>
            </a:r>
            <a:r>
              <a:rPr lang="en-US" sz="8800" baseline="-2500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lang="en-US" sz="8800" baseline="-25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388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(III) oxide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2:3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5DF5CA-98DF-EFDD-B25A-1A2971829E7E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86462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1CF6-EB0A-41D2-0B98-F62E10CB4B7B}"/>
              </a:ext>
            </a:extLst>
          </p:cNvPr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KCN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DFE782-B1CF-DCE1-DF87-55D6CDB7CBF2}"/>
              </a:ext>
            </a:extLst>
          </p:cNvPr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19E4E-A7AC-F989-19EF-6E158F90ED78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197859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087224-C8E2-1CF8-E773-6BC4098187B4}"/>
              </a:ext>
            </a:extLst>
          </p:cNvPr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KCN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ECF02C-ADCF-8F6A-6351-B3CEEED9AAC9}"/>
              </a:ext>
            </a:extLst>
          </p:cNvPr>
          <p:cNvSpPr txBox="1"/>
          <p:nvPr/>
        </p:nvSpPr>
        <p:spPr>
          <a:xfrm>
            <a:off x="0" y="2049517"/>
            <a:ext cx="12192000" cy="4442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Potassium cyanide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is a metal, this is ionic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AB773-ADBB-A025-2F80-CFFADF2DDAC8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482813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30BCA-78C2-39C7-D6C7-63A961D926F6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7749659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442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(II) oxide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 is a transitional metal, this is ionic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</a:t>
            </a: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5F1563-BE0D-93A4-A8ED-C1A28A5F0475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54592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230138-E529-0727-01EB-4C775E36A011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796609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Calcium sulfide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 is a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1:1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A9756-5093-FDD6-6A17-8A33B73CA8C0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341167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Al(HSO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F91CA8-C24A-A7CC-025F-3162F196B9D5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85377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Al(HSO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Aluminum hydrogen sulfate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Al is a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  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HSO</a:t>
            </a:r>
            <a:r>
              <a:rPr 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DDBEDE-09B6-4C04-884F-38BCD635E8C6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738764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V(</a:t>
            </a: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ClO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258FB6-90E8-C388-A2F6-908927D1F27E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02872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V(</a:t>
            </a: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ClO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Vanadium (V) hypochlorite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ClO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1:5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6F567-F207-8680-C052-56D7A338161C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92332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04E88-9619-FA9C-884C-0DC9C9F9D9B1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69895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AsBr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327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 pentabromide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As is a nonmetal, this is molecular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432CE-4B2A-F309-1084-35B1948EF793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068107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BE970-53B2-1150-6A55-A0200C4CFB97}"/>
              </a:ext>
            </a:extLst>
          </p:cNvPr>
          <p:cNvSpPr txBox="1"/>
          <p:nvPr/>
        </p:nvSpPr>
        <p:spPr>
          <a:xfrm>
            <a:off x="0" y="6150114"/>
            <a:ext cx="837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DBF2C-7233-8DF1-1663-36A9ACDE5828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492598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3826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 </a:t>
            </a:r>
            <a:r>
              <a:rPr lang="en-US" sz="6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pentiodide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is a nonmetal, this is molecular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52868-9FE0-BEF9-CA47-0DE5854FE074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24011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967DE-70C9-2690-524D-285C29D73E33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118484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</a:t>
            </a:r>
            <a:r>
              <a:rPr kumimoji="0" lang="en-US" sz="8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380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Tetraiodine</a:t>
            </a:r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nonachloride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 is a nonmetal, this is molecular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9DC75-CC18-DE8C-6A3B-5111EC7A2B73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7062810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SnF</a:t>
            </a:r>
            <a:r>
              <a:rPr lang="en-US" sz="8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name of this compound?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C201E-8E9A-41C1-ED87-5AA590F66F50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535584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718"/>
            <a:ext cx="12192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SnF</a:t>
            </a:r>
            <a:r>
              <a:rPr lang="en-US" sz="8800" baseline="-25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sz="8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49517"/>
            <a:ext cx="1219200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 II fluoride 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 is a transitional metal, this is ionic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   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en-US" sz="3600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 ratio  </a:t>
            </a:r>
          </a:p>
          <a:p>
            <a:pPr algn="ctr"/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D797E3-CB75-600A-91AE-48659491FA14}"/>
              </a:ext>
            </a:extLst>
          </p:cNvPr>
          <p:cNvSpPr txBox="1"/>
          <p:nvPr/>
        </p:nvSpPr>
        <p:spPr>
          <a:xfrm>
            <a:off x="0" y="0"/>
            <a:ext cx="837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727280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no more of these practice slides for you to do.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do the other two sets again, for practice.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Yankees practice over and over, and they are </a:t>
            </a:r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baseball team ever.  </a:t>
            </a:r>
          </a:p>
          <a:p>
            <a:pPr algn="ctr"/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could practice every day, what would that make you?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3939D8-9027-E4CF-60B5-F98007AE2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014" y="4653396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F09CD18-5705-CB89-8857-EF272DBB6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29" y="4653396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8B86C54-0206-CC7F-2770-89C9C8A7D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671" y="4584561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141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922</Words>
  <Application>Microsoft Office PowerPoint</Application>
  <PresentationFormat>Widescreen</PresentationFormat>
  <Paragraphs>404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130</cp:revision>
  <dcterms:created xsi:type="dcterms:W3CDTF">2015-09-21T12:45:47Z</dcterms:created>
  <dcterms:modified xsi:type="dcterms:W3CDTF">2026-01-09T00:49:37Z</dcterms:modified>
</cp:coreProperties>
</file>