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361" r:id="rId3"/>
    <p:sldId id="316" r:id="rId4"/>
    <p:sldId id="314" r:id="rId5"/>
    <p:sldId id="317" r:id="rId6"/>
    <p:sldId id="364" r:id="rId7"/>
    <p:sldId id="365" r:id="rId8"/>
    <p:sldId id="305" r:id="rId9"/>
    <p:sldId id="318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62" r:id="rId27"/>
    <p:sldId id="337" r:id="rId28"/>
    <p:sldId id="338" r:id="rId29"/>
    <p:sldId id="339" r:id="rId30"/>
    <p:sldId id="340" r:id="rId31"/>
    <p:sldId id="341" r:id="rId32"/>
    <p:sldId id="342" r:id="rId33"/>
    <p:sldId id="366" r:id="rId34"/>
    <p:sldId id="367" r:id="rId35"/>
    <p:sldId id="343" r:id="rId36"/>
    <p:sldId id="344" r:id="rId37"/>
    <p:sldId id="345" r:id="rId38"/>
    <p:sldId id="346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63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7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9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2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05FD-51DB-4A6E-B8FE-411C17A8100B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1782-1A90-4C6D-8B08-89C94AD5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4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master set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If you can do these, you ‘re 79. 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mean GOLDEN as far as high school chemistry naming rules.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are sort of easy.  You know them by now.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will be handed in for a classwork grade (out of 24 total).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next period we will “play” a game, to further assist your chemical knowledge base expand.  </a:t>
            </a:r>
          </a:p>
          <a:p>
            <a:br>
              <a:rPr lang="en-US" sz="3200" dirty="0"/>
            </a:br>
            <a:r>
              <a:rPr lang="en-US" sz="3200" dirty="0"/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2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SF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85F8E-9F95-F5A6-7BF8-2243E1C1BE00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426692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SF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S is a nonmetal, this is a molecular compound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difluoride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F2B46-4161-2AAC-61A2-687970C1B614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99224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ZrO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312F73-49EF-3EA0-6AFE-2B45FC49D7B1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16408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ZrO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Zr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 makes a +4 cation here  Zr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makes a -2 anion 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2:4 ratio →  a 1:2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Zirconium oxide  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RN needed)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200FA-E6B3-B4A6-8484-ADA95FAFE9F6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406363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DBDF5-E8C4-48A7-838A-8A4A089C4C43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948963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Ni is a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 makes a +3 cation here  Ni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oxalate makes a -2 anion  C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2:3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Nickel (III) oxalate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BBDBE4-BCF4-3F5B-729D-BC93BDC973F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48834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DFA52-172F-F1BB-B051-CCD0F4A05B79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376986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Po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makes a +4 cation here  Po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makes a -2 anion  S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2:4 ratio → 1:2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Polonium (IV) sulfide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F68B10-E6D0-F75D-67FE-BACADCE0430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54600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AgNO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182B43-1659-F150-8BDD-7E5B0CF7F136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2741067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AgNO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Ag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 makes a +1 cation here  Ag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nitrate makes a -1 anion  NO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 nitrate 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RN needed)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BA284-239B-F1D0-3C79-C02353A85AC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29231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Co(OH)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AEEA42-C22C-2452-F847-E0710BCF410C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748777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BCl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3410BB-3662-2C66-DF94-B2089E368130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1262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BCl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347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B is a nonmetal, this is a molecular compound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Boron trichloride</a:t>
            </a:r>
            <a:b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(rhymes with…)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EBA1DC-034D-5AB5-777F-9D4ED03FCBF0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9532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CBA818-B0F4-028E-2527-AB9F9119711C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89646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YPO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Y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makes a +3 cation here  Y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phosphate makes a -3 anion  PO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Yttrium phosphate 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RN needed)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E741E-9CF2-0EC4-5824-1CB1C69D304B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93189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</a:t>
            </a:r>
            <a:r>
              <a:rPr lang="en-US" sz="8800" baseline="-250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6F8DF0-75E8-2009-54E6-0D44D5F1DECA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622807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</a:t>
            </a:r>
            <a:r>
              <a:rPr lang="en-US" sz="8800" baseline="-250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88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8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In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makes a +3 cation here  In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carbonate makes a -2 anion  CO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2:3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Indium carbonate  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 RN needed)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51601E-4092-D836-512F-4EF9585597E9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81905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C47D4B-2D5A-11A2-1826-408AA8A214E7}"/>
              </a:ext>
            </a:extLst>
          </p:cNvPr>
          <p:cNvSpPr txBox="1"/>
          <p:nvPr/>
        </p:nvSpPr>
        <p:spPr>
          <a:xfrm>
            <a:off x="1" y="0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There’s no #13</a:t>
            </a:r>
          </a:p>
        </p:txBody>
      </p:sp>
      <p:pic>
        <p:nvPicPr>
          <p:cNvPr id="1026" name="Picture 2" descr="What is Thirteen in Maths? Definition, Examples, Facts">
            <a:extLst>
              <a:ext uri="{FF2B5EF4-FFF2-40B4-BE49-F238E27FC236}">
                <a16:creationId xmlns:a16="http://schemas.microsoft.com/office/drawing/2014/main" id="{B215361B-9610-9012-9AAF-F7EB13393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3439"/>
            <a:ext cx="12191999" cy="553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063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SnF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7C201E-8E9A-41C1-ED87-5AA590F66F50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69611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SnF</a:t>
            </a:r>
            <a:r>
              <a:rPr lang="en-US" sz="8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Sn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 makes a +2 cation here  Sn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makes a -1 anion  F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1:2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II fluoride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CCD875-88D9-E863-5D19-06EFC19EB6C2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661160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PbO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5683E5-26A5-87D8-60FA-C77AB5BB0CE4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76814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Co(OH)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Co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makes a +3 cation here  Co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hydroxide makes a -1 anion  OH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1:3 ratio  </a:t>
            </a:r>
          </a:p>
          <a:p>
            <a:pPr algn="ctr"/>
            <a:endParaRPr lang="en-US" sz="36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Cobalt (III) hydroxide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82FE8-AA39-343C-CCD9-9FE2EC043059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14488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PbO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Pb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 makes a +4 cation here  Pb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makes a -2 anion 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2:4 ratio  →  a 1:2 ratio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IV oxide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251ED-6CCB-B119-4956-160C3BFFF79B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53924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</a:t>
            </a:r>
            <a:r>
              <a:rPr lang="en-US" sz="8800" baseline="-250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317621-9182-33D7-3792-EF1CD8066CA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62896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</a:t>
            </a:r>
            <a:r>
              <a:rPr lang="en-US" sz="8800" baseline="-250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en-US" sz="8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Fe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makes a +3 cation here  Fe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makes a -2 anion 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2:3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(III) oxide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91494-155A-0359-1E39-428358BCF392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686462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B01CF6-EB0A-41D2-0B98-F62E10CB4B7B}"/>
              </a:ext>
            </a:extLst>
          </p:cNvPr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FE782-B1CF-DCE1-DF87-55D6CDB7CBF2}"/>
              </a:ext>
            </a:extLst>
          </p:cNvPr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4C4DD-C162-BA4B-AC95-4D6FC9F60CD0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197859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087224-C8E2-1CF8-E773-6BC4098187B4}"/>
              </a:ext>
            </a:extLst>
          </p:cNvPr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KCN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ECF02C-ADCF-8F6A-6351-B3CEEED9AAC9}"/>
              </a:ext>
            </a:extLst>
          </p:cNvPr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K is a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makes a +1 cation here  K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cyanide makes a -1 anion  CN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cyanide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5EF69E-8404-D7E0-FBD8-A9BF60F26BA5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482813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066DAC-162F-43BD-D96E-88CCFE61B3E6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774965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Fe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makes a +2 cation here  Fe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makes a -2 anion 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 ratio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(II) oxide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9408D4-C446-2E1C-73AE-447B46CDAAA9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8545926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E31324-37DB-090B-B040-353C196298B4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966094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Ca is a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makes a +2 cation here  Ca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makes a -2 anion  S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Calcium sulfide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DED5B-E533-8D16-2A68-F02FECB7CA11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41167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Al(HSO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B370A6-97B0-E22F-11FA-EB16CC9D793F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8537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Mn(NO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name of this compound?</a:t>
            </a:r>
          </a:p>
          <a:p>
            <a:pPr algn="ctr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it ionic or molecular?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73CCB8-22BA-BB70-58A6-9F29180D751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246471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Al(HSO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Al is a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makes a +3 cation here  Al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sulfate makes a -1 anion  HSO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1:3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hydrogen sulfate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E54F6-0BC7-FB09-72F2-D68F00456872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738764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V(</a:t>
            </a: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ClO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F016C-F812-447E-7D04-6668778954A9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902872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V(</a:t>
            </a: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ClO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V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makes a +5 cation here  V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hypochlorite makes a -1 anion  ClO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ClO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1:5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Vanadium (V) hypochlorite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F9DD3-FE30-55CE-8515-B11611E33837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0923320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AsBr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B1243E-140D-DE85-B005-4557B9D1EA21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4698950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AsBr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As is a nonmetal, this is a molecular compound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Arsenic pentabromide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D58DC5-E772-FAB8-53BA-5CCD408CF44A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0681072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4BE970-53B2-1150-6A55-A0200C4CFB97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4925988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N is a nonmetal, this is a molecular compound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 pentaiodide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0CE0F-C6B9-F785-7EE6-F16DCABDF8A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024011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42C22F-8158-AA51-97E5-85AB9FC50146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1184848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</a:t>
            </a:r>
            <a:r>
              <a:rPr kumimoji="0" lang="en-US" sz="8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I is a nonmetal, this is a molecular compound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Tetra-iodine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nonachloride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617EE-D300-A0EE-7B08-F723C10AE66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7062810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881729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more of these practice slides for you to do.</a:t>
            </a:r>
          </a:p>
          <a:p>
            <a:pPr algn="ctr"/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in the ones you just did, let’s talk about what will happen next period, then we’ll just relax until the bell rings.  </a:t>
            </a:r>
          </a:p>
          <a:p>
            <a:pPr algn="ctr"/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period, we’re back on the job. 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617EE-D300-A0EE-7B08-F723C10AE66D}"/>
              </a:ext>
            </a:extLst>
          </p:cNvPr>
          <p:cNvSpPr txBox="1"/>
          <p:nvPr/>
        </p:nvSpPr>
        <p:spPr>
          <a:xfrm>
            <a:off x="-1" y="6150114"/>
            <a:ext cx="1101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0914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Mn(NO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Mn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makes a +3 cation here  Mn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nitrite makes a -1 anion  NO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1:7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Manganese III nitrite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D9530-D30A-4D5D-7ACC-58DF1AF9963C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84850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475928-94D6-D4B9-A6AC-119C196EAF37}"/>
              </a:ext>
            </a:extLst>
          </p:cNvPr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C5206F-D548-D93A-24C2-32EB17BE102E}"/>
              </a:ext>
            </a:extLst>
          </p:cNvPr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name of this compound?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ionic or molecular?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6D9E5-F8A4-5CD5-8591-2B0FD84CB3ED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35068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11F7D7-3D20-A6EC-3169-C25AE5898219}"/>
              </a:ext>
            </a:extLst>
          </p:cNvPr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8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8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73A3AE-2FD8-A51E-9528-2A08C064B5C6}"/>
              </a:ext>
            </a:extLst>
          </p:cNvPr>
          <p:cNvSpPr txBox="1"/>
          <p:nvPr/>
        </p:nvSpPr>
        <p:spPr>
          <a:xfrm>
            <a:off x="0" y="2049517"/>
            <a:ext cx="121920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Si is a nonmetal, this is a molecular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Silicon dioxide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5A44B-13EE-A24F-A654-E3CFD7066C85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78685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Mn(MnO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name of this compound?</a:t>
            </a:r>
          </a:p>
          <a:p>
            <a:pPr algn="ctr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it ionic or molecular?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E3A5D8-C68D-64C5-1AEE-3693CB3E5FA4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80955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718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Mn(MnO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9517"/>
            <a:ext cx="12192000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THINK:  Mn is a transitional metal, this is an ionic compound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makes a +4 cation here  Mn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b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permanganate makes a -1 anion  MnO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sz="3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1:4 ratio  </a:t>
            </a:r>
          </a:p>
          <a:p>
            <a:pPr algn="ctr"/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Manganese IV permanganate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03B0F5-F0EB-3288-5E15-66B95C2476F7}"/>
              </a:ext>
            </a:extLst>
          </p:cNvPr>
          <p:cNvSpPr txBox="1"/>
          <p:nvPr/>
        </p:nvSpPr>
        <p:spPr>
          <a:xfrm>
            <a:off x="0" y="6150114"/>
            <a:ext cx="83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0883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1443</Words>
  <Application>Microsoft Office PowerPoint</Application>
  <PresentationFormat>Widescreen</PresentationFormat>
  <Paragraphs>418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125</cp:revision>
  <dcterms:created xsi:type="dcterms:W3CDTF">2015-09-21T12:45:47Z</dcterms:created>
  <dcterms:modified xsi:type="dcterms:W3CDTF">2022-10-28T01:58:15Z</dcterms:modified>
</cp:coreProperties>
</file>