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56" r:id="rId5"/>
    <p:sldMasterId id="2147483987" r:id="rId6"/>
    <p:sldMasterId id="2147483999" r:id="rId7"/>
    <p:sldMasterId id="2147484242" r:id="rId8"/>
    <p:sldMasterId id="2147484254" r:id="rId9"/>
    <p:sldMasterId id="2147484266" r:id="rId10"/>
    <p:sldMasterId id="2147484278" r:id="rId11"/>
    <p:sldMasterId id="2147484290" r:id="rId12"/>
    <p:sldMasterId id="2147484302" r:id="rId13"/>
    <p:sldMasterId id="2147484314" r:id="rId14"/>
    <p:sldMasterId id="2147484326" r:id="rId15"/>
    <p:sldMasterId id="2147484338" r:id="rId16"/>
    <p:sldMasterId id="2147484350" r:id="rId17"/>
    <p:sldMasterId id="2147484362" r:id="rId18"/>
    <p:sldMasterId id="2147484374" r:id="rId19"/>
    <p:sldMasterId id="2147484410" r:id="rId20"/>
    <p:sldMasterId id="2147484422" r:id="rId21"/>
    <p:sldMasterId id="2147484434" r:id="rId22"/>
    <p:sldMasterId id="2147484446" r:id="rId23"/>
    <p:sldMasterId id="2147484458" r:id="rId24"/>
    <p:sldMasterId id="2147484482" r:id="rId25"/>
    <p:sldMasterId id="2147484494" r:id="rId26"/>
    <p:sldMasterId id="2147484506" r:id="rId27"/>
    <p:sldMasterId id="2147484530" r:id="rId28"/>
    <p:sldMasterId id="2147484542" r:id="rId29"/>
    <p:sldMasterId id="2147484554" r:id="rId30"/>
    <p:sldMasterId id="2147484566" r:id="rId31"/>
    <p:sldMasterId id="2147484590" r:id="rId32"/>
    <p:sldMasterId id="2147484614" r:id="rId33"/>
    <p:sldMasterId id="2147484626" r:id="rId34"/>
    <p:sldMasterId id="2147485122" r:id="rId35"/>
  </p:sldMasterIdLst>
  <p:notesMasterIdLst>
    <p:notesMasterId r:id="rId160"/>
  </p:notesMasterIdLst>
  <p:sldIdLst>
    <p:sldId id="257" r:id="rId36"/>
    <p:sldId id="455" r:id="rId37"/>
    <p:sldId id="258" r:id="rId38"/>
    <p:sldId id="259" r:id="rId39"/>
    <p:sldId id="260" r:id="rId40"/>
    <p:sldId id="274" r:id="rId41"/>
    <p:sldId id="459" r:id="rId42"/>
    <p:sldId id="263" r:id="rId43"/>
    <p:sldId id="456" r:id="rId44"/>
    <p:sldId id="264" r:id="rId45"/>
    <p:sldId id="265" r:id="rId46"/>
    <p:sldId id="481" r:id="rId47"/>
    <p:sldId id="457" r:id="rId48"/>
    <p:sldId id="458" r:id="rId49"/>
    <p:sldId id="448" r:id="rId50"/>
    <p:sldId id="267" r:id="rId51"/>
    <p:sldId id="268" r:id="rId52"/>
    <p:sldId id="449" r:id="rId53"/>
    <p:sldId id="279" r:id="rId54"/>
    <p:sldId id="277" r:id="rId55"/>
    <p:sldId id="281" r:id="rId56"/>
    <p:sldId id="273" r:id="rId57"/>
    <p:sldId id="283" r:id="rId58"/>
    <p:sldId id="284" r:id="rId59"/>
    <p:sldId id="285" r:id="rId60"/>
    <p:sldId id="460" r:id="rId61"/>
    <p:sldId id="461" r:id="rId62"/>
    <p:sldId id="483" r:id="rId63"/>
    <p:sldId id="484" r:id="rId64"/>
    <p:sldId id="485" r:id="rId65"/>
    <p:sldId id="471" r:id="rId66"/>
    <p:sldId id="486" r:id="rId67"/>
    <p:sldId id="472" r:id="rId68"/>
    <p:sldId id="487" r:id="rId69"/>
    <p:sldId id="488" r:id="rId70"/>
    <p:sldId id="489" r:id="rId71"/>
    <p:sldId id="490" r:id="rId72"/>
    <p:sldId id="491" r:id="rId73"/>
    <p:sldId id="492" r:id="rId74"/>
    <p:sldId id="493" r:id="rId75"/>
    <p:sldId id="494" r:id="rId76"/>
    <p:sldId id="495" r:id="rId77"/>
    <p:sldId id="496" r:id="rId78"/>
    <p:sldId id="497" r:id="rId79"/>
    <p:sldId id="498" r:id="rId80"/>
    <p:sldId id="499" r:id="rId81"/>
    <p:sldId id="500" r:id="rId82"/>
    <p:sldId id="501" r:id="rId83"/>
    <p:sldId id="502" r:id="rId84"/>
    <p:sldId id="289" r:id="rId85"/>
    <p:sldId id="437" r:id="rId86"/>
    <p:sldId id="469" r:id="rId87"/>
    <p:sldId id="470" r:id="rId88"/>
    <p:sldId id="438" r:id="rId89"/>
    <p:sldId id="439" r:id="rId90"/>
    <p:sldId id="440" r:id="rId91"/>
    <p:sldId id="473" r:id="rId92"/>
    <p:sldId id="474" r:id="rId93"/>
    <p:sldId id="475" r:id="rId94"/>
    <p:sldId id="476" r:id="rId95"/>
    <p:sldId id="477" r:id="rId96"/>
    <p:sldId id="478" r:id="rId97"/>
    <p:sldId id="436" r:id="rId98"/>
    <p:sldId id="362" r:id="rId99"/>
    <p:sldId id="363" r:id="rId100"/>
    <p:sldId id="479" r:id="rId101"/>
    <p:sldId id="441" r:id="rId102"/>
    <p:sldId id="480" r:id="rId103"/>
    <p:sldId id="444" r:id="rId104"/>
    <p:sldId id="388" r:id="rId105"/>
    <p:sldId id="315" r:id="rId106"/>
    <p:sldId id="316" r:id="rId107"/>
    <p:sldId id="317" r:id="rId108"/>
    <p:sldId id="319" r:id="rId109"/>
    <p:sldId id="320" r:id="rId110"/>
    <p:sldId id="321" r:id="rId111"/>
    <p:sldId id="322" r:id="rId112"/>
    <p:sldId id="323" r:id="rId113"/>
    <p:sldId id="373" r:id="rId114"/>
    <p:sldId id="324" r:id="rId115"/>
    <p:sldId id="328" r:id="rId116"/>
    <p:sldId id="329" r:id="rId117"/>
    <p:sldId id="374" r:id="rId118"/>
    <p:sldId id="330" r:id="rId119"/>
    <p:sldId id="331" r:id="rId120"/>
    <p:sldId id="332" r:id="rId121"/>
    <p:sldId id="333" r:id="rId122"/>
    <p:sldId id="503" r:id="rId123"/>
    <p:sldId id="334" r:id="rId124"/>
    <p:sldId id="335" r:id="rId125"/>
    <p:sldId id="336" r:id="rId126"/>
    <p:sldId id="339" r:id="rId127"/>
    <p:sldId id="340" r:id="rId128"/>
    <p:sldId id="341" r:id="rId129"/>
    <p:sldId id="342" r:id="rId130"/>
    <p:sldId id="343" r:id="rId131"/>
    <p:sldId id="345" r:id="rId132"/>
    <p:sldId id="446" r:id="rId133"/>
    <p:sldId id="346" r:id="rId134"/>
    <p:sldId id="347" r:id="rId135"/>
    <p:sldId id="349" r:id="rId136"/>
    <p:sldId id="350" r:id="rId137"/>
    <p:sldId id="351" r:id="rId138"/>
    <p:sldId id="504" r:id="rId139"/>
    <p:sldId id="352" r:id="rId140"/>
    <p:sldId id="358" r:id="rId141"/>
    <p:sldId id="354" r:id="rId142"/>
    <p:sldId id="452" r:id="rId143"/>
    <p:sldId id="356" r:id="rId144"/>
    <p:sldId id="357" r:id="rId145"/>
    <p:sldId id="390" r:id="rId146"/>
    <p:sldId id="391" r:id="rId147"/>
    <p:sldId id="447" r:id="rId148"/>
    <p:sldId id="393" r:id="rId149"/>
    <p:sldId id="394" r:id="rId150"/>
    <p:sldId id="395" r:id="rId151"/>
    <p:sldId id="396" r:id="rId152"/>
    <p:sldId id="397" r:id="rId153"/>
    <p:sldId id="400" r:id="rId154"/>
    <p:sldId id="401" r:id="rId155"/>
    <p:sldId id="402" r:id="rId156"/>
    <p:sldId id="505" r:id="rId157"/>
    <p:sldId id="453" r:id="rId158"/>
    <p:sldId id="454" r:id="rId1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AFCA"/>
    <a:srgbClr val="EBDDFF"/>
    <a:srgbClr val="B9B9FF"/>
    <a:srgbClr val="FFB9B9"/>
    <a:srgbClr val="FFEBEB"/>
    <a:srgbClr val="FF6699"/>
    <a:srgbClr val="FF65FF"/>
    <a:srgbClr val="FF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2.xml"/><Relationship Id="rId21" Type="http://schemas.openxmlformats.org/officeDocument/2006/relationships/slideMaster" Target="slideMasters/slideMaster21.xml"/><Relationship Id="rId42" Type="http://schemas.openxmlformats.org/officeDocument/2006/relationships/slide" Target="slides/slide7.xml"/><Relationship Id="rId63" Type="http://schemas.openxmlformats.org/officeDocument/2006/relationships/slide" Target="slides/slide28.xml"/><Relationship Id="rId84" Type="http://schemas.openxmlformats.org/officeDocument/2006/relationships/slide" Target="slides/slide49.xml"/><Relationship Id="rId138" Type="http://schemas.openxmlformats.org/officeDocument/2006/relationships/slide" Target="slides/slide103.xml"/><Relationship Id="rId159" Type="http://schemas.openxmlformats.org/officeDocument/2006/relationships/slide" Target="slides/slide124.xml"/><Relationship Id="rId107" Type="http://schemas.openxmlformats.org/officeDocument/2006/relationships/slide" Target="slides/slide7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18.xml"/><Relationship Id="rId74" Type="http://schemas.openxmlformats.org/officeDocument/2006/relationships/slide" Target="slides/slide39.xml"/><Relationship Id="rId128" Type="http://schemas.openxmlformats.org/officeDocument/2006/relationships/slide" Target="slides/slide93.xml"/><Relationship Id="rId149" Type="http://schemas.openxmlformats.org/officeDocument/2006/relationships/slide" Target="slides/slide114.xml"/><Relationship Id="rId5" Type="http://schemas.openxmlformats.org/officeDocument/2006/relationships/slideMaster" Target="slideMasters/slideMaster5.xml"/><Relationship Id="rId95" Type="http://schemas.openxmlformats.org/officeDocument/2006/relationships/slide" Target="slides/slide60.xml"/><Relationship Id="rId160" Type="http://schemas.openxmlformats.org/officeDocument/2006/relationships/notesMaster" Target="notesMasters/notesMaster1.xml"/><Relationship Id="rId22" Type="http://schemas.openxmlformats.org/officeDocument/2006/relationships/slideMaster" Target="slideMasters/slideMaster22.xml"/><Relationship Id="rId43" Type="http://schemas.openxmlformats.org/officeDocument/2006/relationships/slide" Target="slides/slide8.xml"/><Relationship Id="rId64" Type="http://schemas.openxmlformats.org/officeDocument/2006/relationships/slide" Target="slides/slide29.xml"/><Relationship Id="rId118" Type="http://schemas.openxmlformats.org/officeDocument/2006/relationships/slide" Target="slides/slide83.xml"/><Relationship Id="rId139" Type="http://schemas.openxmlformats.org/officeDocument/2006/relationships/slide" Target="slides/slide104.xml"/><Relationship Id="rId85" Type="http://schemas.openxmlformats.org/officeDocument/2006/relationships/slide" Target="slides/slide50.xml"/><Relationship Id="rId150" Type="http://schemas.openxmlformats.org/officeDocument/2006/relationships/slide" Target="slides/slide11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3.xml"/><Relationship Id="rId59" Type="http://schemas.openxmlformats.org/officeDocument/2006/relationships/slide" Target="slides/slide24.xml"/><Relationship Id="rId103" Type="http://schemas.openxmlformats.org/officeDocument/2006/relationships/slide" Target="slides/slide68.xml"/><Relationship Id="rId108" Type="http://schemas.openxmlformats.org/officeDocument/2006/relationships/slide" Target="slides/slide73.xml"/><Relationship Id="rId124" Type="http://schemas.openxmlformats.org/officeDocument/2006/relationships/slide" Target="slides/slide89.xml"/><Relationship Id="rId129" Type="http://schemas.openxmlformats.org/officeDocument/2006/relationships/slide" Target="slides/slide94.xml"/><Relationship Id="rId54" Type="http://schemas.openxmlformats.org/officeDocument/2006/relationships/slide" Target="slides/slide19.xml"/><Relationship Id="rId70" Type="http://schemas.openxmlformats.org/officeDocument/2006/relationships/slide" Target="slides/slide35.xml"/><Relationship Id="rId75" Type="http://schemas.openxmlformats.org/officeDocument/2006/relationships/slide" Target="slides/slide40.xml"/><Relationship Id="rId91" Type="http://schemas.openxmlformats.org/officeDocument/2006/relationships/slide" Target="slides/slide56.xml"/><Relationship Id="rId96" Type="http://schemas.openxmlformats.org/officeDocument/2006/relationships/slide" Target="slides/slide61.xml"/><Relationship Id="rId140" Type="http://schemas.openxmlformats.org/officeDocument/2006/relationships/slide" Target="slides/slide105.xml"/><Relationship Id="rId145" Type="http://schemas.openxmlformats.org/officeDocument/2006/relationships/slide" Target="slides/slide110.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4.xml"/><Relationship Id="rId114" Type="http://schemas.openxmlformats.org/officeDocument/2006/relationships/slide" Target="slides/slide79.xml"/><Relationship Id="rId119" Type="http://schemas.openxmlformats.org/officeDocument/2006/relationships/slide" Target="slides/slide84.xml"/><Relationship Id="rId44" Type="http://schemas.openxmlformats.org/officeDocument/2006/relationships/slide" Target="slides/slide9.xml"/><Relationship Id="rId60" Type="http://schemas.openxmlformats.org/officeDocument/2006/relationships/slide" Target="slides/slide25.xml"/><Relationship Id="rId65" Type="http://schemas.openxmlformats.org/officeDocument/2006/relationships/slide" Target="slides/slide30.xml"/><Relationship Id="rId81" Type="http://schemas.openxmlformats.org/officeDocument/2006/relationships/slide" Target="slides/slide46.xml"/><Relationship Id="rId86" Type="http://schemas.openxmlformats.org/officeDocument/2006/relationships/slide" Target="slides/slide51.xml"/><Relationship Id="rId130" Type="http://schemas.openxmlformats.org/officeDocument/2006/relationships/slide" Target="slides/slide95.xml"/><Relationship Id="rId135" Type="http://schemas.openxmlformats.org/officeDocument/2006/relationships/slide" Target="slides/slide100.xml"/><Relationship Id="rId151" Type="http://schemas.openxmlformats.org/officeDocument/2006/relationships/slide" Target="slides/slide116.xml"/><Relationship Id="rId156" Type="http://schemas.openxmlformats.org/officeDocument/2006/relationships/slide" Target="slides/slide12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109" Type="http://schemas.openxmlformats.org/officeDocument/2006/relationships/slide" Target="slides/slide7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 Id="rId104" Type="http://schemas.openxmlformats.org/officeDocument/2006/relationships/slide" Target="slides/slide69.xml"/><Relationship Id="rId120" Type="http://schemas.openxmlformats.org/officeDocument/2006/relationships/slide" Target="slides/slide85.xml"/><Relationship Id="rId125" Type="http://schemas.openxmlformats.org/officeDocument/2006/relationships/slide" Target="slides/slide90.xml"/><Relationship Id="rId141" Type="http://schemas.openxmlformats.org/officeDocument/2006/relationships/slide" Target="slides/slide106.xml"/><Relationship Id="rId146" Type="http://schemas.openxmlformats.org/officeDocument/2006/relationships/slide" Target="slides/slide111.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 Id="rId87" Type="http://schemas.openxmlformats.org/officeDocument/2006/relationships/slide" Target="slides/slide52.xml"/><Relationship Id="rId110" Type="http://schemas.openxmlformats.org/officeDocument/2006/relationships/slide" Target="slides/slide75.xml"/><Relationship Id="rId115" Type="http://schemas.openxmlformats.org/officeDocument/2006/relationships/slide" Target="slides/slide80.xml"/><Relationship Id="rId131" Type="http://schemas.openxmlformats.org/officeDocument/2006/relationships/slide" Target="slides/slide96.xml"/><Relationship Id="rId136" Type="http://schemas.openxmlformats.org/officeDocument/2006/relationships/slide" Target="slides/slide101.xml"/><Relationship Id="rId157" Type="http://schemas.openxmlformats.org/officeDocument/2006/relationships/slide" Target="slides/slide122.xml"/><Relationship Id="rId61" Type="http://schemas.openxmlformats.org/officeDocument/2006/relationships/slide" Target="slides/slide26.xml"/><Relationship Id="rId82" Type="http://schemas.openxmlformats.org/officeDocument/2006/relationships/slide" Target="slides/slide47.xml"/><Relationship Id="rId152" Type="http://schemas.openxmlformats.org/officeDocument/2006/relationships/slide" Target="slides/slide11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1.xml"/><Relationship Id="rId77" Type="http://schemas.openxmlformats.org/officeDocument/2006/relationships/slide" Target="slides/slide42.xml"/><Relationship Id="rId100" Type="http://schemas.openxmlformats.org/officeDocument/2006/relationships/slide" Target="slides/slide65.xml"/><Relationship Id="rId105" Type="http://schemas.openxmlformats.org/officeDocument/2006/relationships/slide" Target="slides/slide70.xml"/><Relationship Id="rId126" Type="http://schemas.openxmlformats.org/officeDocument/2006/relationships/slide" Target="slides/slide91.xml"/><Relationship Id="rId147" Type="http://schemas.openxmlformats.org/officeDocument/2006/relationships/slide" Target="slides/slide112.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93" Type="http://schemas.openxmlformats.org/officeDocument/2006/relationships/slide" Target="slides/slide58.xml"/><Relationship Id="rId98" Type="http://schemas.openxmlformats.org/officeDocument/2006/relationships/slide" Target="slides/slide63.xml"/><Relationship Id="rId121" Type="http://schemas.openxmlformats.org/officeDocument/2006/relationships/slide" Target="slides/slide86.xml"/><Relationship Id="rId142" Type="http://schemas.openxmlformats.org/officeDocument/2006/relationships/slide" Target="slides/slide107.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1.xml"/><Relationship Id="rId67" Type="http://schemas.openxmlformats.org/officeDocument/2006/relationships/slide" Target="slides/slide32.xml"/><Relationship Id="rId116" Type="http://schemas.openxmlformats.org/officeDocument/2006/relationships/slide" Target="slides/slide81.xml"/><Relationship Id="rId137" Type="http://schemas.openxmlformats.org/officeDocument/2006/relationships/slide" Target="slides/slide102.xml"/><Relationship Id="rId158" Type="http://schemas.openxmlformats.org/officeDocument/2006/relationships/slide" Target="slides/slide123.xml"/><Relationship Id="rId20" Type="http://schemas.openxmlformats.org/officeDocument/2006/relationships/slideMaster" Target="slideMasters/slideMaster20.xml"/><Relationship Id="rId41" Type="http://schemas.openxmlformats.org/officeDocument/2006/relationships/slide" Target="slides/slide6.xml"/><Relationship Id="rId62" Type="http://schemas.openxmlformats.org/officeDocument/2006/relationships/slide" Target="slides/slide27.xml"/><Relationship Id="rId83" Type="http://schemas.openxmlformats.org/officeDocument/2006/relationships/slide" Target="slides/slide48.xml"/><Relationship Id="rId88" Type="http://schemas.openxmlformats.org/officeDocument/2006/relationships/slide" Target="slides/slide53.xml"/><Relationship Id="rId111" Type="http://schemas.openxmlformats.org/officeDocument/2006/relationships/slide" Target="slides/slide76.xml"/><Relationship Id="rId132" Type="http://schemas.openxmlformats.org/officeDocument/2006/relationships/slide" Target="slides/slide97.xml"/><Relationship Id="rId153" Type="http://schemas.openxmlformats.org/officeDocument/2006/relationships/slide" Target="slides/slide118.xml"/><Relationship Id="rId15" Type="http://schemas.openxmlformats.org/officeDocument/2006/relationships/slideMaster" Target="slideMasters/slideMaster15.xml"/><Relationship Id="rId36" Type="http://schemas.openxmlformats.org/officeDocument/2006/relationships/slide" Target="slides/slide1.xml"/><Relationship Id="rId57" Type="http://schemas.openxmlformats.org/officeDocument/2006/relationships/slide" Target="slides/slide22.xml"/><Relationship Id="rId106" Type="http://schemas.openxmlformats.org/officeDocument/2006/relationships/slide" Target="slides/slide71.xml"/><Relationship Id="rId127" Type="http://schemas.openxmlformats.org/officeDocument/2006/relationships/slide" Target="slides/slide9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7.xml"/><Relationship Id="rId73" Type="http://schemas.openxmlformats.org/officeDocument/2006/relationships/slide" Target="slides/slide38.xml"/><Relationship Id="rId78" Type="http://schemas.openxmlformats.org/officeDocument/2006/relationships/slide" Target="slides/slide43.xml"/><Relationship Id="rId94" Type="http://schemas.openxmlformats.org/officeDocument/2006/relationships/slide" Target="slides/slide59.xml"/><Relationship Id="rId99" Type="http://schemas.openxmlformats.org/officeDocument/2006/relationships/slide" Target="slides/slide64.xml"/><Relationship Id="rId101" Type="http://schemas.openxmlformats.org/officeDocument/2006/relationships/slide" Target="slides/slide66.xml"/><Relationship Id="rId122" Type="http://schemas.openxmlformats.org/officeDocument/2006/relationships/slide" Target="slides/slide87.xml"/><Relationship Id="rId143" Type="http://schemas.openxmlformats.org/officeDocument/2006/relationships/slide" Target="slides/slide108.xml"/><Relationship Id="rId148" Type="http://schemas.openxmlformats.org/officeDocument/2006/relationships/slide" Target="slides/slide113.xml"/><Relationship Id="rId16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2.xml"/><Relationship Id="rId68" Type="http://schemas.openxmlformats.org/officeDocument/2006/relationships/slide" Target="slides/slide33.xml"/><Relationship Id="rId89" Type="http://schemas.openxmlformats.org/officeDocument/2006/relationships/slide" Target="slides/slide54.xml"/><Relationship Id="rId112" Type="http://schemas.openxmlformats.org/officeDocument/2006/relationships/slide" Target="slides/slide77.xml"/><Relationship Id="rId133" Type="http://schemas.openxmlformats.org/officeDocument/2006/relationships/slide" Target="slides/slide98.xml"/><Relationship Id="rId154" Type="http://schemas.openxmlformats.org/officeDocument/2006/relationships/slide" Target="slides/slide119.xml"/><Relationship Id="rId16" Type="http://schemas.openxmlformats.org/officeDocument/2006/relationships/slideMaster" Target="slideMasters/slideMaster16.xml"/><Relationship Id="rId37" Type="http://schemas.openxmlformats.org/officeDocument/2006/relationships/slide" Target="slides/slide2.xml"/><Relationship Id="rId58" Type="http://schemas.openxmlformats.org/officeDocument/2006/relationships/slide" Target="slides/slide23.xml"/><Relationship Id="rId79" Type="http://schemas.openxmlformats.org/officeDocument/2006/relationships/slide" Target="slides/slide44.xml"/><Relationship Id="rId102" Type="http://schemas.openxmlformats.org/officeDocument/2006/relationships/slide" Target="slides/slide67.xml"/><Relationship Id="rId123" Type="http://schemas.openxmlformats.org/officeDocument/2006/relationships/slide" Target="slides/slide88.xml"/><Relationship Id="rId144" Type="http://schemas.openxmlformats.org/officeDocument/2006/relationships/slide" Target="slides/slide109.xml"/><Relationship Id="rId90" Type="http://schemas.openxmlformats.org/officeDocument/2006/relationships/slide" Target="slides/slide55.xml"/><Relationship Id="rId27" Type="http://schemas.openxmlformats.org/officeDocument/2006/relationships/slideMaster" Target="slideMasters/slideMaster27.xml"/><Relationship Id="rId48" Type="http://schemas.openxmlformats.org/officeDocument/2006/relationships/slide" Target="slides/slide13.xml"/><Relationship Id="rId69" Type="http://schemas.openxmlformats.org/officeDocument/2006/relationships/slide" Target="slides/slide34.xml"/><Relationship Id="rId113" Type="http://schemas.openxmlformats.org/officeDocument/2006/relationships/slide" Target="slides/slide78.xml"/><Relationship Id="rId134" Type="http://schemas.openxmlformats.org/officeDocument/2006/relationships/slide" Target="slides/slide99.xml"/><Relationship Id="rId80" Type="http://schemas.openxmlformats.org/officeDocument/2006/relationships/slide" Target="slides/slide45.xml"/><Relationship Id="rId155" Type="http://schemas.openxmlformats.org/officeDocument/2006/relationships/slide" Target="slides/slide1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97895-0049-4B8C-9C35-95A4337EB5AB}" type="datetimeFigureOut">
              <a:rPr lang="en-US" smtClean="0"/>
              <a:t>4/22/2024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102CA-615D-4D40-84E6-DB3C7BCCFD77}" type="slidenum">
              <a:rPr lang="en-US" smtClean="0"/>
              <a:t>‹#›</a:t>
            </a:fld>
            <a:endParaRPr lang="en-US"/>
          </a:p>
        </p:txBody>
      </p:sp>
    </p:spTree>
    <p:extLst>
      <p:ext uri="{BB962C8B-B14F-4D97-AF65-F5344CB8AC3E}">
        <p14:creationId xmlns:p14="http://schemas.microsoft.com/office/powerpoint/2010/main" val="300237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E084A7-9458-47A7-B417-3385BFCEDDED}" type="slidenum">
              <a:rPr lang="en-US" altLang="en-US"/>
              <a:pPr>
                <a:defRPr/>
              </a:pPr>
              <a:t>‹#›</a:t>
            </a:fld>
            <a:endParaRPr lang="en-US" altLang="en-US"/>
          </a:p>
        </p:txBody>
      </p:sp>
    </p:spTree>
    <p:extLst>
      <p:ext uri="{BB962C8B-B14F-4D97-AF65-F5344CB8AC3E}">
        <p14:creationId xmlns:p14="http://schemas.microsoft.com/office/powerpoint/2010/main" val="283607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AF22D0-D397-4C23-BD2E-2F68A9EA6A65}" type="slidenum">
              <a:rPr lang="en-US" altLang="en-US"/>
              <a:pPr>
                <a:defRPr/>
              </a:pPr>
              <a:t>‹#›</a:t>
            </a:fld>
            <a:endParaRPr lang="en-US" altLang="en-US"/>
          </a:p>
        </p:txBody>
      </p:sp>
    </p:spTree>
    <p:extLst>
      <p:ext uri="{BB962C8B-B14F-4D97-AF65-F5344CB8AC3E}">
        <p14:creationId xmlns:p14="http://schemas.microsoft.com/office/powerpoint/2010/main" val="38553542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C5BFEC-9CE7-460D-B29E-EF35B9055D57}" type="slidenum">
              <a:rPr lang="en-US"/>
              <a:pPr>
                <a:defRPr/>
              </a:pPr>
              <a:t>‹#›</a:t>
            </a:fld>
            <a:endParaRPr lang="en-US"/>
          </a:p>
        </p:txBody>
      </p:sp>
    </p:spTree>
    <p:extLst>
      <p:ext uri="{BB962C8B-B14F-4D97-AF65-F5344CB8AC3E}">
        <p14:creationId xmlns:p14="http://schemas.microsoft.com/office/powerpoint/2010/main" val="39174236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E01F4-FDE7-4C19-81DB-6F1046D4108B}" type="slidenum">
              <a:rPr lang="en-US"/>
              <a:pPr>
                <a:defRPr/>
              </a:pPr>
              <a:t>‹#›</a:t>
            </a:fld>
            <a:endParaRPr lang="en-US"/>
          </a:p>
        </p:txBody>
      </p:sp>
    </p:spTree>
    <p:extLst>
      <p:ext uri="{BB962C8B-B14F-4D97-AF65-F5344CB8AC3E}">
        <p14:creationId xmlns:p14="http://schemas.microsoft.com/office/powerpoint/2010/main" val="17136444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679A07-FA22-4C2B-8DC2-1D7075D800B5}" type="slidenum">
              <a:rPr lang="en-US"/>
              <a:pPr>
                <a:defRPr/>
              </a:pPr>
              <a:t>‹#›</a:t>
            </a:fld>
            <a:endParaRPr lang="en-US"/>
          </a:p>
        </p:txBody>
      </p:sp>
    </p:spTree>
    <p:extLst>
      <p:ext uri="{BB962C8B-B14F-4D97-AF65-F5344CB8AC3E}">
        <p14:creationId xmlns:p14="http://schemas.microsoft.com/office/powerpoint/2010/main" val="1638930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816232-B499-4409-8933-6BEC0A9AF917}" type="slidenum">
              <a:rPr lang="en-US"/>
              <a:pPr>
                <a:defRPr/>
              </a:pPr>
              <a:t>‹#›</a:t>
            </a:fld>
            <a:endParaRPr lang="en-US"/>
          </a:p>
        </p:txBody>
      </p:sp>
    </p:spTree>
    <p:extLst>
      <p:ext uri="{BB962C8B-B14F-4D97-AF65-F5344CB8AC3E}">
        <p14:creationId xmlns:p14="http://schemas.microsoft.com/office/powerpoint/2010/main" val="16240573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99EE6B-FF14-4791-851D-6FF96A5BB00B}" type="slidenum">
              <a:rPr lang="en-US"/>
              <a:pPr>
                <a:defRPr/>
              </a:pPr>
              <a:t>‹#›</a:t>
            </a:fld>
            <a:endParaRPr lang="en-US"/>
          </a:p>
        </p:txBody>
      </p:sp>
    </p:spTree>
    <p:extLst>
      <p:ext uri="{BB962C8B-B14F-4D97-AF65-F5344CB8AC3E}">
        <p14:creationId xmlns:p14="http://schemas.microsoft.com/office/powerpoint/2010/main" val="25544856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941FCE-20A0-4D97-B31B-1DDD4FF8B0F6}" type="slidenum">
              <a:rPr lang="en-US"/>
              <a:pPr>
                <a:defRPr/>
              </a:pPr>
              <a:t>‹#›</a:t>
            </a:fld>
            <a:endParaRPr lang="en-US"/>
          </a:p>
        </p:txBody>
      </p:sp>
    </p:spTree>
    <p:extLst>
      <p:ext uri="{BB962C8B-B14F-4D97-AF65-F5344CB8AC3E}">
        <p14:creationId xmlns:p14="http://schemas.microsoft.com/office/powerpoint/2010/main" val="40610743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5366FE-FAA9-4587-BE7B-979B13D91BB9}" type="slidenum">
              <a:rPr lang="en-US"/>
              <a:pPr>
                <a:defRPr/>
              </a:pPr>
              <a:t>‹#›</a:t>
            </a:fld>
            <a:endParaRPr lang="en-US"/>
          </a:p>
        </p:txBody>
      </p:sp>
    </p:spTree>
    <p:extLst>
      <p:ext uri="{BB962C8B-B14F-4D97-AF65-F5344CB8AC3E}">
        <p14:creationId xmlns:p14="http://schemas.microsoft.com/office/powerpoint/2010/main" val="9281140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B7BCB2-8516-4B81-9CE9-69994C1AC21A}" type="slidenum">
              <a:rPr lang="en-US"/>
              <a:pPr>
                <a:defRPr/>
              </a:pPr>
              <a:t>‹#›</a:t>
            </a:fld>
            <a:endParaRPr lang="en-US"/>
          </a:p>
        </p:txBody>
      </p:sp>
    </p:spTree>
    <p:extLst>
      <p:ext uri="{BB962C8B-B14F-4D97-AF65-F5344CB8AC3E}">
        <p14:creationId xmlns:p14="http://schemas.microsoft.com/office/powerpoint/2010/main" val="917891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B1E71A-7AA7-4712-829D-359ECE33BBF7}" type="slidenum">
              <a:rPr lang="en-US"/>
              <a:pPr>
                <a:defRPr/>
              </a:pPr>
              <a:t>‹#›</a:t>
            </a:fld>
            <a:endParaRPr lang="en-US"/>
          </a:p>
        </p:txBody>
      </p:sp>
    </p:spTree>
    <p:extLst>
      <p:ext uri="{BB962C8B-B14F-4D97-AF65-F5344CB8AC3E}">
        <p14:creationId xmlns:p14="http://schemas.microsoft.com/office/powerpoint/2010/main" val="40303264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517F0C-400A-4196-889C-A3A677844867}" type="slidenum">
              <a:rPr lang="en-US"/>
              <a:pPr>
                <a:defRPr/>
              </a:pPr>
              <a:t>‹#›</a:t>
            </a:fld>
            <a:endParaRPr lang="en-US"/>
          </a:p>
        </p:txBody>
      </p:sp>
    </p:spTree>
    <p:extLst>
      <p:ext uri="{BB962C8B-B14F-4D97-AF65-F5344CB8AC3E}">
        <p14:creationId xmlns:p14="http://schemas.microsoft.com/office/powerpoint/2010/main" val="311114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224665-62F8-40A2-AFEB-D24FCCAD6B22}" type="slidenum">
              <a:rPr lang="en-US" altLang="en-US"/>
              <a:pPr>
                <a:defRPr/>
              </a:pPr>
              <a:t>‹#›</a:t>
            </a:fld>
            <a:endParaRPr lang="en-US" altLang="en-US"/>
          </a:p>
        </p:txBody>
      </p:sp>
    </p:spTree>
    <p:extLst>
      <p:ext uri="{BB962C8B-B14F-4D97-AF65-F5344CB8AC3E}">
        <p14:creationId xmlns:p14="http://schemas.microsoft.com/office/powerpoint/2010/main" val="16164625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BB780A-14AA-41DD-9044-9717406F7ED5}" type="slidenum">
              <a:rPr lang="en-US"/>
              <a:pPr>
                <a:defRPr/>
              </a:pPr>
              <a:t>‹#›</a:t>
            </a:fld>
            <a:endParaRPr lang="en-US"/>
          </a:p>
        </p:txBody>
      </p:sp>
    </p:spTree>
    <p:extLst>
      <p:ext uri="{BB962C8B-B14F-4D97-AF65-F5344CB8AC3E}">
        <p14:creationId xmlns:p14="http://schemas.microsoft.com/office/powerpoint/2010/main" val="16517690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7CCFB-6ECD-4EC2-9B46-4FE2C14197B7}" type="slidenum">
              <a:rPr lang="en-US"/>
              <a:pPr>
                <a:defRPr/>
              </a:pPr>
              <a:t>‹#›</a:t>
            </a:fld>
            <a:endParaRPr lang="en-US"/>
          </a:p>
        </p:txBody>
      </p:sp>
    </p:spTree>
    <p:extLst>
      <p:ext uri="{BB962C8B-B14F-4D97-AF65-F5344CB8AC3E}">
        <p14:creationId xmlns:p14="http://schemas.microsoft.com/office/powerpoint/2010/main" val="33565838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A3ED3-2BE0-430D-96EE-BEA18DF306BD}" type="slidenum">
              <a:rPr lang="en-US"/>
              <a:pPr>
                <a:defRPr/>
              </a:pPr>
              <a:t>‹#›</a:t>
            </a:fld>
            <a:endParaRPr lang="en-US"/>
          </a:p>
        </p:txBody>
      </p:sp>
    </p:spTree>
    <p:extLst>
      <p:ext uri="{BB962C8B-B14F-4D97-AF65-F5344CB8AC3E}">
        <p14:creationId xmlns:p14="http://schemas.microsoft.com/office/powerpoint/2010/main" val="2972984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4111CB-683C-4CC7-9D7A-D1A35F1A53D1}" type="slidenum">
              <a:rPr lang="en-US"/>
              <a:pPr>
                <a:defRPr/>
              </a:pPr>
              <a:t>‹#›</a:t>
            </a:fld>
            <a:endParaRPr lang="en-US"/>
          </a:p>
        </p:txBody>
      </p:sp>
    </p:spTree>
    <p:extLst>
      <p:ext uri="{BB962C8B-B14F-4D97-AF65-F5344CB8AC3E}">
        <p14:creationId xmlns:p14="http://schemas.microsoft.com/office/powerpoint/2010/main" val="4146103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12F9A7-85AA-4729-ABBD-2E59A0D4CA40}" type="slidenum">
              <a:rPr lang="en-US"/>
              <a:pPr>
                <a:defRPr/>
              </a:pPr>
              <a:t>‹#›</a:t>
            </a:fld>
            <a:endParaRPr lang="en-US"/>
          </a:p>
        </p:txBody>
      </p:sp>
    </p:spTree>
    <p:extLst>
      <p:ext uri="{BB962C8B-B14F-4D97-AF65-F5344CB8AC3E}">
        <p14:creationId xmlns:p14="http://schemas.microsoft.com/office/powerpoint/2010/main" val="32976976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C72437-C7D3-452F-B70C-9D8A45F6EB83}" type="slidenum">
              <a:rPr lang="en-US"/>
              <a:pPr>
                <a:defRPr/>
              </a:pPr>
              <a:t>‹#›</a:t>
            </a:fld>
            <a:endParaRPr lang="en-US"/>
          </a:p>
        </p:txBody>
      </p:sp>
    </p:spTree>
    <p:extLst>
      <p:ext uri="{BB962C8B-B14F-4D97-AF65-F5344CB8AC3E}">
        <p14:creationId xmlns:p14="http://schemas.microsoft.com/office/powerpoint/2010/main" val="41110517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ADBA2C-563D-4C42-A5F0-658E123B10B3}" type="slidenum">
              <a:rPr lang="en-US"/>
              <a:pPr>
                <a:defRPr/>
              </a:pPr>
              <a:t>‹#›</a:t>
            </a:fld>
            <a:endParaRPr lang="en-US"/>
          </a:p>
        </p:txBody>
      </p:sp>
    </p:spTree>
    <p:extLst>
      <p:ext uri="{BB962C8B-B14F-4D97-AF65-F5344CB8AC3E}">
        <p14:creationId xmlns:p14="http://schemas.microsoft.com/office/powerpoint/2010/main" val="30870743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D10683-CF28-489B-93E1-AB45A11FAD9D}" type="slidenum">
              <a:rPr lang="en-US"/>
              <a:pPr>
                <a:defRPr/>
              </a:pPr>
              <a:t>‹#›</a:t>
            </a:fld>
            <a:endParaRPr lang="en-US"/>
          </a:p>
        </p:txBody>
      </p:sp>
    </p:spTree>
    <p:extLst>
      <p:ext uri="{BB962C8B-B14F-4D97-AF65-F5344CB8AC3E}">
        <p14:creationId xmlns:p14="http://schemas.microsoft.com/office/powerpoint/2010/main" val="21110500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6F9096-01EA-4DA3-A032-8CBBFCBC99CA}" type="slidenum">
              <a:rPr lang="en-US"/>
              <a:pPr>
                <a:defRPr/>
              </a:pPr>
              <a:t>‹#›</a:t>
            </a:fld>
            <a:endParaRPr lang="en-US"/>
          </a:p>
        </p:txBody>
      </p:sp>
    </p:spTree>
    <p:extLst>
      <p:ext uri="{BB962C8B-B14F-4D97-AF65-F5344CB8AC3E}">
        <p14:creationId xmlns:p14="http://schemas.microsoft.com/office/powerpoint/2010/main" val="42424962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948CF-49EB-4BC7-A335-672FD7DFAE57}" type="slidenum">
              <a:rPr lang="en-US"/>
              <a:pPr>
                <a:defRPr/>
              </a:pPr>
              <a:t>‹#›</a:t>
            </a:fld>
            <a:endParaRPr lang="en-US"/>
          </a:p>
        </p:txBody>
      </p:sp>
    </p:spTree>
    <p:extLst>
      <p:ext uri="{BB962C8B-B14F-4D97-AF65-F5344CB8AC3E}">
        <p14:creationId xmlns:p14="http://schemas.microsoft.com/office/powerpoint/2010/main" val="415474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D3172A-F408-4066-B79C-6AE2D6C34D53}" type="slidenum">
              <a:rPr lang="en-US" altLang="en-US"/>
              <a:pPr>
                <a:defRPr/>
              </a:pPr>
              <a:t>‹#›</a:t>
            </a:fld>
            <a:endParaRPr lang="en-US" altLang="en-US"/>
          </a:p>
        </p:txBody>
      </p:sp>
    </p:spTree>
    <p:extLst>
      <p:ext uri="{BB962C8B-B14F-4D97-AF65-F5344CB8AC3E}">
        <p14:creationId xmlns:p14="http://schemas.microsoft.com/office/powerpoint/2010/main" val="28340548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BA9070-5516-4CCD-AE72-D96EF84D70DF}" type="slidenum">
              <a:rPr lang="en-US"/>
              <a:pPr>
                <a:defRPr/>
              </a:pPr>
              <a:t>‹#›</a:t>
            </a:fld>
            <a:endParaRPr lang="en-US"/>
          </a:p>
        </p:txBody>
      </p:sp>
    </p:spTree>
    <p:extLst>
      <p:ext uri="{BB962C8B-B14F-4D97-AF65-F5344CB8AC3E}">
        <p14:creationId xmlns:p14="http://schemas.microsoft.com/office/powerpoint/2010/main" val="2627516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D4D593-DB7D-43B0-9B8B-2F9C30325742}" type="slidenum">
              <a:rPr lang="en-US"/>
              <a:pPr>
                <a:defRPr/>
              </a:pPr>
              <a:t>‹#›</a:t>
            </a:fld>
            <a:endParaRPr lang="en-US"/>
          </a:p>
        </p:txBody>
      </p:sp>
    </p:spTree>
    <p:extLst>
      <p:ext uri="{BB962C8B-B14F-4D97-AF65-F5344CB8AC3E}">
        <p14:creationId xmlns:p14="http://schemas.microsoft.com/office/powerpoint/2010/main" val="3742066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88EB00-C9F2-4E51-9872-893C3570EA21}" type="slidenum">
              <a:rPr lang="en-US"/>
              <a:pPr>
                <a:defRPr/>
              </a:pPr>
              <a:t>‹#›</a:t>
            </a:fld>
            <a:endParaRPr lang="en-US"/>
          </a:p>
        </p:txBody>
      </p:sp>
    </p:spTree>
    <p:extLst>
      <p:ext uri="{BB962C8B-B14F-4D97-AF65-F5344CB8AC3E}">
        <p14:creationId xmlns:p14="http://schemas.microsoft.com/office/powerpoint/2010/main" val="40928629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970D1-B972-4BF6-876C-C1291D709CE4}" type="slidenum">
              <a:rPr lang="en-US"/>
              <a:pPr>
                <a:defRPr/>
              </a:pPr>
              <a:t>‹#›</a:t>
            </a:fld>
            <a:endParaRPr lang="en-US"/>
          </a:p>
        </p:txBody>
      </p:sp>
    </p:spTree>
    <p:extLst>
      <p:ext uri="{BB962C8B-B14F-4D97-AF65-F5344CB8AC3E}">
        <p14:creationId xmlns:p14="http://schemas.microsoft.com/office/powerpoint/2010/main" val="37447977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C35FF8-6E38-4415-981D-B6B288AAA089}" type="slidenum">
              <a:rPr lang="en-US"/>
              <a:pPr>
                <a:defRPr/>
              </a:pPr>
              <a:t>‹#›</a:t>
            </a:fld>
            <a:endParaRPr lang="en-US"/>
          </a:p>
        </p:txBody>
      </p:sp>
    </p:spTree>
    <p:extLst>
      <p:ext uri="{BB962C8B-B14F-4D97-AF65-F5344CB8AC3E}">
        <p14:creationId xmlns:p14="http://schemas.microsoft.com/office/powerpoint/2010/main" val="26838017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250197-00FD-48F5-B4D2-970B6E92FCAE}" type="slidenum">
              <a:rPr lang="en-US"/>
              <a:pPr>
                <a:defRPr/>
              </a:pPr>
              <a:t>‹#›</a:t>
            </a:fld>
            <a:endParaRPr lang="en-US"/>
          </a:p>
        </p:txBody>
      </p:sp>
    </p:spTree>
    <p:extLst>
      <p:ext uri="{BB962C8B-B14F-4D97-AF65-F5344CB8AC3E}">
        <p14:creationId xmlns:p14="http://schemas.microsoft.com/office/powerpoint/2010/main" val="32229067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F96B42-A7C8-4302-96A7-5EEED50F4788}" type="slidenum">
              <a:rPr lang="en-US"/>
              <a:pPr>
                <a:defRPr/>
              </a:pPr>
              <a:t>‹#›</a:t>
            </a:fld>
            <a:endParaRPr lang="en-US"/>
          </a:p>
        </p:txBody>
      </p:sp>
    </p:spTree>
    <p:extLst>
      <p:ext uri="{BB962C8B-B14F-4D97-AF65-F5344CB8AC3E}">
        <p14:creationId xmlns:p14="http://schemas.microsoft.com/office/powerpoint/2010/main" val="42885002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5BF213-971D-44AA-8D7A-14E161568710}" type="slidenum">
              <a:rPr lang="en-US"/>
              <a:pPr>
                <a:defRPr/>
              </a:pPr>
              <a:t>‹#›</a:t>
            </a:fld>
            <a:endParaRPr lang="en-US"/>
          </a:p>
        </p:txBody>
      </p:sp>
    </p:spTree>
    <p:extLst>
      <p:ext uri="{BB962C8B-B14F-4D97-AF65-F5344CB8AC3E}">
        <p14:creationId xmlns:p14="http://schemas.microsoft.com/office/powerpoint/2010/main" val="18570484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430E6B-8ED8-4AE3-8A11-282000A33DBE}" type="slidenum">
              <a:rPr lang="en-US"/>
              <a:pPr>
                <a:defRPr/>
              </a:pPr>
              <a:t>‹#›</a:t>
            </a:fld>
            <a:endParaRPr lang="en-US"/>
          </a:p>
        </p:txBody>
      </p:sp>
    </p:spTree>
    <p:extLst>
      <p:ext uri="{BB962C8B-B14F-4D97-AF65-F5344CB8AC3E}">
        <p14:creationId xmlns:p14="http://schemas.microsoft.com/office/powerpoint/2010/main" val="40141679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816E13-49F6-4B67-AC66-0F8741DB142F}" type="slidenum">
              <a:rPr lang="en-US"/>
              <a:pPr>
                <a:defRPr/>
              </a:pPr>
              <a:t>‹#›</a:t>
            </a:fld>
            <a:endParaRPr lang="en-US"/>
          </a:p>
        </p:txBody>
      </p:sp>
    </p:spTree>
    <p:extLst>
      <p:ext uri="{BB962C8B-B14F-4D97-AF65-F5344CB8AC3E}">
        <p14:creationId xmlns:p14="http://schemas.microsoft.com/office/powerpoint/2010/main" val="316200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353645-2F58-47F3-80F8-5A4662FB8E84}" type="slidenum">
              <a:rPr lang="en-US" altLang="en-US"/>
              <a:pPr>
                <a:defRPr/>
              </a:pPr>
              <a:t>‹#›</a:t>
            </a:fld>
            <a:endParaRPr lang="en-US" altLang="en-US"/>
          </a:p>
        </p:txBody>
      </p:sp>
    </p:spTree>
    <p:extLst>
      <p:ext uri="{BB962C8B-B14F-4D97-AF65-F5344CB8AC3E}">
        <p14:creationId xmlns:p14="http://schemas.microsoft.com/office/powerpoint/2010/main" val="31361295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590C4B-D93D-458A-B8AE-6ED20D657E1D}" type="slidenum">
              <a:rPr lang="en-US"/>
              <a:pPr>
                <a:defRPr/>
              </a:pPr>
              <a:t>‹#›</a:t>
            </a:fld>
            <a:endParaRPr lang="en-US"/>
          </a:p>
        </p:txBody>
      </p:sp>
    </p:spTree>
    <p:extLst>
      <p:ext uri="{BB962C8B-B14F-4D97-AF65-F5344CB8AC3E}">
        <p14:creationId xmlns:p14="http://schemas.microsoft.com/office/powerpoint/2010/main" val="18069639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31F228-35B6-4033-A44B-9AEE29213781}" type="slidenum">
              <a:rPr lang="en-US"/>
              <a:pPr>
                <a:defRPr/>
              </a:pPr>
              <a:t>‹#›</a:t>
            </a:fld>
            <a:endParaRPr lang="en-US"/>
          </a:p>
        </p:txBody>
      </p:sp>
    </p:spTree>
    <p:extLst>
      <p:ext uri="{BB962C8B-B14F-4D97-AF65-F5344CB8AC3E}">
        <p14:creationId xmlns:p14="http://schemas.microsoft.com/office/powerpoint/2010/main" val="22085283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9B0A9-0AB8-47E0-83E5-FDD8A9FD85EE}" type="slidenum">
              <a:rPr lang="en-US"/>
              <a:pPr>
                <a:defRPr/>
              </a:pPr>
              <a:t>‹#›</a:t>
            </a:fld>
            <a:endParaRPr lang="en-US"/>
          </a:p>
        </p:txBody>
      </p:sp>
    </p:spTree>
    <p:extLst>
      <p:ext uri="{BB962C8B-B14F-4D97-AF65-F5344CB8AC3E}">
        <p14:creationId xmlns:p14="http://schemas.microsoft.com/office/powerpoint/2010/main" val="34616829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00C7C-C4C6-49B3-8E21-A0DDC62C9766}" type="slidenum">
              <a:rPr lang="en-US"/>
              <a:pPr>
                <a:defRPr/>
              </a:pPr>
              <a:t>‹#›</a:t>
            </a:fld>
            <a:endParaRPr lang="en-US"/>
          </a:p>
        </p:txBody>
      </p:sp>
    </p:spTree>
    <p:extLst>
      <p:ext uri="{BB962C8B-B14F-4D97-AF65-F5344CB8AC3E}">
        <p14:creationId xmlns:p14="http://schemas.microsoft.com/office/powerpoint/2010/main" val="25405191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8DB63-A2DC-458B-A86A-62D9EA54CCBF}" type="slidenum">
              <a:rPr lang="en-US"/>
              <a:pPr>
                <a:defRPr/>
              </a:pPr>
              <a:t>‹#›</a:t>
            </a:fld>
            <a:endParaRPr lang="en-US"/>
          </a:p>
        </p:txBody>
      </p:sp>
    </p:spTree>
    <p:extLst>
      <p:ext uri="{BB962C8B-B14F-4D97-AF65-F5344CB8AC3E}">
        <p14:creationId xmlns:p14="http://schemas.microsoft.com/office/powerpoint/2010/main" val="24884872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670357-5D91-4920-BF54-AE633AA27C86}" type="slidenum">
              <a:rPr lang="en-US"/>
              <a:pPr>
                <a:defRPr/>
              </a:pPr>
              <a:t>‹#›</a:t>
            </a:fld>
            <a:endParaRPr lang="en-US"/>
          </a:p>
        </p:txBody>
      </p:sp>
    </p:spTree>
    <p:extLst>
      <p:ext uri="{BB962C8B-B14F-4D97-AF65-F5344CB8AC3E}">
        <p14:creationId xmlns:p14="http://schemas.microsoft.com/office/powerpoint/2010/main" val="20047741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89DC24-992C-433F-ACA3-3011C6093084}" type="slidenum">
              <a:rPr lang="en-US"/>
              <a:pPr>
                <a:defRPr/>
              </a:pPr>
              <a:t>‹#›</a:t>
            </a:fld>
            <a:endParaRPr lang="en-US"/>
          </a:p>
        </p:txBody>
      </p:sp>
    </p:spTree>
    <p:extLst>
      <p:ext uri="{BB962C8B-B14F-4D97-AF65-F5344CB8AC3E}">
        <p14:creationId xmlns:p14="http://schemas.microsoft.com/office/powerpoint/2010/main" val="39311047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B0F8C7-9E79-4FF3-AED2-D785F3C54B3E}" type="slidenum">
              <a:rPr lang="en-US"/>
              <a:pPr>
                <a:defRPr/>
              </a:pPr>
              <a:t>‹#›</a:t>
            </a:fld>
            <a:endParaRPr lang="en-US"/>
          </a:p>
        </p:txBody>
      </p:sp>
    </p:spTree>
    <p:extLst>
      <p:ext uri="{BB962C8B-B14F-4D97-AF65-F5344CB8AC3E}">
        <p14:creationId xmlns:p14="http://schemas.microsoft.com/office/powerpoint/2010/main" val="25140001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D82D58-3DA2-4C64-8847-114E13062AF4}" type="slidenum">
              <a:rPr lang="en-US"/>
              <a:pPr>
                <a:defRPr/>
              </a:pPr>
              <a:t>‹#›</a:t>
            </a:fld>
            <a:endParaRPr lang="en-US"/>
          </a:p>
        </p:txBody>
      </p:sp>
    </p:spTree>
    <p:extLst>
      <p:ext uri="{BB962C8B-B14F-4D97-AF65-F5344CB8AC3E}">
        <p14:creationId xmlns:p14="http://schemas.microsoft.com/office/powerpoint/2010/main" val="576141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4C4715-54F6-4270-ADE7-A61C95D7DAB8}" type="slidenum">
              <a:rPr lang="en-US"/>
              <a:pPr>
                <a:defRPr/>
              </a:pPr>
              <a:t>‹#›</a:t>
            </a:fld>
            <a:endParaRPr lang="en-US"/>
          </a:p>
        </p:txBody>
      </p:sp>
    </p:spTree>
    <p:extLst>
      <p:ext uri="{BB962C8B-B14F-4D97-AF65-F5344CB8AC3E}">
        <p14:creationId xmlns:p14="http://schemas.microsoft.com/office/powerpoint/2010/main" val="3171912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0D7352-B4C5-4C8A-B6CB-DEDD7A00BA9D}" type="slidenum">
              <a:rPr lang="en-US" altLang="en-US"/>
              <a:pPr>
                <a:defRPr/>
              </a:pPr>
              <a:t>‹#›</a:t>
            </a:fld>
            <a:endParaRPr lang="en-US" altLang="en-US"/>
          </a:p>
        </p:txBody>
      </p:sp>
    </p:spTree>
    <p:extLst>
      <p:ext uri="{BB962C8B-B14F-4D97-AF65-F5344CB8AC3E}">
        <p14:creationId xmlns:p14="http://schemas.microsoft.com/office/powerpoint/2010/main" val="33390742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25C46F-362B-4DBD-9497-9178F69C097C}" type="slidenum">
              <a:rPr lang="en-US"/>
              <a:pPr>
                <a:defRPr/>
              </a:pPr>
              <a:t>‹#›</a:t>
            </a:fld>
            <a:endParaRPr lang="en-US"/>
          </a:p>
        </p:txBody>
      </p:sp>
    </p:spTree>
    <p:extLst>
      <p:ext uri="{BB962C8B-B14F-4D97-AF65-F5344CB8AC3E}">
        <p14:creationId xmlns:p14="http://schemas.microsoft.com/office/powerpoint/2010/main" val="38119591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BC36F0-1F2A-4211-A95D-F861CF1F789B}" type="slidenum">
              <a:rPr lang="en-US"/>
              <a:pPr>
                <a:defRPr/>
              </a:pPr>
              <a:t>‹#›</a:t>
            </a:fld>
            <a:endParaRPr lang="en-US"/>
          </a:p>
        </p:txBody>
      </p:sp>
    </p:spTree>
    <p:extLst>
      <p:ext uri="{BB962C8B-B14F-4D97-AF65-F5344CB8AC3E}">
        <p14:creationId xmlns:p14="http://schemas.microsoft.com/office/powerpoint/2010/main" val="2500937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7BA947-D226-416C-BBA6-5566901EBA80}" type="slidenum">
              <a:rPr lang="en-US"/>
              <a:pPr>
                <a:defRPr/>
              </a:pPr>
              <a:t>‹#›</a:t>
            </a:fld>
            <a:endParaRPr lang="en-US"/>
          </a:p>
        </p:txBody>
      </p:sp>
    </p:spTree>
    <p:extLst>
      <p:ext uri="{BB962C8B-B14F-4D97-AF65-F5344CB8AC3E}">
        <p14:creationId xmlns:p14="http://schemas.microsoft.com/office/powerpoint/2010/main" val="2062265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B63AC8-2E65-4D03-8A8B-AE6B488041BD}" type="slidenum">
              <a:rPr lang="en-US"/>
              <a:pPr>
                <a:defRPr/>
              </a:pPr>
              <a:t>‹#›</a:t>
            </a:fld>
            <a:endParaRPr lang="en-US"/>
          </a:p>
        </p:txBody>
      </p:sp>
    </p:spTree>
    <p:extLst>
      <p:ext uri="{BB962C8B-B14F-4D97-AF65-F5344CB8AC3E}">
        <p14:creationId xmlns:p14="http://schemas.microsoft.com/office/powerpoint/2010/main" val="5092275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4AC533-BCA3-4240-A31C-501CCA291FA1}" type="slidenum">
              <a:rPr lang="en-US"/>
              <a:pPr>
                <a:defRPr/>
              </a:pPr>
              <a:t>‹#›</a:t>
            </a:fld>
            <a:endParaRPr lang="en-US"/>
          </a:p>
        </p:txBody>
      </p:sp>
    </p:spTree>
    <p:extLst>
      <p:ext uri="{BB962C8B-B14F-4D97-AF65-F5344CB8AC3E}">
        <p14:creationId xmlns:p14="http://schemas.microsoft.com/office/powerpoint/2010/main" val="35323967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B043D-EA23-426E-B46D-E042B93792D7}" type="slidenum">
              <a:rPr lang="en-US"/>
              <a:pPr>
                <a:defRPr/>
              </a:pPr>
              <a:t>‹#›</a:t>
            </a:fld>
            <a:endParaRPr lang="en-US"/>
          </a:p>
        </p:txBody>
      </p:sp>
    </p:spTree>
    <p:extLst>
      <p:ext uri="{BB962C8B-B14F-4D97-AF65-F5344CB8AC3E}">
        <p14:creationId xmlns:p14="http://schemas.microsoft.com/office/powerpoint/2010/main" val="14635718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A380E1-B54B-4E78-A6F2-39051BA83CED}" type="slidenum">
              <a:rPr lang="en-US"/>
              <a:pPr>
                <a:defRPr/>
              </a:pPr>
              <a:t>‹#›</a:t>
            </a:fld>
            <a:endParaRPr lang="en-US"/>
          </a:p>
        </p:txBody>
      </p:sp>
    </p:spTree>
    <p:extLst>
      <p:ext uri="{BB962C8B-B14F-4D97-AF65-F5344CB8AC3E}">
        <p14:creationId xmlns:p14="http://schemas.microsoft.com/office/powerpoint/2010/main" val="25623575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8BE517-55CC-402B-842E-FDB418751C7E}" type="slidenum">
              <a:rPr lang="en-US"/>
              <a:pPr>
                <a:defRPr/>
              </a:pPr>
              <a:t>‹#›</a:t>
            </a:fld>
            <a:endParaRPr lang="en-US"/>
          </a:p>
        </p:txBody>
      </p:sp>
    </p:spTree>
    <p:extLst>
      <p:ext uri="{BB962C8B-B14F-4D97-AF65-F5344CB8AC3E}">
        <p14:creationId xmlns:p14="http://schemas.microsoft.com/office/powerpoint/2010/main" val="29106590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C569ED-D935-4510-81FA-6ACC8C62358A}" type="slidenum">
              <a:rPr lang="en-US"/>
              <a:pPr>
                <a:defRPr/>
              </a:pPr>
              <a:t>‹#›</a:t>
            </a:fld>
            <a:endParaRPr lang="en-US"/>
          </a:p>
        </p:txBody>
      </p:sp>
    </p:spTree>
    <p:extLst>
      <p:ext uri="{BB962C8B-B14F-4D97-AF65-F5344CB8AC3E}">
        <p14:creationId xmlns:p14="http://schemas.microsoft.com/office/powerpoint/2010/main" val="16299420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72E73-1E36-4D33-9FDF-F0B2347D8463}" type="slidenum">
              <a:rPr lang="en-US"/>
              <a:pPr>
                <a:defRPr/>
              </a:pPr>
              <a:t>‹#›</a:t>
            </a:fld>
            <a:endParaRPr lang="en-US"/>
          </a:p>
        </p:txBody>
      </p:sp>
    </p:spTree>
    <p:extLst>
      <p:ext uri="{BB962C8B-B14F-4D97-AF65-F5344CB8AC3E}">
        <p14:creationId xmlns:p14="http://schemas.microsoft.com/office/powerpoint/2010/main" val="360522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6EAA33-1D99-4F6D-894E-79DF52D9B78E}" type="slidenum">
              <a:rPr lang="en-US" altLang="en-US"/>
              <a:pPr>
                <a:defRPr/>
              </a:pPr>
              <a:t>‹#›</a:t>
            </a:fld>
            <a:endParaRPr lang="en-US" altLang="en-US"/>
          </a:p>
        </p:txBody>
      </p:sp>
    </p:spTree>
    <p:extLst>
      <p:ext uri="{BB962C8B-B14F-4D97-AF65-F5344CB8AC3E}">
        <p14:creationId xmlns:p14="http://schemas.microsoft.com/office/powerpoint/2010/main" val="20005837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6BEF2D-7943-4985-B82A-9C47FD9108EF}" type="slidenum">
              <a:rPr lang="en-US"/>
              <a:pPr>
                <a:defRPr/>
              </a:pPr>
              <a:t>‹#›</a:t>
            </a:fld>
            <a:endParaRPr lang="en-US"/>
          </a:p>
        </p:txBody>
      </p:sp>
    </p:spTree>
    <p:extLst>
      <p:ext uri="{BB962C8B-B14F-4D97-AF65-F5344CB8AC3E}">
        <p14:creationId xmlns:p14="http://schemas.microsoft.com/office/powerpoint/2010/main" val="32612719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B8298D-10A9-4E22-A661-01B708B71C02}" type="slidenum">
              <a:rPr lang="en-US"/>
              <a:pPr>
                <a:defRPr/>
              </a:pPr>
              <a:t>‹#›</a:t>
            </a:fld>
            <a:endParaRPr lang="en-US"/>
          </a:p>
        </p:txBody>
      </p:sp>
    </p:spTree>
    <p:extLst>
      <p:ext uri="{BB962C8B-B14F-4D97-AF65-F5344CB8AC3E}">
        <p14:creationId xmlns:p14="http://schemas.microsoft.com/office/powerpoint/2010/main" val="10720413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AD094B-A4B9-4A28-A7A3-F6E713A4B097}" type="slidenum">
              <a:rPr lang="en-US"/>
              <a:pPr>
                <a:defRPr/>
              </a:pPr>
              <a:t>‹#›</a:t>
            </a:fld>
            <a:endParaRPr lang="en-US"/>
          </a:p>
        </p:txBody>
      </p:sp>
    </p:spTree>
    <p:extLst>
      <p:ext uri="{BB962C8B-B14F-4D97-AF65-F5344CB8AC3E}">
        <p14:creationId xmlns:p14="http://schemas.microsoft.com/office/powerpoint/2010/main" val="31238089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86A69D-C059-4171-B229-AB70408A304C}" type="slidenum">
              <a:rPr lang="en-US"/>
              <a:pPr>
                <a:defRPr/>
              </a:pPr>
              <a:t>‹#›</a:t>
            </a:fld>
            <a:endParaRPr lang="en-US"/>
          </a:p>
        </p:txBody>
      </p:sp>
    </p:spTree>
    <p:extLst>
      <p:ext uri="{BB962C8B-B14F-4D97-AF65-F5344CB8AC3E}">
        <p14:creationId xmlns:p14="http://schemas.microsoft.com/office/powerpoint/2010/main" val="29476345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82F08-C2A1-4EB2-93D5-801400950BDA}" type="slidenum">
              <a:rPr lang="en-US"/>
              <a:pPr>
                <a:defRPr/>
              </a:pPr>
              <a:t>‹#›</a:t>
            </a:fld>
            <a:endParaRPr lang="en-US"/>
          </a:p>
        </p:txBody>
      </p:sp>
    </p:spTree>
    <p:extLst>
      <p:ext uri="{BB962C8B-B14F-4D97-AF65-F5344CB8AC3E}">
        <p14:creationId xmlns:p14="http://schemas.microsoft.com/office/powerpoint/2010/main" val="17006016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3E034-99A2-482C-B650-48858CB5B6C3}" type="slidenum">
              <a:rPr lang="en-US"/>
              <a:pPr>
                <a:defRPr/>
              </a:pPr>
              <a:t>‹#›</a:t>
            </a:fld>
            <a:endParaRPr lang="en-US"/>
          </a:p>
        </p:txBody>
      </p:sp>
    </p:spTree>
    <p:extLst>
      <p:ext uri="{BB962C8B-B14F-4D97-AF65-F5344CB8AC3E}">
        <p14:creationId xmlns:p14="http://schemas.microsoft.com/office/powerpoint/2010/main" val="30783106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67293B-83D4-4EE6-8C83-516893E3DCFB}" type="slidenum">
              <a:rPr lang="en-US"/>
              <a:pPr>
                <a:defRPr/>
              </a:pPr>
              <a:t>‹#›</a:t>
            </a:fld>
            <a:endParaRPr lang="en-US"/>
          </a:p>
        </p:txBody>
      </p:sp>
    </p:spTree>
    <p:extLst>
      <p:ext uri="{BB962C8B-B14F-4D97-AF65-F5344CB8AC3E}">
        <p14:creationId xmlns:p14="http://schemas.microsoft.com/office/powerpoint/2010/main" val="33882976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830A5D-192D-4517-8BAA-3AB57C233CFA}" type="slidenum">
              <a:rPr lang="en-US"/>
              <a:pPr>
                <a:defRPr/>
              </a:pPr>
              <a:t>‹#›</a:t>
            </a:fld>
            <a:endParaRPr lang="en-US"/>
          </a:p>
        </p:txBody>
      </p:sp>
    </p:spTree>
    <p:extLst>
      <p:ext uri="{BB962C8B-B14F-4D97-AF65-F5344CB8AC3E}">
        <p14:creationId xmlns:p14="http://schemas.microsoft.com/office/powerpoint/2010/main" val="23370674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0894F8-CDB1-44F3-84A6-3298084B3216}" type="slidenum">
              <a:rPr lang="en-US"/>
              <a:pPr>
                <a:defRPr/>
              </a:pPr>
              <a:t>‹#›</a:t>
            </a:fld>
            <a:endParaRPr lang="en-US"/>
          </a:p>
        </p:txBody>
      </p:sp>
    </p:spTree>
    <p:extLst>
      <p:ext uri="{BB962C8B-B14F-4D97-AF65-F5344CB8AC3E}">
        <p14:creationId xmlns:p14="http://schemas.microsoft.com/office/powerpoint/2010/main" val="15662327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7393FD-2237-4C15-891F-7EC6C77F4474}" type="slidenum">
              <a:rPr lang="en-US"/>
              <a:pPr>
                <a:defRPr/>
              </a:pPr>
              <a:t>‹#›</a:t>
            </a:fld>
            <a:endParaRPr lang="en-US"/>
          </a:p>
        </p:txBody>
      </p:sp>
    </p:spTree>
    <p:extLst>
      <p:ext uri="{BB962C8B-B14F-4D97-AF65-F5344CB8AC3E}">
        <p14:creationId xmlns:p14="http://schemas.microsoft.com/office/powerpoint/2010/main" val="126486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9488ABA-BBB4-4C1B-8E46-143F87863C64}" type="slidenum">
              <a:rPr lang="en-US" altLang="en-US"/>
              <a:pPr>
                <a:defRPr/>
              </a:pPr>
              <a:t>‹#›</a:t>
            </a:fld>
            <a:endParaRPr lang="en-US" altLang="en-US"/>
          </a:p>
        </p:txBody>
      </p:sp>
    </p:spTree>
    <p:extLst>
      <p:ext uri="{BB962C8B-B14F-4D97-AF65-F5344CB8AC3E}">
        <p14:creationId xmlns:p14="http://schemas.microsoft.com/office/powerpoint/2010/main" val="4707673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9A6945-8B98-4DC8-8FC5-4F4B3969EEA5}" type="slidenum">
              <a:rPr lang="en-US"/>
              <a:pPr>
                <a:defRPr/>
              </a:pPr>
              <a:t>‹#›</a:t>
            </a:fld>
            <a:endParaRPr lang="en-US"/>
          </a:p>
        </p:txBody>
      </p:sp>
    </p:spTree>
    <p:extLst>
      <p:ext uri="{BB962C8B-B14F-4D97-AF65-F5344CB8AC3E}">
        <p14:creationId xmlns:p14="http://schemas.microsoft.com/office/powerpoint/2010/main" val="28297870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517876-C46A-4BE7-BD99-4A119771DAF5}" type="slidenum">
              <a:rPr lang="en-US"/>
              <a:pPr>
                <a:defRPr/>
              </a:pPr>
              <a:t>‹#›</a:t>
            </a:fld>
            <a:endParaRPr lang="en-US"/>
          </a:p>
        </p:txBody>
      </p:sp>
    </p:spTree>
    <p:extLst>
      <p:ext uri="{BB962C8B-B14F-4D97-AF65-F5344CB8AC3E}">
        <p14:creationId xmlns:p14="http://schemas.microsoft.com/office/powerpoint/2010/main" val="40196979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C6F81-2C9A-4FA7-9805-72877B79CEB3}" type="slidenum">
              <a:rPr lang="en-US"/>
              <a:pPr>
                <a:defRPr/>
              </a:pPr>
              <a:t>‹#›</a:t>
            </a:fld>
            <a:endParaRPr lang="en-US"/>
          </a:p>
        </p:txBody>
      </p:sp>
    </p:spTree>
    <p:extLst>
      <p:ext uri="{BB962C8B-B14F-4D97-AF65-F5344CB8AC3E}">
        <p14:creationId xmlns:p14="http://schemas.microsoft.com/office/powerpoint/2010/main" val="19202283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0AD1BC-3630-45C2-B80E-B0C3E151A637}" type="slidenum">
              <a:rPr lang="en-US"/>
              <a:pPr>
                <a:defRPr/>
              </a:pPr>
              <a:t>‹#›</a:t>
            </a:fld>
            <a:endParaRPr lang="en-US"/>
          </a:p>
        </p:txBody>
      </p:sp>
    </p:spTree>
    <p:extLst>
      <p:ext uri="{BB962C8B-B14F-4D97-AF65-F5344CB8AC3E}">
        <p14:creationId xmlns:p14="http://schemas.microsoft.com/office/powerpoint/2010/main" val="24422460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EB828-D1D6-4E70-820D-7D2DD525D22C}" type="slidenum">
              <a:rPr lang="en-US"/>
              <a:pPr>
                <a:defRPr/>
              </a:pPr>
              <a:t>‹#›</a:t>
            </a:fld>
            <a:endParaRPr lang="en-US"/>
          </a:p>
        </p:txBody>
      </p:sp>
    </p:spTree>
    <p:extLst>
      <p:ext uri="{BB962C8B-B14F-4D97-AF65-F5344CB8AC3E}">
        <p14:creationId xmlns:p14="http://schemas.microsoft.com/office/powerpoint/2010/main" val="7665615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A0B16-DB10-4E09-A46B-431F1172D83D}" type="slidenum">
              <a:rPr lang="en-US"/>
              <a:pPr>
                <a:defRPr/>
              </a:pPr>
              <a:t>‹#›</a:t>
            </a:fld>
            <a:endParaRPr lang="en-US"/>
          </a:p>
        </p:txBody>
      </p:sp>
    </p:spTree>
    <p:extLst>
      <p:ext uri="{BB962C8B-B14F-4D97-AF65-F5344CB8AC3E}">
        <p14:creationId xmlns:p14="http://schemas.microsoft.com/office/powerpoint/2010/main" val="37305689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79DA24-8707-48E8-B323-E488D0E2734C}" type="slidenum">
              <a:rPr lang="en-US"/>
              <a:pPr>
                <a:defRPr/>
              </a:pPr>
              <a:t>‹#›</a:t>
            </a:fld>
            <a:endParaRPr lang="en-US"/>
          </a:p>
        </p:txBody>
      </p:sp>
    </p:spTree>
    <p:extLst>
      <p:ext uri="{BB962C8B-B14F-4D97-AF65-F5344CB8AC3E}">
        <p14:creationId xmlns:p14="http://schemas.microsoft.com/office/powerpoint/2010/main" val="10259693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FA56C-F6CF-4B1E-80DA-F47253A02137}" type="slidenum">
              <a:rPr lang="en-US"/>
              <a:pPr>
                <a:defRPr/>
              </a:pPr>
              <a:t>‹#›</a:t>
            </a:fld>
            <a:endParaRPr lang="en-US"/>
          </a:p>
        </p:txBody>
      </p:sp>
    </p:spTree>
    <p:extLst>
      <p:ext uri="{BB962C8B-B14F-4D97-AF65-F5344CB8AC3E}">
        <p14:creationId xmlns:p14="http://schemas.microsoft.com/office/powerpoint/2010/main" val="4058408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7BFFB-0C6D-4D7F-B785-ACAF1394FDBB}" type="slidenum">
              <a:rPr lang="en-US"/>
              <a:pPr>
                <a:defRPr/>
              </a:pPr>
              <a:t>‹#›</a:t>
            </a:fld>
            <a:endParaRPr lang="en-US"/>
          </a:p>
        </p:txBody>
      </p:sp>
    </p:spTree>
    <p:extLst>
      <p:ext uri="{BB962C8B-B14F-4D97-AF65-F5344CB8AC3E}">
        <p14:creationId xmlns:p14="http://schemas.microsoft.com/office/powerpoint/2010/main" val="496256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6A7621-1038-4EB0-8A82-1FA60993BC90}" type="slidenum">
              <a:rPr lang="en-US"/>
              <a:pPr>
                <a:defRPr/>
              </a:pPr>
              <a:t>‹#›</a:t>
            </a:fld>
            <a:endParaRPr lang="en-US"/>
          </a:p>
        </p:txBody>
      </p:sp>
    </p:spTree>
    <p:extLst>
      <p:ext uri="{BB962C8B-B14F-4D97-AF65-F5344CB8AC3E}">
        <p14:creationId xmlns:p14="http://schemas.microsoft.com/office/powerpoint/2010/main" val="2637419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F8C1DFB-0A57-44F3-BAB6-86AA191AF573}" type="slidenum">
              <a:rPr lang="en-US" altLang="en-US"/>
              <a:pPr>
                <a:defRPr/>
              </a:pPr>
              <a:t>‹#›</a:t>
            </a:fld>
            <a:endParaRPr lang="en-US" altLang="en-US"/>
          </a:p>
        </p:txBody>
      </p:sp>
    </p:spTree>
    <p:extLst>
      <p:ext uri="{BB962C8B-B14F-4D97-AF65-F5344CB8AC3E}">
        <p14:creationId xmlns:p14="http://schemas.microsoft.com/office/powerpoint/2010/main" val="39515273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50300C-76C3-400D-BF3E-B4315C214585}" type="slidenum">
              <a:rPr lang="en-US"/>
              <a:pPr>
                <a:defRPr/>
              </a:pPr>
              <a:t>‹#›</a:t>
            </a:fld>
            <a:endParaRPr lang="en-US"/>
          </a:p>
        </p:txBody>
      </p:sp>
    </p:spTree>
    <p:extLst>
      <p:ext uri="{BB962C8B-B14F-4D97-AF65-F5344CB8AC3E}">
        <p14:creationId xmlns:p14="http://schemas.microsoft.com/office/powerpoint/2010/main" val="2301156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F88CE9-2695-4B2B-9EE5-321669C16801}" type="slidenum">
              <a:rPr lang="en-US"/>
              <a:pPr>
                <a:defRPr/>
              </a:pPr>
              <a:t>‹#›</a:t>
            </a:fld>
            <a:endParaRPr lang="en-US"/>
          </a:p>
        </p:txBody>
      </p:sp>
    </p:spTree>
    <p:extLst>
      <p:ext uri="{BB962C8B-B14F-4D97-AF65-F5344CB8AC3E}">
        <p14:creationId xmlns:p14="http://schemas.microsoft.com/office/powerpoint/2010/main" val="8923175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CD273C-F0D2-4415-9FC5-541810D836FE}" type="slidenum">
              <a:rPr lang="en-US"/>
              <a:pPr>
                <a:defRPr/>
              </a:pPr>
              <a:t>‹#›</a:t>
            </a:fld>
            <a:endParaRPr lang="en-US"/>
          </a:p>
        </p:txBody>
      </p:sp>
    </p:spTree>
    <p:extLst>
      <p:ext uri="{BB962C8B-B14F-4D97-AF65-F5344CB8AC3E}">
        <p14:creationId xmlns:p14="http://schemas.microsoft.com/office/powerpoint/2010/main" val="27408822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CB1E70-E0C4-45F1-BAC2-9FB1BF826637}" type="slidenum">
              <a:rPr lang="en-US"/>
              <a:pPr>
                <a:defRPr/>
              </a:pPr>
              <a:t>‹#›</a:t>
            </a:fld>
            <a:endParaRPr lang="en-US"/>
          </a:p>
        </p:txBody>
      </p:sp>
    </p:spTree>
    <p:extLst>
      <p:ext uri="{BB962C8B-B14F-4D97-AF65-F5344CB8AC3E}">
        <p14:creationId xmlns:p14="http://schemas.microsoft.com/office/powerpoint/2010/main" val="13349429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7287C8-52DC-4620-A792-451BF9D197B4}" type="slidenum">
              <a:rPr lang="en-US"/>
              <a:pPr>
                <a:defRPr/>
              </a:pPr>
              <a:t>‹#›</a:t>
            </a:fld>
            <a:endParaRPr lang="en-US"/>
          </a:p>
        </p:txBody>
      </p:sp>
    </p:spTree>
    <p:extLst>
      <p:ext uri="{BB962C8B-B14F-4D97-AF65-F5344CB8AC3E}">
        <p14:creationId xmlns:p14="http://schemas.microsoft.com/office/powerpoint/2010/main" val="6171505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1A18A9-6F02-48DC-B3D2-1A61A3BFDEDB}" type="slidenum">
              <a:rPr lang="en-US"/>
              <a:pPr>
                <a:defRPr/>
              </a:pPr>
              <a:t>‹#›</a:t>
            </a:fld>
            <a:endParaRPr lang="en-US"/>
          </a:p>
        </p:txBody>
      </p:sp>
    </p:spTree>
    <p:extLst>
      <p:ext uri="{BB962C8B-B14F-4D97-AF65-F5344CB8AC3E}">
        <p14:creationId xmlns:p14="http://schemas.microsoft.com/office/powerpoint/2010/main" val="1667631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63DA1-666D-406A-8517-AE01D2C76246}" type="slidenum">
              <a:rPr lang="en-US"/>
              <a:pPr>
                <a:defRPr/>
              </a:pPr>
              <a:t>‹#›</a:t>
            </a:fld>
            <a:endParaRPr lang="en-US"/>
          </a:p>
        </p:txBody>
      </p:sp>
    </p:spTree>
    <p:extLst>
      <p:ext uri="{BB962C8B-B14F-4D97-AF65-F5344CB8AC3E}">
        <p14:creationId xmlns:p14="http://schemas.microsoft.com/office/powerpoint/2010/main" val="10298878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F65527-F9AD-4AB6-8FEC-B4A2D13DB2E9}" type="slidenum">
              <a:rPr lang="en-US"/>
              <a:pPr>
                <a:defRPr/>
              </a:pPr>
              <a:t>‹#›</a:t>
            </a:fld>
            <a:endParaRPr lang="en-US"/>
          </a:p>
        </p:txBody>
      </p:sp>
    </p:spTree>
    <p:extLst>
      <p:ext uri="{BB962C8B-B14F-4D97-AF65-F5344CB8AC3E}">
        <p14:creationId xmlns:p14="http://schemas.microsoft.com/office/powerpoint/2010/main" val="336901257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4FE90C-C742-45FB-9205-06E3FAA40941}" type="slidenum">
              <a:rPr lang="en-US"/>
              <a:pPr>
                <a:defRPr/>
              </a:pPr>
              <a:t>‹#›</a:t>
            </a:fld>
            <a:endParaRPr lang="en-US"/>
          </a:p>
        </p:txBody>
      </p:sp>
    </p:spTree>
    <p:extLst>
      <p:ext uri="{BB962C8B-B14F-4D97-AF65-F5344CB8AC3E}">
        <p14:creationId xmlns:p14="http://schemas.microsoft.com/office/powerpoint/2010/main" val="25152765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1CD127-831B-4C61-8A86-524FE57F3DE1}" type="slidenum">
              <a:rPr lang="en-US"/>
              <a:pPr>
                <a:defRPr/>
              </a:pPr>
              <a:t>‹#›</a:t>
            </a:fld>
            <a:endParaRPr lang="en-US"/>
          </a:p>
        </p:txBody>
      </p:sp>
    </p:spTree>
    <p:extLst>
      <p:ext uri="{BB962C8B-B14F-4D97-AF65-F5344CB8AC3E}">
        <p14:creationId xmlns:p14="http://schemas.microsoft.com/office/powerpoint/2010/main" val="188207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023753F-B8B8-4156-8E7C-00AC18F27B18}" type="slidenum">
              <a:rPr lang="en-US" altLang="en-US"/>
              <a:pPr>
                <a:defRPr/>
              </a:pPr>
              <a:t>‹#›</a:t>
            </a:fld>
            <a:endParaRPr lang="en-US" altLang="en-US"/>
          </a:p>
        </p:txBody>
      </p:sp>
    </p:spTree>
    <p:extLst>
      <p:ext uri="{BB962C8B-B14F-4D97-AF65-F5344CB8AC3E}">
        <p14:creationId xmlns:p14="http://schemas.microsoft.com/office/powerpoint/2010/main" val="35101815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CFD224-9164-4726-B5AA-B30875B6A3A6}" type="slidenum">
              <a:rPr lang="en-US"/>
              <a:pPr>
                <a:defRPr/>
              </a:pPr>
              <a:t>‹#›</a:t>
            </a:fld>
            <a:endParaRPr lang="en-US"/>
          </a:p>
        </p:txBody>
      </p:sp>
    </p:spTree>
    <p:extLst>
      <p:ext uri="{BB962C8B-B14F-4D97-AF65-F5344CB8AC3E}">
        <p14:creationId xmlns:p14="http://schemas.microsoft.com/office/powerpoint/2010/main" val="22457977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6E4459-C9C0-4AA8-B439-5C1E5BE0859D}" type="slidenum">
              <a:rPr lang="en-US"/>
              <a:pPr>
                <a:defRPr/>
              </a:pPr>
              <a:t>‹#›</a:t>
            </a:fld>
            <a:endParaRPr lang="en-US"/>
          </a:p>
        </p:txBody>
      </p:sp>
    </p:spTree>
    <p:extLst>
      <p:ext uri="{BB962C8B-B14F-4D97-AF65-F5344CB8AC3E}">
        <p14:creationId xmlns:p14="http://schemas.microsoft.com/office/powerpoint/2010/main" val="2951482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CE5045-4C8F-4601-BA4B-C32D506A52A6}" type="slidenum">
              <a:rPr lang="en-US"/>
              <a:pPr>
                <a:defRPr/>
              </a:pPr>
              <a:t>‹#›</a:t>
            </a:fld>
            <a:endParaRPr lang="en-US"/>
          </a:p>
        </p:txBody>
      </p:sp>
    </p:spTree>
    <p:extLst>
      <p:ext uri="{BB962C8B-B14F-4D97-AF65-F5344CB8AC3E}">
        <p14:creationId xmlns:p14="http://schemas.microsoft.com/office/powerpoint/2010/main" val="29055848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41B0F0-23D4-4BA2-9908-D5204ACF124E}" type="slidenum">
              <a:rPr lang="en-US"/>
              <a:pPr>
                <a:defRPr/>
              </a:pPr>
              <a:t>‹#›</a:t>
            </a:fld>
            <a:endParaRPr lang="en-US"/>
          </a:p>
        </p:txBody>
      </p:sp>
    </p:spTree>
    <p:extLst>
      <p:ext uri="{BB962C8B-B14F-4D97-AF65-F5344CB8AC3E}">
        <p14:creationId xmlns:p14="http://schemas.microsoft.com/office/powerpoint/2010/main" val="27814113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58BBF0-88C0-470B-BAAB-D37DFEB78461}" type="slidenum">
              <a:rPr lang="en-US"/>
              <a:pPr>
                <a:defRPr/>
              </a:pPr>
              <a:t>‹#›</a:t>
            </a:fld>
            <a:endParaRPr lang="en-US"/>
          </a:p>
        </p:txBody>
      </p:sp>
    </p:spTree>
    <p:extLst>
      <p:ext uri="{BB962C8B-B14F-4D97-AF65-F5344CB8AC3E}">
        <p14:creationId xmlns:p14="http://schemas.microsoft.com/office/powerpoint/2010/main" val="277211234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7745C8-DA7A-48C7-B7E4-6374FC60CD30}" type="slidenum">
              <a:rPr lang="en-US"/>
              <a:pPr>
                <a:defRPr/>
              </a:pPr>
              <a:t>‹#›</a:t>
            </a:fld>
            <a:endParaRPr lang="en-US"/>
          </a:p>
        </p:txBody>
      </p:sp>
    </p:spTree>
    <p:extLst>
      <p:ext uri="{BB962C8B-B14F-4D97-AF65-F5344CB8AC3E}">
        <p14:creationId xmlns:p14="http://schemas.microsoft.com/office/powerpoint/2010/main" val="15282568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49426-C754-419F-9140-BA338C9E74DE}" type="slidenum">
              <a:rPr lang="en-US"/>
              <a:pPr>
                <a:defRPr/>
              </a:pPr>
              <a:t>‹#›</a:t>
            </a:fld>
            <a:endParaRPr lang="en-US"/>
          </a:p>
        </p:txBody>
      </p:sp>
    </p:spTree>
    <p:extLst>
      <p:ext uri="{BB962C8B-B14F-4D97-AF65-F5344CB8AC3E}">
        <p14:creationId xmlns:p14="http://schemas.microsoft.com/office/powerpoint/2010/main" val="32353393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0DC726-89D6-4D6A-B596-C6CD75738E03}" type="slidenum">
              <a:rPr lang="en-US"/>
              <a:pPr>
                <a:defRPr/>
              </a:pPr>
              <a:t>‹#›</a:t>
            </a:fld>
            <a:endParaRPr lang="en-US"/>
          </a:p>
        </p:txBody>
      </p:sp>
    </p:spTree>
    <p:extLst>
      <p:ext uri="{BB962C8B-B14F-4D97-AF65-F5344CB8AC3E}">
        <p14:creationId xmlns:p14="http://schemas.microsoft.com/office/powerpoint/2010/main" val="337383854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66A9B-8C0C-4051-B4FC-8BB10F6BC903}" type="slidenum">
              <a:rPr lang="en-US"/>
              <a:pPr>
                <a:defRPr/>
              </a:pPr>
              <a:t>‹#›</a:t>
            </a:fld>
            <a:endParaRPr lang="en-US"/>
          </a:p>
        </p:txBody>
      </p:sp>
    </p:spTree>
    <p:extLst>
      <p:ext uri="{BB962C8B-B14F-4D97-AF65-F5344CB8AC3E}">
        <p14:creationId xmlns:p14="http://schemas.microsoft.com/office/powerpoint/2010/main" val="28556814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C1E12B-1A15-4D3A-BF15-DF3DE8EE35FF}" type="slidenum">
              <a:rPr lang="en-US"/>
              <a:pPr>
                <a:defRPr/>
              </a:pPr>
              <a:t>‹#›</a:t>
            </a:fld>
            <a:endParaRPr lang="en-US"/>
          </a:p>
        </p:txBody>
      </p:sp>
    </p:spTree>
    <p:extLst>
      <p:ext uri="{BB962C8B-B14F-4D97-AF65-F5344CB8AC3E}">
        <p14:creationId xmlns:p14="http://schemas.microsoft.com/office/powerpoint/2010/main" val="2946860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9BC5EA-B1BA-44A4-AB9D-3F679328CD17}" type="slidenum">
              <a:rPr lang="en-US" altLang="en-US"/>
              <a:pPr>
                <a:defRPr/>
              </a:pPr>
              <a:t>‹#›</a:t>
            </a:fld>
            <a:endParaRPr lang="en-US" altLang="en-US"/>
          </a:p>
        </p:txBody>
      </p:sp>
    </p:spTree>
    <p:extLst>
      <p:ext uri="{BB962C8B-B14F-4D97-AF65-F5344CB8AC3E}">
        <p14:creationId xmlns:p14="http://schemas.microsoft.com/office/powerpoint/2010/main" val="78573163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C1570A-8DC3-4A29-BC32-CAFBFD1FB9D7}" type="slidenum">
              <a:rPr lang="en-US"/>
              <a:pPr>
                <a:defRPr/>
              </a:pPr>
              <a:t>‹#›</a:t>
            </a:fld>
            <a:endParaRPr lang="en-US"/>
          </a:p>
        </p:txBody>
      </p:sp>
    </p:spTree>
    <p:extLst>
      <p:ext uri="{BB962C8B-B14F-4D97-AF65-F5344CB8AC3E}">
        <p14:creationId xmlns:p14="http://schemas.microsoft.com/office/powerpoint/2010/main" val="40533725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D0BC0C-228F-48A1-A44C-40578884FA55}" type="slidenum">
              <a:rPr lang="en-US"/>
              <a:pPr>
                <a:defRPr/>
              </a:pPr>
              <a:t>‹#›</a:t>
            </a:fld>
            <a:endParaRPr lang="en-US"/>
          </a:p>
        </p:txBody>
      </p:sp>
    </p:spTree>
    <p:extLst>
      <p:ext uri="{BB962C8B-B14F-4D97-AF65-F5344CB8AC3E}">
        <p14:creationId xmlns:p14="http://schemas.microsoft.com/office/powerpoint/2010/main" val="4437375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22802A-B09A-44C8-AB45-BF890E4A6D7C}" type="slidenum">
              <a:rPr lang="en-US"/>
              <a:pPr>
                <a:defRPr/>
              </a:pPr>
              <a:t>‹#›</a:t>
            </a:fld>
            <a:endParaRPr lang="en-US"/>
          </a:p>
        </p:txBody>
      </p:sp>
    </p:spTree>
    <p:extLst>
      <p:ext uri="{BB962C8B-B14F-4D97-AF65-F5344CB8AC3E}">
        <p14:creationId xmlns:p14="http://schemas.microsoft.com/office/powerpoint/2010/main" val="12193571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038B2A-4278-4428-A4B2-E8D4DD08A2F6}" type="slidenum">
              <a:rPr lang="en-US"/>
              <a:pPr>
                <a:defRPr/>
              </a:pPr>
              <a:t>‹#›</a:t>
            </a:fld>
            <a:endParaRPr lang="en-US"/>
          </a:p>
        </p:txBody>
      </p:sp>
    </p:spTree>
    <p:extLst>
      <p:ext uri="{BB962C8B-B14F-4D97-AF65-F5344CB8AC3E}">
        <p14:creationId xmlns:p14="http://schemas.microsoft.com/office/powerpoint/2010/main" val="40309460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3B8A65-6581-400C-B812-9404C3A92992}" type="slidenum">
              <a:rPr lang="en-US"/>
              <a:pPr>
                <a:defRPr/>
              </a:pPr>
              <a:t>‹#›</a:t>
            </a:fld>
            <a:endParaRPr lang="en-US"/>
          </a:p>
        </p:txBody>
      </p:sp>
    </p:spTree>
    <p:extLst>
      <p:ext uri="{BB962C8B-B14F-4D97-AF65-F5344CB8AC3E}">
        <p14:creationId xmlns:p14="http://schemas.microsoft.com/office/powerpoint/2010/main" val="29464448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1CECBB-CC23-4A7E-88A0-D649A0DA662C}" type="slidenum">
              <a:rPr lang="en-US"/>
              <a:pPr>
                <a:defRPr/>
              </a:pPr>
              <a:t>‹#›</a:t>
            </a:fld>
            <a:endParaRPr lang="en-US"/>
          </a:p>
        </p:txBody>
      </p:sp>
    </p:spTree>
    <p:extLst>
      <p:ext uri="{BB962C8B-B14F-4D97-AF65-F5344CB8AC3E}">
        <p14:creationId xmlns:p14="http://schemas.microsoft.com/office/powerpoint/2010/main" val="188652588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5BAC3A-32D9-4FC1-800D-7BFB3C392C3B}" type="slidenum">
              <a:rPr lang="en-US"/>
              <a:pPr>
                <a:defRPr/>
              </a:pPr>
              <a:t>‹#›</a:t>
            </a:fld>
            <a:endParaRPr lang="en-US"/>
          </a:p>
        </p:txBody>
      </p:sp>
    </p:spTree>
    <p:extLst>
      <p:ext uri="{BB962C8B-B14F-4D97-AF65-F5344CB8AC3E}">
        <p14:creationId xmlns:p14="http://schemas.microsoft.com/office/powerpoint/2010/main" val="12129271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00A664-990E-4BDE-8917-2C8C8CAB89A7}" type="slidenum">
              <a:rPr lang="en-US"/>
              <a:pPr>
                <a:defRPr/>
              </a:pPr>
              <a:t>‹#›</a:t>
            </a:fld>
            <a:endParaRPr lang="en-US"/>
          </a:p>
        </p:txBody>
      </p:sp>
    </p:spTree>
    <p:extLst>
      <p:ext uri="{BB962C8B-B14F-4D97-AF65-F5344CB8AC3E}">
        <p14:creationId xmlns:p14="http://schemas.microsoft.com/office/powerpoint/2010/main" val="32037945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49EB4-A8F5-4A26-AB18-457EBA285809}" type="slidenum">
              <a:rPr lang="en-US"/>
              <a:pPr>
                <a:defRPr/>
              </a:pPr>
              <a:t>‹#›</a:t>
            </a:fld>
            <a:endParaRPr lang="en-US"/>
          </a:p>
        </p:txBody>
      </p:sp>
    </p:spTree>
    <p:extLst>
      <p:ext uri="{BB962C8B-B14F-4D97-AF65-F5344CB8AC3E}">
        <p14:creationId xmlns:p14="http://schemas.microsoft.com/office/powerpoint/2010/main" val="14857648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7A5F3-BAF7-48E2-A21E-9E0575953ED2}" type="slidenum">
              <a:rPr lang="en-US"/>
              <a:pPr>
                <a:defRPr/>
              </a:pPr>
              <a:t>‹#›</a:t>
            </a:fld>
            <a:endParaRPr lang="en-US"/>
          </a:p>
        </p:txBody>
      </p:sp>
    </p:spTree>
    <p:extLst>
      <p:ext uri="{BB962C8B-B14F-4D97-AF65-F5344CB8AC3E}">
        <p14:creationId xmlns:p14="http://schemas.microsoft.com/office/powerpoint/2010/main" val="8203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A3C083-BD81-467D-93DD-E9AFC503DB8B}" type="slidenum">
              <a:rPr lang="en-US" altLang="en-US"/>
              <a:pPr>
                <a:defRPr/>
              </a:pPr>
              <a:t>‹#›</a:t>
            </a:fld>
            <a:endParaRPr lang="en-US" altLang="en-US"/>
          </a:p>
        </p:txBody>
      </p:sp>
    </p:spTree>
    <p:extLst>
      <p:ext uri="{BB962C8B-B14F-4D97-AF65-F5344CB8AC3E}">
        <p14:creationId xmlns:p14="http://schemas.microsoft.com/office/powerpoint/2010/main" val="474625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0ED6366-A257-4E42-9B8F-2D4AAE226D3C}" type="slidenum">
              <a:rPr lang="en-US" altLang="en-US"/>
              <a:pPr>
                <a:defRPr/>
              </a:pPr>
              <a:t>‹#›</a:t>
            </a:fld>
            <a:endParaRPr lang="en-US" altLang="en-US"/>
          </a:p>
        </p:txBody>
      </p:sp>
    </p:spTree>
    <p:extLst>
      <p:ext uri="{BB962C8B-B14F-4D97-AF65-F5344CB8AC3E}">
        <p14:creationId xmlns:p14="http://schemas.microsoft.com/office/powerpoint/2010/main" val="385507265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D5659A-B593-42C5-B0BB-71414E864C3E}" type="slidenum">
              <a:rPr lang="en-US"/>
              <a:pPr>
                <a:defRPr/>
              </a:pPr>
              <a:t>‹#›</a:t>
            </a:fld>
            <a:endParaRPr lang="en-US"/>
          </a:p>
        </p:txBody>
      </p:sp>
    </p:spTree>
    <p:extLst>
      <p:ext uri="{BB962C8B-B14F-4D97-AF65-F5344CB8AC3E}">
        <p14:creationId xmlns:p14="http://schemas.microsoft.com/office/powerpoint/2010/main" val="22278085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B6BBCB-425F-4FDD-8FA8-976A93527B06}" type="slidenum">
              <a:rPr lang="en-US"/>
              <a:pPr>
                <a:defRPr/>
              </a:pPr>
              <a:t>‹#›</a:t>
            </a:fld>
            <a:endParaRPr lang="en-US"/>
          </a:p>
        </p:txBody>
      </p:sp>
    </p:spTree>
    <p:extLst>
      <p:ext uri="{BB962C8B-B14F-4D97-AF65-F5344CB8AC3E}">
        <p14:creationId xmlns:p14="http://schemas.microsoft.com/office/powerpoint/2010/main" val="41485634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0D14E-398F-4E02-82C0-8BE7250C26FA}" type="slidenum">
              <a:rPr lang="en-US"/>
              <a:pPr>
                <a:defRPr/>
              </a:pPr>
              <a:t>‹#›</a:t>
            </a:fld>
            <a:endParaRPr lang="en-US"/>
          </a:p>
        </p:txBody>
      </p:sp>
    </p:spTree>
    <p:extLst>
      <p:ext uri="{BB962C8B-B14F-4D97-AF65-F5344CB8AC3E}">
        <p14:creationId xmlns:p14="http://schemas.microsoft.com/office/powerpoint/2010/main" val="193516103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229F01-03A8-4114-BD11-E9632CA8364E}" type="slidenum">
              <a:rPr lang="en-US"/>
              <a:pPr>
                <a:defRPr/>
              </a:pPr>
              <a:t>‹#›</a:t>
            </a:fld>
            <a:endParaRPr lang="en-US"/>
          </a:p>
        </p:txBody>
      </p:sp>
    </p:spTree>
    <p:extLst>
      <p:ext uri="{BB962C8B-B14F-4D97-AF65-F5344CB8AC3E}">
        <p14:creationId xmlns:p14="http://schemas.microsoft.com/office/powerpoint/2010/main" val="4602383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D9F621-0CE9-4258-B5E4-2E816A54066C}" type="slidenum">
              <a:rPr lang="en-US"/>
              <a:pPr>
                <a:defRPr/>
              </a:pPr>
              <a:t>‹#›</a:t>
            </a:fld>
            <a:endParaRPr lang="en-US"/>
          </a:p>
        </p:txBody>
      </p:sp>
    </p:spTree>
    <p:extLst>
      <p:ext uri="{BB962C8B-B14F-4D97-AF65-F5344CB8AC3E}">
        <p14:creationId xmlns:p14="http://schemas.microsoft.com/office/powerpoint/2010/main" val="19599534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3AE369-E10A-42A1-89FF-D8054370DC05}" type="slidenum">
              <a:rPr lang="en-US"/>
              <a:pPr>
                <a:defRPr/>
              </a:pPr>
              <a:t>‹#›</a:t>
            </a:fld>
            <a:endParaRPr lang="en-US"/>
          </a:p>
        </p:txBody>
      </p:sp>
    </p:spTree>
    <p:extLst>
      <p:ext uri="{BB962C8B-B14F-4D97-AF65-F5344CB8AC3E}">
        <p14:creationId xmlns:p14="http://schemas.microsoft.com/office/powerpoint/2010/main" val="39423790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5E590E-D2A5-46DA-B02A-BEA822523042}" type="slidenum">
              <a:rPr lang="en-US"/>
              <a:pPr>
                <a:defRPr/>
              </a:pPr>
              <a:t>‹#›</a:t>
            </a:fld>
            <a:endParaRPr lang="en-US"/>
          </a:p>
        </p:txBody>
      </p:sp>
    </p:spTree>
    <p:extLst>
      <p:ext uri="{BB962C8B-B14F-4D97-AF65-F5344CB8AC3E}">
        <p14:creationId xmlns:p14="http://schemas.microsoft.com/office/powerpoint/2010/main" val="35425296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7F1CEB-3D90-4609-B98D-218A917BADE0}" type="slidenum">
              <a:rPr lang="en-US"/>
              <a:pPr>
                <a:defRPr/>
              </a:pPr>
              <a:t>‹#›</a:t>
            </a:fld>
            <a:endParaRPr lang="en-US"/>
          </a:p>
        </p:txBody>
      </p:sp>
    </p:spTree>
    <p:extLst>
      <p:ext uri="{BB962C8B-B14F-4D97-AF65-F5344CB8AC3E}">
        <p14:creationId xmlns:p14="http://schemas.microsoft.com/office/powerpoint/2010/main" val="1378888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17CC03-B953-401E-8F03-7CDE9BD6F3B9}" type="slidenum">
              <a:rPr lang="en-US"/>
              <a:pPr>
                <a:defRPr/>
              </a:pPr>
              <a:t>‹#›</a:t>
            </a:fld>
            <a:endParaRPr lang="en-US"/>
          </a:p>
        </p:txBody>
      </p:sp>
    </p:spTree>
    <p:extLst>
      <p:ext uri="{BB962C8B-B14F-4D97-AF65-F5344CB8AC3E}">
        <p14:creationId xmlns:p14="http://schemas.microsoft.com/office/powerpoint/2010/main" val="2440995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733C9F-6D09-4348-93D3-C1220B5FBCDE}" type="slidenum">
              <a:rPr lang="en-US"/>
              <a:pPr>
                <a:defRPr/>
              </a:pPr>
              <a:t>‹#›</a:t>
            </a:fld>
            <a:endParaRPr lang="en-US"/>
          </a:p>
        </p:txBody>
      </p:sp>
    </p:spTree>
    <p:extLst>
      <p:ext uri="{BB962C8B-B14F-4D97-AF65-F5344CB8AC3E}">
        <p14:creationId xmlns:p14="http://schemas.microsoft.com/office/powerpoint/2010/main" val="30772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4162DA-591F-4B94-BE68-E79672C8B849}" type="slidenum">
              <a:rPr lang="en-US" altLang="en-US"/>
              <a:pPr>
                <a:defRPr/>
              </a:pPr>
              <a:t>‹#›</a:t>
            </a:fld>
            <a:endParaRPr lang="en-US" altLang="en-US"/>
          </a:p>
        </p:txBody>
      </p:sp>
    </p:spTree>
    <p:extLst>
      <p:ext uri="{BB962C8B-B14F-4D97-AF65-F5344CB8AC3E}">
        <p14:creationId xmlns:p14="http://schemas.microsoft.com/office/powerpoint/2010/main" val="77289552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4839F4-629F-4279-94F5-726504096671}" type="slidenum">
              <a:rPr lang="en-US"/>
              <a:pPr>
                <a:defRPr/>
              </a:pPr>
              <a:t>‹#›</a:t>
            </a:fld>
            <a:endParaRPr lang="en-US"/>
          </a:p>
        </p:txBody>
      </p:sp>
    </p:spTree>
    <p:extLst>
      <p:ext uri="{BB962C8B-B14F-4D97-AF65-F5344CB8AC3E}">
        <p14:creationId xmlns:p14="http://schemas.microsoft.com/office/powerpoint/2010/main" val="316484416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81A5E3-4709-438B-ABBD-087914109AE3}" type="slidenum">
              <a:rPr lang="en-US"/>
              <a:pPr>
                <a:defRPr/>
              </a:pPr>
              <a:t>‹#›</a:t>
            </a:fld>
            <a:endParaRPr lang="en-US"/>
          </a:p>
        </p:txBody>
      </p:sp>
    </p:spTree>
    <p:extLst>
      <p:ext uri="{BB962C8B-B14F-4D97-AF65-F5344CB8AC3E}">
        <p14:creationId xmlns:p14="http://schemas.microsoft.com/office/powerpoint/2010/main" val="350004018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F172A6-1139-466A-8174-0B522E2BEFFD}" type="slidenum">
              <a:rPr lang="en-US"/>
              <a:pPr>
                <a:defRPr/>
              </a:pPr>
              <a:t>‹#›</a:t>
            </a:fld>
            <a:endParaRPr lang="en-US"/>
          </a:p>
        </p:txBody>
      </p:sp>
    </p:spTree>
    <p:extLst>
      <p:ext uri="{BB962C8B-B14F-4D97-AF65-F5344CB8AC3E}">
        <p14:creationId xmlns:p14="http://schemas.microsoft.com/office/powerpoint/2010/main" val="3384444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55A120-3D79-4189-AD3B-8EFEBC3156E4}" type="slidenum">
              <a:rPr lang="en-US"/>
              <a:pPr>
                <a:defRPr/>
              </a:pPr>
              <a:t>‹#›</a:t>
            </a:fld>
            <a:endParaRPr lang="en-US"/>
          </a:p>
        </p:txBody>
      </p:sp>
    </p:spTree>
    <p:extLst>
      <p:ext uri="{BB962C8B-B14F-4D97-AF65-F5344CB8AC3E}">
        <p14:creationId xmlns:p14="http://schemas.microsoft.com/office/powerpoint/2010/main" val="35567426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A62896-AD15-4D47-9FA4-180B9A9E4EF4}" type="slidenum">
              <a:rPr lang="en-US"/>
              <a:pPr>
                <a:defRPr/>
              </a:pPr>
              <a:t>‹#›</a:t>
            </a:fld>
            <a:endParaRPr lang="en-US"/>
          </a:p>
        </p:txBody>
      </p:sp>
    </p:spTree>
    <p:extLst>
      <p:ext uri="{BB962C8B-B14F-4D97-AF65-F5344CB8AC3E}">
        <p14:creationId xmlns:p14="http://schemas.microsoft.com/office/powerpoint/2010/main" val="20841583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918402-3C5B-4091-84DA-608AC646DB19}" type="slidenum">
              <a:rPr lang="en-US"/>
              <a:pPr>
                <a:defRPr/>
              </a:pPr>
              <a:t>‹#›</a:t>
            </a:fld>
            <a:endParaRPr lang="en-US"/>
          </a:p>
        </p:txBody>
      </p:sp>
    </p:spTree>
    <p:extLst>
      <p:ext uri="{BB962C8B-B14F-4D97-AF65-F5344CB8AC3E}">
        <p14:creationId xmlns:p14="http://schemas.microsoft.com/office/powerpoint/2010/main" val="151773809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78BE68-98C6-403E-8CC4-37BEC22F3212}" type="slidenum">
              <a:rPr lang="en-US"/>
              <a:pPr>
                <a:defRPr/>
              </a:pPr>
              <a:t>‹#›</a:t>
            </a:fld>
            <a:endParaRPr lang="en-US"/>
          </a:p>
        </p:txBody>
      </p:sp>
    </p:spTree>
    <p:extLst>
      <p:ext uri="{BB962C8B-B14F-4D97-AF65-F5344CB8AC3E}">
        <p14:creationId xmlns:p14="http://schemas.microsoft.com/office/powerpoint/2010/main" val="1794973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8BDBF5-4B1F-4039-8705-6272586B9E43}" type="slidenum">
              <a:rPr lang="en-US"/>
              <a:pPr>
                <a:defRPr/>
              </a:pPr>
              <a:t>‹#›</a:t>
            </a:fld>
            <a:endParaRPr lang="en-US"/>
          </a:p>
        </p:txBody>
      </p:sp>
    </p:spTree>
    <p:extLst>
      <p:ext uri="{BB962C8B-B14F-4D97-AF65-F5344CB8AC3E}">
        <p14:creationId xmlns:p14="http://schemas.microsoft.com/office/powerpoint/2010/main" val="26106892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FA3AA1-2984-44C4-AA36-B3830C89131A}" type="slidenum">
              <a:rPr lang="en-US"/>
              <a:pPr>
                <a:defRPr/>
              </a:pPr>
              <a:t>‹#›</a:t>
            </a:fld>
            <a:endParaRPr lang="en-US"/>
          </a:p>
        </p:txBody>
      </p:sp>
    </p:spTree>
    <p:extLst>
      <p:ext uri="{BB962C8B-B14F-4D97-AF65-F5344CB8AC3E}">
        <p14:creationId xmlns:p14="http://schemas.microsoft.com/office/powerpoint/2010/main" val="187125585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57AA68-3D88-4E22-831B-114DA03FB4CF}" type="slidenum">
              <a:rPr lang="en-US"/>
              <a:pPr>
                <a:defRPr/>
              </a:pPr>
              <a:t>‹#›</a:t>
            </a:fld>
            <a:endParaRPr lang="en-US"/>
          </a:p>
        </p:txBody>
      </p:sp>
    </p:spTree>
    <p:extLst>
      <p:ext uri="{BB962C8B-B14F-4D97-AF65-F5344CB8AC3E}">
        <p14:creationId xmlns:p14="http://schemas.microsoft.com/office/powerpoint/2010/main" val="3854585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0A752D-83A4-4222-A598-4AC272A17F3E}" type="slidenum">
              <a:rPr lang="en-US" altLang="en-US"/>
              <a:pPr>
                <a:defRPr/>
              </a:pPr>
              <a:t>‹#›</a:t>
            </a:fld>
            <a:endParaRPr lang="en-US" altLang="en-US"/>
          </a:p>
        </p:txBody>
      </p:sp>
    </p:spTree>
    <p:extLst>
      <p:ext uri="{BB962C8B-B14F-4D97-AF65-F5344CB8AC3E}">
        <p14:creationId xmlns:p14="http://schemas.microsoft.com/office/powerpoint/2010/main" val="275929104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5BD3EA-00F1-4313-B8A2-FC6885F5F585}" type="slidenum">
              <a:rPr lang="en-US"/>
              <a:pPr>
                <a:defRPr/>
              </a:pPr>
              <a:t>‹#›</a:t>
            </a:fld>
            <a:endParaRPr lang="en-US"/>
          </a:p>
        </p:txBody>
      </p:sp>
    </p:spTree>
    <p:extLst>
      <p:ext uri="{BB962C8B-B14F-4D97-AF65-F5344CB8AC3E}">
        <p14:creationId xmlns:p14="http://schemas.microsoft.com/office/powerpoint/2010/main" val="36044490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847B33-9E17-433B-B74E-F31F6D1BA071}" type="slidenum">
              <a:rPr lang="en-US"/>
              <a:pPr>
                <a:defRPr/>
              </a:pPr>
              <a:t>‹#›</a:t>
            </a:fld>
            <a:endParaRPr lang="en-US"/>
          </a:p>
        </p:txBody>
      </p:sp>
    </p:spTree>
    <p:extLst>
      <p:ext uri="{BB962C8B-B14F-4D97-AF65-F5344CB8AC3E}">
        <p14:creationId xmlns:p14="http://schemas.microsoft.com/office/powerpoint/2010/main" val="13632138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DA2670-D064-450A-A13D-FE7B750EFE49}" type="slidenum">
              <a:rPr lang="en-US"/>
              <a:pPr>
                <a:defRPr/>
              </a:pPr>
              <a:t>‹#›</a:t>
            </a:fld>
            <a:endParaRPr lang="en-US"/>
          </a:p>
        </p:txBody>
      </p:sp>
    </p:spTree>
    <p:extLst>
      <p:ext uri="{BB962C8B-B14F-4D97-AF65-F5344CB8AC3E}">
        <p14:creationId xmlns:p14="http://schemas.microsoft.com/office/powerpoint/2010/main" val="27531783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2325-E742-42DF-ACA7-4578C0F1D314}" type="slidenum">
              <a:rPr lang="en-US"/>
              <a:pPr>
                <a:defRPr/>
              </a:pPr>
              <a:t>‹#›</a:t>
            </a:fld>
            <a:endParaRPr lang="en-US"/>
          </a:p>
        </p:txBody>
      </p:sp>
    </p:spTree>
    <p:extLst>
      <p:ext uri="{BB962C8B-B14F-4D97-AF65-F5344CB8AC3E}">
        <p14:creationId xmlns:p14="http://schemas.microsoft.com/office/powerpoint/2010/main" val="16328829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213FF-4004-4D75-A7A4-2052BBE0FED6}" type="slidenum">
              <a:rPr lang="en-US"/>
              <a:pPr>
                <a:defRPr/>
              </a:pPr>
              <a:t>‹#›</a:t>
            </a:fld>
            <a:endParaRPr lang="en-US"/>
          </a:p>
        </p:txBody>
      </p:sp>
    </p:spTree>
    <p:extLst>
      <p:ext uri="{BB962C8B-B14F-4D97-AF65-F5344CB8AC3E}">
        <p14:creationId xmlns:p14="http://schemas.microsoft.com/office/powerpoint/2010/main" val="304738940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89A2DA-EBFA-47B9-B430-FC4E6981E20F}" type="slidenum">
              <a:rPr lang="en-US"/>
              <a:pPr>
                <a:defRPr/>
              </a:pPr>
              <a:t>‹#›</a:t>
            </a:fld>
            <a:endParaRPr lang="en-US"/>
          </a:p>
        </p:txBody>
      </p:sp>
    </p:spTree>
    <p:extLst>
      <p:ext uri="{BB962C8B-B14F-4D97-AF65-F5344CB8AC3E}">
        <p14:creationId xmlns:p14="http://schemas.microsoft.com/office/powerpoint/2010/main" val="424909682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171D91-46A8-4DC5-BF08-14F183B0B453}" type="slidenum">
              <a:rPr lang="en-US"/>
              <a:pPr>
                <a:defRPr/>
              </a:pPr>
              <a:t>‹#›</a:t>
            </a:fld>
            <a:endParaRPr lang="en-US"/>
          </a:p>
        </p:txBody>
      </p:sp>
    </p:spTree>
    <p:extLst>
      <p:ext uri="{BB962C8B-B14F-4D97-AF65-F5344CB8AC3E}">
        <p14:creationId xmlns:p14="http://schemas.microsoft.com/office/powerpoint/2010/main" val="254307698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2F4011-9867-438E-BC24-DC1AC5DCE1A9}" type="slidenum">
              <a:rPr lang="en-US"/>
              <a:pPr>
                <a:defRPr/>
              </a:pPr>
              <a:t>‹#›</a:t>
            </a:fld>
            <a:endParaRPr lang="en-US"/>
          </a:p>
        </p:txBody>
      </p:sp>
    </p:spTree>
    <p:extLst>
      <p:ext uri="{BB962C8B-B14F-4D97-AF65-F5344CB8AC3E}">
        <p14:creationId xmlns:p14="http://schemas.microsoft.com/office/powerpoint/2010/main" val="919837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7F5BFD-6450-43BD-86FD-198ACC001B25}" type="slidenum">
              <a:rPr lang="en-US"/>
              <a:pPr>
                <a:defRPr/>
              </a:pPr>
              <a:t>‹#›</a:t>
            </a:fld>
            <a:endParaRPr lang="en-US"/>
          </a:p>
        </p:txBody>
      </p:sp>
    </p:spTree>
    <p:extLst>
      <p:ext uri="{BB962C8B-B14F-4D97-AF65-F5344CB8AC3E}">
        <p14:creationId xmlns:p14="http://schemas.microsoft.com/office/powerpoint/2010/main" val="199268001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80720F-91AE-4A6A-B7B6-A3D28CD8CCAE}" type="slidenum">
              <a:rPr lang="en-US"/>
              <a:pPr>
                <a:defRPr/>
              </a:pPr>
              <a:t>‹#›</a:t>
            </a:fld>
            <a:endParaRPr lang="en-US"/>
          </a:p>
        </p:txBody>
      </p:sp>
    </p:spTree>
    <p:extLst>
      <p:ext uri="{BB962C8B-B14F-4D97-AF65-F5344CB8AC3E}">
        <p14:creationId xmlns:p14="http://schemas.microsoft.com/office/powerpoint/2010/main" val="732905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D96787-8F4E-4323-8EFE-F61CFBD57088}" type="slidenum">
              <a:rPr lang="en-US" altLang="en-US"/>
              <a:pPr>
                <a:defRPr/>
              </a:pPr>
              <a:t>‹#›</a:t>
            </a:fld>
            <a:endParaRPr lang="en-US" altLang="en-US"/>
          </a:p>
        </p:txBody>
      </p:sp>
    </p:spTree>
    <p:extLst>
      <p:ext uri="{BB962C8B-B14F-4D97-AF65-F5344CB8AC3E}">
        <p14:creationId xmlns:p14="http://schemas.microsoft.com/office/powerpoint/2010/main" val="418051489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0B1D-EBA6-4EB6-A877-A85E18980D3A}" type="slidenum">
              <a:rPr lang="en-US"/>
              <a:pPr>
                <a:defRPr/>
              </a:pPr>
              <a:t>‹#›</a:t>
            </a:fld>
            <a:endParaRPr lang="en-US"/>
          </a:p>
        </p:txBody>
      </p:sp>
    </p:spTree>
    <p:extLst>
      <p:ext uri="{BB962C8B-B14F-4D97-AF65-F5344CB8AC3E}">
        <p14:creationId xmlns:p14="http://schemas.microsoft.com/office/powerpoint/2010/main" val="27187490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92BD62-A6C7-4320-A0B7-443F73B14214}" type="slidenum">
              <a:rPr lang="en-US"/>
              <a:pPr>
                <a:defRPr/>
              </a:pPr>
              <a:t>‹#›</a:t>
            </a:fld>
            <a:endParaRPr lang="en-US"/>
          </a:p>
        </p:txBody>
      </p:sp>
    </p:spTree>
    <p:extLst>
      <p:ext uri="{BB962C8B-B14F-4D97-AF65-F5344CB8AC3E}">
        <p14:creationId xmlns:p14="http://schemas.microsoft.com/office/powerpoint/2010/main" val="40614384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3E0AB1-4DDF-43D3-8291-CC88C4E7E115}" type="slidenum">
              <a:rPr lang="en-US"/>
              <a:pPr>
                <a:defRPr/>
              </a:pPr>
              <a:t>‹#›</a:t>
            </a:fld>
            <a:endParaRPr lang="en-US"/>
          </a:p>
        </p:txBody>
      </p:sp>
    </p:spTree>
    <p:extLst>
      <p:ext uri="{BB962C8B-B14F-4D97-AF65-F5344CB8AC3E}">
        <p14:creationId xmlns:p14="http://schemas.microsoft.com/office/powerpoint/2010/main" val="6629121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BB28CC-97C0-4828-8F61-ED17A68A2C01}" type="slidenum">
              <a:rPr lang="en-US"/>
              <a:pPr>
                <a:defRPr/>
              </a:pPr>
              <a:t>‹#›</a:t>
            </a:fld>
            <a:endParaRPr lang="en-US"/>
          </a:p>
        </p:txBody>
      </p:sp>
    </p:spTree>
    <p:extLst>
      <p:ext uri="{BB962C8B-B14F-4D97-AF65-F5344CB8AC3E}">
        <p14:creationId xmlns:p14="http://schemas.microsoft.com/office/powerpoint/2010/main" val="383977009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1332A-0CFE-46B0-895E-08708DA192B4}" type="slidenum">
              <a:rPr lang="en-US"/>
              <a:pPr>
                <a:defRPr/>
              </a:pPr>
              <a:t>‹#›</a:t>
            </a:fld>
            <a:endParaRPr lang="en-US"/>
          </a:p>
        </p:txBody>
      </p:sp>
    </p:spTree>
    <p:extLst>
      <p:ext uri="{BB962C8B-B14F-4D97-AF65-F5344CB8AC3E}">
        <p14:creationId xmlns:p14="http://schemas.microsoft.com/office/powerpoint/2010/main" val="381628129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40B4F-24C5-4622-84B9-189E65FFA649}" type="slidenum">
              <a:rPr lang="en-US"/>
              <a:pPr>
                <a:defRPr/>
              </a:pPr>
              <a:t>‹#›</a:t>
            </a:fld>
            <a:endParaRPr lang="en-US"/>
          </a:p>
        </p:txBody>
      </p:sp>
    </p:spTree>
    <p:extLst>
      <p:ext uri="{BB962C8B-B14F-4D97-AF65-F5344CB8AC3E}">
        <p14:creationId xmlns:p14="http://schemas.microsoft.com/office/powerpoint/2010/main" val="45100304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FDDB60-6774-4481-B335-A665103D1554}" type="slidenum">
              <a:rPr lang="en-US"/>
              <a:pPr>
                <a:defRPr/>
              </a:pPr>
              <a:t>‹#›</a:t>
            </a:fld>
            <a:endParaRPr lang="en-US"/>
          </a:p>
        </p:txBody>
      </p:sp>
    </p:spTree>
    <p:extLst>
      <p:ext uri="{BB962C8B-B14F-4D97-AF65-F5344CB8AC3E}">
        <p14:creationId xmlns:p14="http://schemas.microsoft.com/office/powerpoint/2010/main" val="28676782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CDD73E-B260-4EBD-9881-1BFE7BD5FD2E}" type="slidenum">
              <a:rPr lang="en-US"/>
              <a:pPr>
                <a:defRPr/>
              </a:pPr>
              <a:t>‹#›</a:t>
            </a:fld>
            <a:endParaRPr lang="en-US"/>
          </a:p>
        </p:txBody>
      </p:sp>
    </p:spTree>
    <p:extLst>
      <p:ext uri="{BB962C8B-B14F-4D97-AF65-F5344CB8AC3E}">
        <p14:creationId xmlns:p14="http://schemas.microsoft.com/office/powerpoint/2010/main" val="28411225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98129B-E8DC-4686-8458-4550512AAC8E}" type="slidenum">
              <a:rPr lang="en-US"/>
              <a:pPr>
                <a:defRPr/>
              </a:pPr>
              <a:t>‹#›</a:t>
            </a:fld>
            <a:endParaRPr lang="en-US"/>
          </a:p>
        </p:txBody>
      </p:sp>
    </p:spTree>
    <p:extLst>
      <p:ext uri="{BB962C8B-B14F-4D97-AF65-F5344CB8AC3E}">
        <p14:creationId xmlns:p14="http://schemas.microsoft.com/office/powerpoint/2010/main" val="344398190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DD967D-366A-4E28-B06D-8F27E25B41F2}" type="slidenum">
              <a:rPr lang="en-US"/>
              <a:pPr>
                <a:defRPr/>
              </a:pPr>
              <a:t>‹#›</a:t>
            </a:fld>
            <a:endParaRPr lang="en-US"/>
          </a:p>
        </p:txBody>
      </p:sp>
    </p:spTree>
    <p:extLst>
      <p:ext uri="{BB962C8B-B14F-4D97-AF65-F5344CB8AC3E}">
        <p14:creationId xmlns:p14="http://schemas.microsoft.com/office/powerpoint/2010/main" val="3106271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F92E920-E693-4D8F-BC53-50976E5529BC}" type="slidenum">
              <a:rPr lang="en-US" altLang="en-US"/>
              <a:pPr>
                <a:defRPr/>
              </a:pPr>
              <a:t>‹#›</a:t>
            </a:fld>
            <a:endParaRPr lang="en-US" altLang="en-US"/>
          </a:p>
        </p:txBody>
      </p:sp>
    </p:spTree>
    <p:extLst>
      <p:ext uri="{BB962C8B-B14F-4D97-AF65-F5344CB8AC3E}">
        <p14:creationId xmlns:p14="http://schemas.microsoft.com/office/powerpoint/2010/main" val="35592158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5D80B5-3F8B-4235-B7C1-26BEE52D6435}" type="slidenum">
              <a:rPr lang="en-US"/>
              <a:pPr>
                <a:defRPr/>
              </a:pPr>
              <a:t>‹#›</a:t>
            </a:fld>
            <a:endParaRPr lang="en-US"/>
          </a:p>
        </p:txBody>
      </p:sp>
    </p:spTree>
    <p:extLst>
      <p:ext uri="{BB962C8B-B14F-4D97-AF65-F5344CB8AC3E}">
        <p14:creationId xmlns:p14="http://schemas.microsoft.com/office/powerpoint/2010/main" val="225359531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E8A6F-A501-417C-A11C-FC1D6E27C33D}" type="slidenum">
              <a:rPr lang="en-US"/>
              <a:pPr>
                <a:defRPr/>
              </a:pPr>
              <a:t>‹#›</a:t>
            </a:fld>
            <a:endParaRPr lang="en-US"/>
          </a:p>
        </p:txBody>
      </p:sp>
    </p:spTree>
    <p:extLst>
      <p:ext uri="{BB962C8B-B14F-4D97-AF65-F5344CB8AC3E}">
        <p14:creationId xmlns:p14="http://schemas.microsoft.com/office/powerpoint/2010/main" val="30890133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A98301-5F6C-403C-93C5-93A6EECE7500}" type="slidenum">
              <a:rPr lang="en-US"/>
              <a:pPr>
                <a:defRPr/>
              </a:pPr>
              <a:t>‹#›</a:t>
            </a:fld>
            <a:endParaRPr lang="en-US"/>
          </a:p>
        </p:txBody>
      </p:sp>
    </p:spTree>
    <p:extLst>
      <p:ext uri="{BB962C8B-B14F-4D97-AF65-F5344CB8AC3E}">
        <p14:creationId xmlns:p14="http://schemas.microsoft.com/office/powerpoint/2010/main" val="297818622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34626-2AC5-4CA8-AC6E-FF9CDE564C26}" type="slidenum">
              <a:rPr lang="en-US"/>
              <a:pPr>
                <a:defRPr/>
              </a:pPr>
              <a:t>‹#›</a:t>
            </a:fld>
            <a:endParaRPr lang="en-US"/>
          </a:p>
        </p:txBody>
      </p:sp>
    </p:spTree>
    <p:extLst>
      <p:ext uri="{BB962C8B-B14F-4D97-AF65-F5344CB8AC3E}">
        <p14:creationId xmlns:p14="http://schemas.microsoft.com/office/powerpoint/2010/main" val="8147263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115C13-3BB0-44E5-B428-008AF69B1A4C}" type="slidenum">
              <a:rPr lang="en-US"/>
              <a:pPr>
                <a:defRPr/>
              </a:pPr>
              <a:t>‹#›</a:t>
            </a:fld>
            <a:endParaRPr lang="en-US"/>
          </a:p>
        </p:txBody>
      </p:sp>
    </p:spTree>
    <p:extLst>
      <p:ext uri="{BB962C8B-B14F-4D97-AF65-F5344CB8AC3E}">
        <p14:creationId xmlns:p14="http://schemas.microsoft.com/office/powerpoint/2010/main" val="329753380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E4D855-87D8-4F6A-823F-D736B52F22E6}" type="slidenum">
              <a:rPr lang="en-US"/>
              <a:pPr>
                <a:defRPr/>
              </a:pPr>
              <a:t>‹#›</a:t>
            </a:fld>
            <a:endParaRPr lang="en-US"/>
          </a:p>
        </p:txBody>
      </p:sp>
    </p:spTree>
    <p:extLst>
      <p:ext uri="{BB962C8B-B14F-4D97-AF65-F5344CB8AC3E}">
        <p14:creationId xmlns:p14="http://schemas.microsoft.com/office/powerpoint/2010/main" val="114980498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54B61C-F37D-4C87-AFAD-58F118093503}" type="slidenum">
              <a:rPr lang="en-US"/>
              <a:pPr>
                <a:defRPr/>
              </a:pPr>
              <a:t>‹#›</a:t>
            </a:fld>
            <a:endParaRPr lang="en-US"/>
          </a:p>
        </p:txBody>
      </p:sp>
    </p:spTree>
    <p:extLst>
      <p:ext uri="{BB962C8B-B14F-4D97-AF65-F5344CB8AC3E}">
        <p14:creationId xmlns:p14="http://schemas.microsoft.com/office/powerpoint/2010/main" val="25646977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B7EAAD-C41D-4918-9D92-EE493A9F584A}" type="slidenum">
              <a:rPr lang="en-US"/>
              <a:pPr>
                <a:defRPr/>
              </a:pPr>
              <a:t>‹#›</a:t>
            </a:fld>
            <a:endParaRPr lang="en-US"/>
          </a:p>
        </p:txBody>
      </p:sp>
    </p:spTree>
    <p:extLst>
      <p:ext uri="{BB962C8B-B14F-4D97-AF65-F5344CB8AC3E}">
        <p14:creationId xmlns:p14="http://schemas.microsoft.com/office/powerpoint/2010/main" val="10711225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B391F0-F4D8-4400-830D-40D69F71C2EE}" type="slidenum">
              <a:rPr lang="en-US"/>
              <a:pPr>
                <a:defRPr/>
              </a:pPr>
              <a:t>‹#›</a:t>
            </a:fld>
            <a:endParaRPr lang="en-US"/>
          </a:p>
        </p:txBody>
      </p:sp>
    </p:spTree>
    <p:extLst>
      <p:ext uri="{BB962C8B-B14F-4D97-AF65-F5344CB8AC3E}">
        <p14:creationId xmlns:p14="http://schemas.microsoft.com/office/powerpoint/2010/main" val="32348361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A9F2EE-F393-413F-99F3-9253D7610A0F}" type="slidenum">
              <a:rPr lang="en-US"/>
              <a:pPr>
                <a:defRPr/>
              </a:pPr>
              <a:t>‹#›</a:t>
            </a:fld>
            <a:endParaRPr lang="en-US"/>
          </a:p>
        </p:txBody>
      </p:sp>
    </p:spTree>
    <p:extLst>
      <p:ext uri="{BB962C8B-B14F-4D97-AF65-F5344CB8AC3E}">
        <p14:creationId xmlns:p14="http://schemas.microsoft.com/office/powerpoint/2010/main" val="3751340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945E4E-ADE1-42CF-8CBE-9A801382CED6}" type="slidenum">
              <a:rPr lang="en-US" altLang="en-US"/>
              <a:pPr>
                <a:defRPr/>
              </a:pPr>
              <a:t>‹#›</a:t>
            </a:fld>
            <a:endParaRPr lang="en-US" altLang="en-US"/>
          </a:p>
        </p:txBody>
      </p:sp>
    </p:spTree>
    <p:extLst>
      <p:ext uri="{BB962C8B-B14F-4D97-AF65-F5344CB8AC3E}">
        <p14:creationId xmlns:p14="http://schemas.microsoft.com/office/powerpoint/2010/main" val="254761931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368F68-A429-4C82-A870-EBFFB12920AC}" type="slidenum">
              <a:rPr lang="en-US"/>
              <a:pPr>
                <a:defRPr/>
              </a:pPr>
              <a:t>‹#›</a:t>
            </a:fld>
            <a:endParaRPr lang="en-US"/>
          </a:p>
        </p:txBody>
      </p:sp>
    </p:spTree>
    <p:extLst>
      <p:ext uri="{BB962C8B-B14F-4D97-AF65-F5344CB8AC3E}">
        <p14:creationId xmlns:p14="http://schemas.microsoft.com/office/powerpoint/2010/main" val="356311265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BAD9CD-ED85-4265-9324-1F55759EC27A}" type="slidenum">
              <a:rPr lang="en-US"/>
              <a:pPr>
                <a:defRPr/>
              </a:pPr>
              <a:t>‹#›</a:t>
            </a:fld>
            <a:endParaRPr lang="en-US"/>
          </a:p>
        </p:txBody>
      </p:sp>
    </p:spTree>
    <p:extLst>
      <p:ext uri="{BB962C8B-B14F-4D97-AF65-F5344CB8AC3E}">
        <p14:creationId xmlns:p14="http://schemas.microsoft.com/office/powerpoint/2010/main" val="13758892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FAAD9-AC18-485F-890D-98F75FA9E060}" type="slidenum">
              <a:rPr lang="en-US"/>
              <a:pPr>
                <a:defRPr/>
              </a:pPr>
              <a:t>‹#›</a:t>
            </a:fld>
            <a:endParaRPr lang="en-US"/>
          </a:p>
        </p:txBody>
      </p:sp>
    </p:spTree>
    <p:extLst>
      <p:ext uri="{BB962C8B-B14F-4D97-AF65-F5344CB8AC3E}">
        <p14:creationId xmlns:p14="http://schemas.microsoft.com/office/powerpoint/2010/main" val="330584501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86A8DA-FE58-4783-92D0-504B2482A73B}" type="slidenum">
              <a:rPr lang="en-US"/>
              <a:pPr>
                <a:defRPr/>
              </a:pPr>
              <a:t>‹#›</a:t>
            </a:fld>
            <a:endParaRPr lang="en-US"/>
          </a:p>
        </p:txBody>
      </p:sp>
    </p:spTree>
    <p:extLst>
      <p:ext uri="{BB962C8B-B14F-4D97-AF65-F5344CB8AC3E}">
        <p14:creationId xmlns:p14="http://schemas.microsoft.com/office/powerpoint/2010/main" val="148241543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7538AB-792F-448D-97BB-49D38ED1E1A8}" type="slidenum">
              <a:rPr lang="en-US" altLang="en-US"/>
              <a:pPr>
                <a:defRPr/>
              </a:pPr>
              <a:t>‹#›</a:t>
            </a:fld>
            <a:endParaRPr lang="en-US" altLang="en-US"/>
          </a:p>
        </p:txBody>
      </p:sp>
    </p:spTree>
    <p:extLst>
      <p:ext uri="{BB962C8B-B14F-4D97-AF65-F5344CB8AC3E}">
        <p14:creationId xmlns:p14="http://schemas.microsoft.com/office/powerpoint/2010/main" val="26433058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E7A37DE-6A92-45C7-8CE2-E3F05DDB08AC}" type="slidenum">
              <a:rPr lang="en-US" altLang="en-US"/>
              <a:pPr>
                <a:defRPr/>
              </a:pPr>
              <a:t>‹#›</a:t>
            </a:fld>
            <a:endParaRPr lang="en-US" altLang="en-US"/>
          </a:p>
        </p:txBody>
      </p:sp>
    </p:spTree>
    <p:extLst>
      <p:ext uri="{BB962C8B-B14F-4D97-AF65-F5344CB8AC3E}">
        <p14:creationId xmlns:p14="http://schemas.microsoft.com/office/powerpoint/2010/main" val="324290247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36E0A8-C078-455D-9BC2-AC3D9E5B2234}" type="slidenum">
              <a:rPr lang="en-US" altLang="en-US"/>
              <a:pPr>
                <a:defRPr/>
              </a:pPr>
              <a:t>‹#›</a:t>
            </a:fld>
            <a:endParaRPr lang="en-US" altLang="en-US"/>
          </a:p>
        </p:txBody>
      </p:sp>
    </p:spTree>
    <p:extLst>
      <p:ext uri="{BB962C8B-B14F-4D97-AF65-F5344CB8AC3E}">
        <p14:creationId xmlns:p14="http://schemas.microsoft.com/office/powerpoint/2010/main" val="141973990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053617-DA61-4996-8958-E832F660C824}" type="slidenum">
              <a:rPr lang="en-US" altLang="en-US"/>
              <a:pPr>
                <a:defRPr/>
              </a:pPr>
              <a:t>‹#›</a:t>
            </a:fld>
            <a:endParaRPr lang="en-US" altLang="en-US"/>
          </a:p>
        </p:txBody>
      </p:sp>
    </p:spTree>
    <p:extLst>
      <p:ext uri="{BB962C8B-B14F-4D97-AF65-F5344CB8AC3E}">
        <p14:creationId xmlns:p14="http://schemas.microsoft.com/office/powerpoint/2010/main" val="10397847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75B12D1-C0E5-4605-97D5-1F87F5FD8CE8}" type="slidenum">
              <a:rPr lang="en-US" altLang="en-US"/>
              <a:pPr>
                <a:defRPr/>
              </a:pPr>
              <a:t>‹#›</a:t>
            </a:fld>
            <a:endParaRPr lang="en-US" altLang="en-US"/>
          </a:p>
        </p:txBody>
      </p:sp>
    </p:spTree>
    <p:extLst>
      <p:ext uri="{BB962C8B-B14F-4D97-AF65-F5344CB8AC3E}">
        <p14:creationId xmlns:p14="http://schemas.microsoft.com/office/powerpoint/2010/main" val="219926390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357992-7807-46F7-B777-2E0853348858}" type="slidenum">
              <a:rPr lang="en-US" altLang="en-US"/>
              <a:pPr>
                <a:defRPr/>
              </a:pPr>
              <a:t>‹#›</a:t>
            </a:fld>
            <a:endParaRPr lang="en-US" altLang="en-US"/>
          </a:p>
        </p:txBody>
      </p:sp>
    </p:spTree>
    <p:extLst>
      <p:ext uri="{BB962C8B-B14F-4D97-AF65-F5344CB8AC3E}">
        <p14:creationId xmlns:p14="http://schemas.microsoft.com/office/powerpoint/2010/main" val="2175438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AE9D969-DB7C-4CBD-9CF2-F5E6DABA31ED}" type="slidenum">
              <a:rPr lang="en-US" altLang="en-US"/>
              <a:pPr>
                <a:defRPr/>
              </a:pPr>
              <a:t>‹#›</a:t>
            </a:fld>
            <a:endParaRPr lang="en-US" altLang="en-US"/>
          </a:p>
        </p:txBody>
      </p:sp>
    </p:spTree>
    <p:extLst>
      <p:ext uri="{BB962C8B-B14F-4D97-AF65-F5344CB8AC3E}">
        <p14:creationId xmlns:p14="http://schemas.microsoft.com/office/powerpoint/2010/main" val="85282644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A870342-753F-4710-82C9-FBABCB462473}" type="slidenum">
              <a:rPr lang="en-US" altLang="en-US"/>
              <a:pPr>
                <a:defRPr/>
              </a:pPr>
              <a:t>‹#›</a:t>
            </a:fld>
            <a:endParaRPr lang="en-US" altLang="en-US"/>
          </a:p>
        </p:txBody>
      </p:sp>
    </p:spTree>
    <p:extLst>
      <p:ext uri="{BB962C8B-B14F-4D97-AF65-F5344CB8AC3E}">
        <p14:creationId xmlns:p14="http://schemas.microsoft.com/office/powerpoint/2010/main" val="40135528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0515AC-14D6-48A6-BDBE-E2A619DDA43D}" type="slidenum">
              <a:rPr lang="en-US" altLang="en-US"/>
              <a:pPr>
                <a:defRPr/>
              </a:pPr>
              <a:t>‹#›</a:t>
            </a:fld>
            <a:endParaRPr lang="en-US" altLang="en-US"/>
          </a:p>
        </p:txBody>
      </p:sp>
    </p:spTree>
    <p:extLst>
      <p:ext uri="{BB962C8B-B14F-4D97-AF65-F5344CB8AC3E}">
        <p14:creationId xmlns:p14="http://schemas.microsoft.com/office/powerpoint/2010/main" val="12203339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82E3261-E415-4A39-8CAF-4F224B89F32E}" type="slidenum">
              <a:rPr lang="en-US" altLang="en-US"/>
              <a:pPr>
                <a:defRPr/>
              </a:pPr>
              <a:t>‹#›</a:t>
            </a:fld>
            <a:endParaRPr lang="en-US" altLang="en-US"/>
          </a:p>
        </p:txBody>
      </p:sp>
    </p:spTree>
    <p:extLst>
      <p:ext uri="{BB962C8B-B14F-4D97-AF65-F5344CB8AC3E}">
        <p14:creationId xmlns:p14="http://schemas.microsoft.com/office/powerpoint/2010/main" val="10402864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13AB04-C0F9-45A5-8E2E-FCE125F9B932}" type="slidenum">
              <a:rPr lang="en-US" altLang="en-US"/>
              <a:pPr>
                <a:defRPr/>
              </a:pPr>
              <a:t>‹#›</a:t>
            </a:fld>
            <a:endParaRPr lang="en-US" altLang="en-US"/>
          </a:p>
        </p:txBody>
      </p:sp>
    </p:spTree>
    <p:extLst>
      <p:ext uri="{BB962C8B-B14F-4D97-AF65-F5344CB8AC3E}">
        <p14:creationId xmlns:p14="http://schemas.microsoft.com/office/powerpoint/2010/main" val="168664771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672B46-3A71-453C-B341-7288683C1CE6}" type="slidenum">
              <a:rPr lang="en-US" altLang="en-US"/>
              <a:pPr>
                <a:defRPr/>
              </a:pPr>
              <a:t>‹#›</a:t>
            </a:fld>
            <a:endParaRPr lang="en-US" altLang="en-US"/>
          </a:p>
        </p:txBody>
      </p:sp>
    </p:spTree>
    <p:extLst>
      <p:ext uri="{BB962C8B-B14F-4D97-AF65-F5344CB8AC3E}">
        <p14:creationId xmlns:p14="http://schemas.microsoft.com/office/powerpoint/2010/main" val="141322855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302420-AFE7-4CB6-8C94-E78432B10F56}" type="slidenum">
              <a:rPr lang="en-US" altLang="en-US"/>
              <a:pPr>
                <a:defRPr/>
              </a:pPr>
              <a:t>‹#›</a:t>
            </a:fld>
            <a:endParaRPr lang="en-US" altLang="en-US"/>
          </a:p>
        </p:txBody>
      </p:sp>
    </p:spTree>
    <p:extLst>
      <p:ext uri="{BB962C8B-B14F-4D97-AF65-F5344CB8AC3E}">
        <p14:creationId xmlns:p14="http://schemas.microsoft.com/office/powerpoint/2010/main" val="30468743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C95DAC-7820-4BFF-83B6-155AE1462583}" type="slidenum">
              <a:rPr lang="en-US" altLang="en-US"/>
              <a:pPr>
                <a:defRPr/>
              </a:pPr>
              <a:t>‹#›</a:t>
            </a:fld>
            <a:endParaRPr lang="en-US" altLang="en-US"/>
          </a:p>
        </p:txBody>
      </p:sp>
    </p:spTree>
    <p:extLst>
      <p:ext uri="{BB962C8B-B14F-4D97-AF65-F5344CB8AC3E}">
        <p14:creationId xmlns:p14="http://schemas.microsoft.com/office/powerpoint/2010/main" val="189517518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CBCEB2-E763-4CDA-82C6-3C7971EACC72}" type="slidenum">
              <a:rPr lang="en-US" altLang="en-US"/>
              <a:pPr>
                <a:defRPr/>
              </a:pPr>
              <a:t>‹#›</a:t>
            </a:fld>
            <a:endParaRPr lang="en-US" altLang="en-US"/>
          </a:p>
        </p:txBody>
      </p:sp>
    </p:spTree>
    <p:extLst>
      <p:ext uri="{BB962C8B-B14F-4D97-AF65-F5344CB8AC3E}">
        <p14:creationId xmlns:p14="http://schemas.microsoft.com/office/powerpoint/2010/main" val="222664131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B3A835D-C110-4EDB-9015-7CF4919760FC}" type="slidenum">
              <a:rPr lang="en-US" altLang="en-US"/>
              <a:pPr>
                <a:defRPr/>
              </a:pPr>
              <a:t>‹#›</a:t>
            </a:fld>
            <a:endParaRPr lang="en-US" altLang="en-US"/>
          </a:p>
        </p:txBody>
      </p:sp>
    </p:spTree>
    <p:extLst>
      <p:ext uri="{BB962C8B-B14F-4D97-AF65-F5344CB8AC3E}">
        <p14:creationId xmlns:p14="http://schemas.microsoft.com/office/powerpoint/2010/main" val="31205140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2466481-082B-47C0-A8D8-2EF79AEABCE5}" type="slidenum">
              <a:rPr lang="en-US" altLang="en-US"/>
              <a:pPr>
                <a:defRPr/>
              </a:pPr>
              <a:t>‹#›</a:t>
            </a:fld>
            <a:endParaRPr lang="en-US" altLang="en-US"/>
          </a:p>
        </p:txBody>
      </p:sp>
    </p:spTree>
    <p:extLst>
      <p:ext uri="{BB962C8B-B14F-4D97-AF65-F5344CB8AC3E}">
        <p14:creationId xmlns:p14="http://schemas.microsoft.com/office/powerpoint/2010/main" val="1218225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4C191F3-344B-4F7E-8286-CF7D5C229D0A}" type="slidenum">
              <a:rPr lang="en-US" altLang="en-US"/>
              <a:pPr>
                <a:defRPr/>
              </a:pPr>
              <a:t>‹#›</a:t>
            </a:fld>
            <a:endParaRPr lang="en-US" altLang="en-US"/>
          </a:p>
        </p:txBody>
      </p:sp>
    </p:spTree>
    <p:extLst>
      <p:ext uri="{BB962C8B-B14F-4D97-AF65-F5344CB8AC3E}">
        <p14:creationId xmlns:p14="http://schemas.microsoft.com/office/powerpoint/2010/main" val="405117937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BA1D31E-782D-4FB8-B35F-5B33E96FCF37}" type="slidenum">
              <a:rPr lang="en-US" altLang="en-US"/>
              <a:pPr>
                <a:defRPr/>
              </a:pPr>
              <a:t>‹#›</a:t>
            </a:fld>
            <a:endParaRPr lang="en-US" altLang="en-US"/>
          </a:p>
        </p:txBody>
      </p:sp>
    </p:spTree>
    <p:extLst>
      <p:ext uri="{BB962C8B-B14F-4D97-AF65-F5344CB8AC3E}">
        <p14:creationId xmlns:p14="http://schemas.microsoft.com/office/powerpoint/2010/main" val="306166438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8F69681-A87B-49CB-905D-B9D73A1D83FC}" type="slidenum">
              <a:rPr lang="en-US" altLang="en-US"/>
              <a:pPr>
                <a:defRPr/>
              </a:pPr>
              <a:t>‹#›</a:t>
            </a:fld>
            <a:endParaRPr lang="en-US" altLang="en-US"/>
          </a:p>
        </p:txBody>
      </p:sp>
    </p:spTree>
    <p:extLst>
      <p:ext uri="{BB962C8B-B14F-4D97-AF65-F5344CB8AC3E}">
        <p14:creationId xmlns:p14="http://schemas.microsoft.com/office/powerpoint/2010/main" val="16760901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69D888-C174-4B2A-957E-764233473102}" type="slidenum">
              <a:rPr lang="en-US" altLang="en-US"/>
              <a:pPr>
                <a:defRPr/>
              </a:pPr>
              <a:t>‹#›</a:t>
            </a:fld>
            <a:endParaRPr lang="en-US" altLang="en-US"/>
          </a:p>
        </p:txBody>
      </p:sp>
    </p:spTree>
    <p:extLst>
      <p:ext uri="{BB962C8B-B14F-4D97-AF65-F5344CB8AC3E}">
        <p14:creationId xmlns:p14="http://schemas.microsoft.com/office/powerpoint/2010/main" val="86587521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C4CEAE-5055-48C2-87EB-35120D75941F}" type="slidenum">
              <a:rPr lang="en-US" altLang="en-US"/>
              <a:pPr>
                <a:defRPr/>
              </a:pPr>
              <a:t>‹#›</a:t>
            </a:fld>
            <a:endParaRPr lang="en-US" altLang="en-US"/>
          </a:p>
        </p:txBody>
      </p:sp>
    </p:spTree>
    <p:extLst>
      <p:ext uri="{BB962C8B-B14F-4D97-AF65-F5344CB8AC3E}">
        <p14:creationId xmlns:p14="http://schemas.microsoft.com/office/powerpoint/2010/main" val="75548229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FC57C6-82C1-404C-981C-276E3CDF20E4}" type="slidenum">
              <a:rPr lang="en-US" altLang="en-US"/>
              <a:pPr>
                <a:defRPr/>
              </a:pPr>
              <a:t>‹#›</a:t>
            </a:fld>
            <a:endParaRPr lang="en-US" altLang="en-US"/>
          </a:p>
        </p:txBody>
      </p:sp>
    </p:spTree>
    <p:extLst>
      <p:ext uri="{BB962C8B-B14F-4D97-AF65-F5344CB8AC3E}">
        <p14:creationId xmlns:p14="http://schemas.microsoft.com/office/powerpoint/2010/main" val="151682978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52FF05-4257-4BF5-BFE5-76A30211997C}" type="slidenum">
              <a:rPr lang="en-US" altLang="en-US"/>
              <a:pPr>
                <a:defRPr/>
              </a:pPr>
              <a:t>‹#›</a:t>
            </a:fld>
            <a:endParaRPr lang="en-US" altLang="en-US"/>
          </a:p>
        </p:txBody>
      </p:sp>
    </p:spTree>
    <p:extLst>
      <p:ext uri="{BB962C8B-B14F-4D97-AF65-F5344CB8AC3E}">
        <p14:creationId xmlns:p14="http://schemas.microsoft.com/office/powerpoint/2010/main" val="216491613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9873708-5DCD-4E1C-88D0-77A1A42A60D2}" type="slidenum">
              <a:rPr lang="en-US" altLang="en-US"/>
              <a:pPr>
                <a:defRPr/>
              </a:pPr>
              <a:t>‹#›</a:t>
            </a:fld>
            <a:endParaRPr lang="en-US" altLang="en-US"/>
          </a:p>
        </p:txBody>
      </p:sp>
    </p:spTree>
    <p:extLst>
      <p:ext uri="{BB962C8B-B14F-4D97-AF65-F5344CB8AC3E}">
        <p14:creationId xmlns:p14="http://schemas.microsoft.com/office/powerpoint/2010/main" val="53889260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FB0E301-9225-4927-90FD-0E6784033344}" type="slidenum">
              <a:rPr lang="en-US" altLang="en-US"/>
              <a:pPr>
                <a:defRPr/>
              </a:pPr>
              <a:t>‹#›</a:t>
            </a:fld>
            <a:endParaRPr lang="en-US" altLang="en-US"/>
          </a:p>
        </p:txBody>
      </p:sp>
    </p:spTree>
    <p:extLst>
      <p:ext uri="{BB962C8B-B14F-4D97-AF65-F5344CB8AC3E}">
        <p14:creationId xmlns:p14="http://schemas.microsoft.com/office/powerpoint/2010/main" val="25542771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0ED9ED-6323-40B0-9C0C-AAB567EADFFF}" type="slidenum">
              <a:rPr lang="en-US" altLang="en-US"/>
              <a:pPr>
                <a:defRPr/>
              </a:pPr>
              <a:t>‹#›</a:t>
            </a:fld>
            <a:endParaRPr lang="en-US" altLang="en-US"/>
          </a:p>
        </p:txBody>
      </p:sp>
    </p:spTree>
    <p:extLst>
      <p:ext uri="{BB962C8B-B14F-4D97-AF65-F5344CB8AC3E}">
        <p14:creationId xmlns:p14="http://schemas.microsoft.com/office/powerpoint/2010/main" val="378475449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87FB724-1899-49F0-9124-F3E2535826BC}" type="slidenum">
              <a:rPr lang="en-US" altLang="en-US"/>
              <a:pPr>
                <a:defRPr/>
              </a:pPr>
              <a:t>‹#›</a:t>
            </a:fld>
            <a:endParaRPr lang="en-US" altLang="en-US"/>
          </a:p>
        </p:txBody>
      </p:sp>
    </p:spTree>
    <p:extLst>
      <p:ext uri="{BB962C8B-B14F-4D97-AF65-F5344CB8AC3E}">
        <p14:creationId xmlns:p14="http://schemas.microsoft.com/office/powerpoint/2010/main" val="505862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0927D55-4BF2-4A41-8A4F-E89A6AE05DB0}" type="slidenum">
              <a:rPr lang="en-US" altLang="en-US"/>
              <a:pPr>
                <a:defRPr/>
              </a:pPr>
              <a:t>‹#›</a:t>
            </a:fld>
            <a:endParaRPr lang="en-US" altLang="en-US"/>
          </a:p>
        </p:txBody>
      </p:sp>
    </p:spTree>
    <p:extLst>
      <p:ext uri="{BB962C8B-B14F-4D97-AF65-F5344CB8AC3E}">
        <p14:creationId xmlns:p14="http://schemas.microsoft.com/office/powerpoint/2010/main" val="305890174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9EBFE4F-D88F-40FA-B493-C0D13B72988B}" type="slidenum">
              <a:rPr lang="en-US" altLang="en-US"/>
              <a:pPr>
                <a:defRPr/>
              </a:pPr>
              <a:t>‹#›</a:t>
            </a:fld>
            <a:endParaRPr lang="en-US" altLang="en-US"/>
          </a:p>
        </p:txBody>
      </p:sp>
    </p:spTree>
    <p:extLst>
      <p:ext uri="{BB962C8B-B14F-4D97-AF65-F5344CB8AC3E}">
        <p14:creationId xmlns:p14="http://schemas.microsoft.com/office/powerpoint/2010/main" val="11657579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F5173AF-67C4-4AEA-A8B7-43E2411DF5BE}" type="slidenum">
              <a:rPr lang="en-US" altLang="en-US"/>
              <a:pPr>
                <a:defRPr/>
              </a:pPr>
              <a:t>‹#›</a:t>
            </a:fld>
            <a:endParaRPr lang="en-US" altLang="en-US"/>
          </a:p>
        </p:txBody>
      </p:sp>
    </p:spTree>
    <p:extLst>
      <p:ext uri="{BB962C8B-B14F-4D97-AF65-F5344CB8AC3E}">
        <p14:creationId xmlns:p14="http://schemas.microsoft.com/office/powerpoint/2010/main" val="326892488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4D2372-AB1A-4AEC-B7EB-9D7E4D5AB256}" type="slidenum">
              <a:rPr lang="en-US" altLang="en-US"/>
              <a:pPr>
                <a:defRPr/>
              </a:pPr>
              <a:t>‹#›</a:t>
            </a:fld>
            <a:endParaRPr lang="en-US" altLang="en-US"/>
          </a:p>
        </p:txBody>
      </p:sp>
    </p:spTree>
    <p:extLst>
      <p:ext uri="{BB962C8B-B14F-4D97-AF65-F5344CB8AC3E}">
        <p14:creationId xmlns:p14="http://schemas.microsoft.com/office/powerpoint/2010/main" val="360541076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334F1B-9455-407C-B194-2DEDB6DCE42B}" type="slidenum">
              <a:rPr lang="en-US" altLang="en-US"/>
              <a:pPr>
                <a:defRPr/>
              </a:pPr>
              <a:t>‹#›</a:t>
            </a:fld>
            <a:endParaRPr lang="en-US" altLang="en-US"/>
          </a:p>
        </p:txBody>
      </p:sp>
    </p:spTree>
    <p:extLst>
      <p:ext uri="{BB962C8B-B14F-4D97-AF65-F5344CB8AC3E}">
        <p14:creationId xmlns:p14="http://schemas.microsoft.com/office/powerpoint/2010/main" val="128967800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CBAE49-54EE-4820-9A4E-C396E027BF6B}" type="slidenum">
              <a:rPr lang="en-US" altLang="en-US"/>
              <a:pPr>
                <a:defRPr/>
              </a:pPr>
              <a:t>‹#›</a:t>
            </a:fld>
            <a:endParaRPr lang="en-US" altLang="en-US"/>
          </a:p>
        </p:txBody>
      </p:sp>
    </p:spTree>
    <p:extLst>
      <p:ext uri="{BB962C8B-B14F-4D97-AF65-F5344CB8AC3E}">
        <p14:creationId xmlns:p14="http://schemas.microsoft.com/office/powerpoint/2010/main" val="379770464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BC18CC-C0CE-479B-AF9C-0D6770DECDF5}" type="slidenum">
              <a:rPr lang="en-US" altLang="en-US"/>
              <a:pPr>
                <a:defRPr/>
              </a:pPr>
              <a:t>‹#›</a:t>
            </a:fld>
            <a:endParaRPr lang="en-US" altLang="en-US"/>
          </a:p>
        </p:txBody>
      </p:sp>
    </p:spTree>
    <p:extLst>
      <p:ext uri="{BB962C8B-B14F-4D97-AF65-F5344CB8AC3E}">
        <p14:creationId xmlns:p14="http://schemas.microsoft.com/office/powerpoint/2010/main" val="84285293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26AF654-9B64-4A7B-A954-DD07C804B47F}" type="slidenum">
              <a:rPr lang="en-US" altLang="en-US"/>
              <a:pPr>
                <a:defRPr/>
              </a:pPr>
              <a:t>‹#›</a:t>
            </a:fld>
            <a:endParaRPr lang="en-US" altLang="en-US"/>
          </a:p>
        </p:txBody>
      </p:sp>
    </p:spTree>
    <p:extLst>
      <p:ext uri="{BB962C8B-B14F-4D97-AF65-F5344CB8AC3E}">
        <p14:creationId xmlns:p14="http://schemas.microsoft.com/office/powerpoint/2010/main" val="38164035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4AEFDE-B0C3-46E3-B055-9091561FF903}" type="slidenum">
              <a:rPr lang="en-US" altLang="en-US"/>
              <a:pPr>
                <a:defRPr/>
              </a:pPr>
              <a:t>‹#›</a:t>
            </a:fld>
            <a:endParaRPr lang="en-US" altLang="en-US"/>
          </a:p>
        </p:txBody>
      </p:sp>
    </p:spTree>
    <p:extLst>
      <p:ext uri="{BB962C8B-B14F-4D97-AF65-F5344CB8AC3E}">
        <p14:creationId xmlns:p14="http://schemas.microsoft.com/office/powerpoint/2010/main" val="171326066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84D6B4-97D7-4F09-9D3D-AFB6446ECC2F}" type="slidenum">
              <a:rPr lang="en-US" altLang="en-US"/>
              <a:pPr>
                <a:defRPr/>
              </a:pPr>
              <a:t>‹#›</a:t>
            </a:fld>
            <a:endParaRPr lang="en-US" altLang="en-US"/>
          </a:p>
        </p:txBody>
      </p:sp>
    </p:spTree>
    <p:extLst>
      <p:ext uri="{BB962C8B-B14F-4D97-AF65-F5344CB8AC3E}">
        <p14:creationId xmlns:p14="http://schemas.microsoft.com/office/powerpoint/2010/main" val="9569850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C8519A-92F8-496F-9792-190F82B25081}" type="slidenum">
              <a:rPr lang="en-US" altLang="en-US"/>
              <a:pPr>
                <a:defRPr/>
              </a:pPr>
              <a:t>‹#›</a:t>
            </a:fld>
            <a:endParaRPr lang="en-US" altLang="en-US"/>
          </a:p>
        </p:txBody>
      </p:sp>
    </p:spTree>
    <p:extLst>
      <p:ext uri="{BB962C8B-B14F-4D97-AF65-F5344CB8AC3E}">
        <p14:creationId xmlns:p14="http://schemas.microsoft.com/office/powerpoint/2010/main" val="822046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074830E-5A11-4C37-8AE1-2B4A8458AE9A}" type="slidenum">
              <a:rPr lang="en-US" altLang="en-US"/>
              <a:pPr>
                <a:defRPr/>
              </a:pPr>
              <a:t>‹#›</a:t>
            </a:fld>
            <a:endParaRPr lang="en-US" altLang="en-US"/>
          </a:p>
        </p:txBody>
      </p:sp>
    </p:spTree>
    <p:extLst>
      <p:ext uri="{BB962C8B-B14F-4D97-AF65-F5344CB8AC3E}">
        <p14:creationId xmlns:p14="http://schemas.microsoft.com/office/powerpoint/2010/main" val="225999036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878A302-BF78-47A6-82E6-5B9DEE271802}" type="slidenum">
              <a:rPr lang="en-US" altLang="en-US"/>
              <a:pPr>
                <a:defRPr/>
              </a:pPr>
              <a:t>‹#›</a:t>
            </a:fld>
            <a:endParaRPr lang="en-US" altLang="en-US"/>
          </a:p>
        </p:txBody>
      </p:sp>
    </p:spTree>
    <p:extLst>
      <p:ext uri="{BB962C8B-B14F-4D97-AF65-F5344CB8AC3E}">
        <p14:creationId xmlns:p14="http://schemas.microsoft.com/office/powerpoint/2010/main" val="350780328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3F16B5B-2384-47DD-A1E7-40263991CD83}" type="slidenum">
              <a:rPr lang="en-US" altLang="en-US"/>
              <a:pPr>
                <a:defRPr/>
              </a:pPr>
              <a:t>‹#›</a:t>
            </a:fld>
            <a:endParaRPr lang="en-US" altLang="en-US"/>
          </a:p>
        </p:txBody>
      </p:sp>
    </p:spTree>
    <p:extLst>
      <p:ext uri="{BB962C8B-B14F-4D97-AF65-F5344CB8AC3E}">
        <p14:creationId xmlns:p14="http://schemas.microsoft.com/office/powerpoint/2010/main" val="324132557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0E7C7EC-574F-481B-8D6B-472E5AAE4AB4}" type="slidenum">
              <a:rPr lang="en-US" altLang="en-US"/>
              <a:pPr>
                <a:defRPr/>
              </a:pPr>
              <a:t>‹#›</a:t>
            </a:fld>
            <a:endParaRPr lang="en-US" altLang="en-US"/>
          </a:p>
        </p:txBody>
      </p:sp>
    </p:spTree>
    <p:extLst>
      <p:ext uri="{BB962C8B-B14F-4D97-AF65-F5344CB8AC3E}">
        <p14:creationId xmlns:p14="http://schemas.microsoft.com/office/powerpoint/2010/main" val="74467448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B84B627-09D1-4062-BB44-29FB3FFE6A6B}" type="slidenum">
              <a:rPr lang="en-US" altLang="en-US"/>
              <a:pPr>
                <a:defRPr/>
              </a:pPr>
              <a:t>‹#›</a:t>
            </a:fld>
            <a:endParaRPr lang="en-US" altLang="en-US"/>
          </a:p>
        </p:txBody>
      </p:sp>
    </p:spTree>
    <p:extLst>
      <p:ext uri="{BB962C8B-B14F-4D97-AF65-F5344CB8AC3E}">
        <p14:creationId xmlns:p14="http://schemas.microsoft.com/office/powerpoint/2010/main" val="69042541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F1538F-61CB-45BD-A3E1-827CA79D2C40}" type="slidenum">
              <a:rPr lang="en-US" altLang="en-US"/>
              <a:pPr>
                <a:defRPr/>
              </a:pPr>
              <a:t>‹#›</a:t>
            </a:fld>
            <a:endParaRPr lang="en-US" altLang="en-US"/>
          </a:p>
        </p:txBody>
      </p:sp>
    </p:spTree>
    <p:extLst>
      <p:ext uri="{BB962C8B-B14F-4D97-AF65-F5344CB8AC3E}">
        <p14:creationId xmlns:p14="http://schemas.microsoft.com/office/powerpoint/2010/main" val="48962212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E659D5-FE64-462C-B693-5E6F58B51E9C}" type="slidenum">
              <a:rPr lang="en-US" altLang="en-US"/>
              <a:pPr>
                <a:defRPr/>
              </a:pPr>
              <a:t>‹#›</a:t>
            </a:fld>
            <a:endParaRPr lang="en-US" altLang="en-US"/>
          </a:p>
        </p:txBody>
      </p:sp>
    </p:spTree>
    <p:extLst>
      <p:ext uri="{BB962C8B-B14F-4D97-AF65-F5344CB8AC3E}">
        <p14:creationId xmlns:p14="http://schemas.microsoft.com/office/powerpoint/2010/main" val="353148631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235B0FC-4E6C-43BA-83F9-8A27F370F376}" type="slidenum">
              <a:rPr lang="en-US" altLang="en-US"/>
              <a:pPr>
                <a:defRPr/>
              </a:pPr>
              <a:t>‹#›</a:t>
            </a:fld>
            <a:endParaRPr lang="en-US" altLang="en-US"/>
          </a:p>
        </p:txBody>
      </p:sp>
    </p:spTree>
    <p:extLst>
      <p:ext uri="{BB962C8B-B14F-4D97-AF65-F5344CB8AC3E}">
        <p14:creationId xmlns:p14="http://schemas.microsoft.com/office/powerpoint/2010/main" val="162962436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DC72AD-B351-4D1A-B30F-199CD788D0EA}" type="slidenum">
              <a:rPr lang="en-US" altLang="en-US"/>
              <a:pPr>
                <a:defRPr/>
              </a:pPr>
              <a:t>‹#›</a:t>
            </a:fld>
            <a:endParaRPr lang="en-US" altLang="en-US"/>
          </a:p>
        </p:txBody>
      </p:sp>
    </p:spTree>
    <p:extLst>
      <p:ext uri="{BB962C8B-B14F-4D97-AF65-F5344CB8AC3E}">
        <p14:creationId xmlns:p14="http://schemas.microsoft.com/office/powerpoint/2010/main" val="268302287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7F1833-FC85-4E17-8076-67FE85DBF61A}" type="slidenum">
              <a:rPr lang="en-US" altLang="en-US"/>
              <a:pPr>
                <a:defRPr/>
              </a:pPr>
              <a:t>‹#›</a:t>
            </a:fld>
            <a:endParaRPr lang="en-US" altLang="en-US"/>
          </a:p>
        </p:txBody>
      </p:sp>
    </p:spTree>
    <p:extLst>
      <p:ext uri="{BB962C8B-B14F-4D97-AF65-F5344CB8AC3E}">
        <p14:creationId xmlns:p14="http://schemas.microsoft.com/office/powerpoint/2010/main" val="187778471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BEE392-223A-487D-A043-07D0EB96BF73}" type="slidenum">
              <a:rPr lang="en-US" altLang="en-US"/>
              <a:pPr>
                <a:defRPr/>
              </a:pPr>
              <a:t>‹#›</a:t>
            </a:fld>
            <a:endParaRPr lang="en-US" altLang="en-US"/>
          </a:p>
        </p:txBody>
      </p:sp>
    </p:spTree>
    <p:extLst>
      <p:ext uri="{BB962C8B-B14F-4D97-AF65-F5344CB8AC3E}">
        <p14:creationId xmlns:p14="http://schemas.microsoft.com/office/powerpoint/2010/main" val="285554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B2DD29-42CA-43CD-9091-309767378B59}" type="slidenum">
              <a:rPr lang="en-US" altLang="en-US"/>
              <a:pPr>
                <a:defRPr/>
              </a:pPr>
              <a:t>‹#›</a:t>
            </a:fld>
            <a:endParaRPr lang="en-US" altLang="en-US"/>
          </a:p>
        </p:txBody>
      </p:sp>
    </p:spTree>
    <p:extLst>
      <p:ext uri="{BB962C8B-B14F-4D97-AF65-F5344CB8AC3E}">
        <p14:creationId xmlns:p14="http://schemas.microsoft.com/office/powerpoint/2010/main" val="872999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6328461-8EEE-4C75-AC7E-10BB7F31B05F}" type="slidenum">
              <a:rPr lang="en-US" altLang="en-US"/>
              <a:pPr>
                <a:defRPr/>
              </a:pPr>
              <a:t>‹#›</a:t>
            </a:fld>
            <a:endParaRPr lang="en-US" altLang="en-US"/>
          </a:p>
        </p:txBody>
      </p:sp>
    </p:spTree>
    <p:extLst>
      <p:ext uri="{BB962C8B-B14F-4D97-AF65-F5344CB8AC3E}">
        <p14:creationId xmlns:p14="http://schemas.microsoft.com/office/powerpoint/2010/main" val="283293671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758ADA-18A0-40B5-BFB6-44D5483F59A3}" type="slidenum">
              <a:rPr lang="en-US" altLang="en-US"/>
              <a:pPr>
                <a:defRPr/>
              </a:pPr>
              <a:t>‹#›</a:t>
            </a:fld>
            <a:endParaRPr lang="en-US" altLang="en-US"/>
          </a:p>
        </p:txBody>
      </p:sp>
    </p:spTree>
    <p:extLst>
      <p:ext uri="{BB962C8B-B14F-4D97-AF65-F5344CB8AC3E}">
        <p14:creationId xmlns:p14="http://schemas.microsoft.com/office/powerpoint/2010/main" val="256254299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0BFE236-E4B5-440F-A78D-E1C085305394}" type="slidenum">
              <a:rPr lang="en-US" altLang="en-US"/>
              <a:pPr>
                <a:defRPr/>
              </a:pPr>
              <a:t>‹#›</a:t>
            </a:fld>
            <a:endParaRPr lang="en-US" altLang="en-US"/>
          </a:p>
        </p:txBody>
      </p:sp>
    </p:spTree>
    <p:extLst>
      <p:ext uri="{BB962C8B-B14F-4D97-AF65-F5344CB8AC3E}">
        <p14:creationId xmlns:p14="http://schemas.microsoft.com/office/powerpoint/2010/main" val="333082756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254C93E-8721-4DBA-84A1-30B52D56A955}" type="slidenum">
              <a:rPr lang="en-US" altLang="en-US"/>
              <a:pPr>
                <a:defRPr/>
              </a:pPr>
              <a:t>‹#›</a:t>
            </a:fld>
            <a:endParaRPr lang="en-US" altLang="en-US"/>
          </a:p>
        </p:txBody>
      </p:sp>
    </p:spTree>
    <p:extLst>
      <p:ext uri="{BB962C8B-B14F-4D97-AF65-F5344CB8AC3E}">
        <p14:creationId xmlns:p14="http://schemas.microsoft.com/office/powerpoint/2010/main" val="153317011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ACF808C-BDC7-4243-921C-118956FA84EB}" type="slidenum">
              <a:rPr lang="en-US" altLang="en-US"/>
              <a:pPr>
                <a:defRPr/>
              </a:pPr>
              <a:t>‹#›</a:t>
            </a:fld>
            <a:endParaRPr lang="en-US" altLang="en-US"/>
          </a:p>
        </p:txBody>
      </p:sp>
    </p:spTree>
    <p:extLst>
      <p:ext uri="{BB962C8B-B14F-4D97-AF65-F5344CB8AC3E}">
        <p14:creationId xmlns:p14="http://schemas.microsoft.com/office/powerpoint/2010/main" val="80973394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E204E45-A8BC-401C-88C1-DF6DC3FB1827}" type="slidenum">
              <a:rPr lang="en-US" altLang="en-US"/>
              <a:pPr>
                <a:defRPr/>
              </a:pPr>
              <a:t>‹#›</a:t>
            </a:fld>
            <a:endParaRPr lang="en-US" altLang="en-US"/>
          </a:p>
        </p:txBody>
      </p:sp>
    </p:spTree>
    <p:extLst>
      <p:ext uri="{BB962C8B-B14F-4D97-AF65-F5344CB8AC3E}">
        <p14:creationId xmlns:p14="http://schemas.microsoft.com/office/powerpoint/2010/main" val="67332404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AA83BF-20BB-4C09-B8A5-CAF2E6F9335F}" type="slidenum">
              <a:rPr lang="en-US" altLang="en-US"/>
              <a:pPr>
                <a:defRPr/>
              </a:pPr>
              <a:t>‹#›</a:t>
            </a:fld>
            <a:endParaRPr lang="en-US" altLang="en-US"/>
          </a:p>
        </p:txBody>
      </p:sp>
    </p:spTree>
    <p:extLst>
      <p:ext uri="{BB962C8B-B14F-4D97-AF65-F5344CB8AC3E}">
        <p14:creationId xmlns:p14="http://schemas.microsoft.com/office/powerpoint/2010/main" val="424014970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2E554E2-F8DA-4FDF-B5CA-995E5F13BE99}" type="slidenum">
              <a:rPr lang="en-US" altLang="en-US"/>
              <a:pPr>
                <a:defRPr/>
              </a:pPr>
              <a:t>‹#›</a:t>
            </a:fld>
            <a:endParaRPr lang="en-US" altLang="en-US"/>
          </a:p>
        </p:txBody>
      </p:sp>
    </p:spTree>
    <p:extLst>
      <p:ext uri="{BB962C8B-B14F-4D97-AF65-F5344CB8AC3E}">
        <p14:creationId xmlns:p14="http://schemas.microsoft.com/office/powerpoint/2010/main" val="126110892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CD59888-0B64-4F8F-9ABC-B8E56ECD2D54}" type="slidenum">
              <a:rPr lang="en-US" altLang="en-US"/>
              <a:pPr>
                <a:defRPr/>
              </a:pPr>
              <a:t>‹#›</a:t>
            </a:fld>
            <a:endParaRPr lang="en-US" altLang="en-US"/>
          </a:p>
        </p:txBody>
      </p:sp>
    </p:spTree>
    <p:extLst>
      <p:ext uri="{BB962C8B-B14F-4D97-AF65-F5344CB8AC3E}">
        <p14:creationId xmlns:p14="http://schemas.microsoft.com/office/powerpoint/2010/main" val="322415615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1483CE-D546-4BC5-A058-78AD10211AED}" type="slidenum">
              <a:rPr lang="en-US" altLang="en-US"/>
              <a:pPr>
                <a:defRPr/>
              </a:pPr>
              <a:t>‹#›</a:t>
            </a:fld>
            <a:endParaRPr lang="en-US" altLang="en-US"/>
          </a:p>
        </p:txBody>
      </p:sp>
    </p:spTree>
    <p:extLst>
      <p:ext uri="{BB962C8B-B14F-4D97-AF65-F5344CB8AC3E}">
        <p14:creationId xmlns:p14="http://schemas.microsoft.com/office/powerpoint/2010/main" val="83136573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308C20-7E1E-4DAE-A4DD-8B681C9B2F9F}" type="slidenum">
              <a:rPr lang="en-US" altLang="en-US"/>
              <a:pPr>
                <a:defRPr/>
              </a:pPr>
              <a:t>‹#›</a:t>
            </a:fld>
            <a:endParaRPr lang="en-US" altLang="en-US"/>
          </a:p>
        </p:txBody>
      </p:sp>
    </p:spTree>
    <p:extLst>
      <p:ext uri="{BB962C8B-B14F-4D97-AF65-F5344CB8AC3E}">
        <p14:creationId xmlns:p14="http://schemas.microsoft.com/office/powerpoint/2010/main" val="696820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9BC3AFD-3E33-46B8-8EF1-273F0BF8CBBD}" type="slidenum">
              <a:rPr lang="en-US" altLang="en-US"/>
              <a:pPr>
                <a:defRPr/>
              </a:pPr>
              <a:t>‹#›</a:t>
            </a:fld>
            <a:endParaRPr lang="en-US" altLang="en-US"/>
          </a:p>
        </p:txBody>
      </p:sp>
    </p:spTree>
    <p:extLst>
      <p:ext uri="{BB962C8B-B14F-4D97-AF65-F5344CB8AC3E}">
        <p14:creationId xmlns:p14="http://schemas.microsoft.com/office/powerpoint/2010/main" val="220451804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7C9195-5015-4B2F-993A-DC323B57F74F}" type="slidenum">
              <a:rPr lang="en-US" altLang="en-US"/>
              <a:pPr>
                <a:defRPr/>
              </a:pPr>
              <a:t>‹#›</a:t>
            </a:fld>
            <a:endParaRPr lang="en-US" altLang="en-US"/>
          </a:p>
        </p:txBody>
      </p:sp>
    </p:spTree>
    <p:extLst>
      <p:ext uri="{BB962C8B-B14F-4D97-AF65-F5344CB8AC3E}">
        <p14:creationId xmlns:p14="http://schemas.microsoft.com/office/powerpoint/2010/main" val="210772387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25F31F-4C83-4151-8204-F47B3AC6E690}" type="slidenum">
              <a:rPr lang="en-US" altLang="en-US"/>
              <a:pPr>
                <a:defRPr/>
              </a:pPr>
              <a:t>‹#›</a:t>
            </a:fld>
            <a:endParaRPr lang="en-US" altLang="en-US"/>
          </a:p>
        </p:txBody>
      </p:sp>
    </p:spTree>
    <p:extLst>
      <p:ext uri="{BB962C8B-B14F-4D97-AF65-F5344CB8AC3E}">
        <p14:creationId xmlns:p14="http://schemas.microsoft.com/office/powerpoint/2010/main" val="261634383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AB45AC8-C86B-4898-AB88-12FAD58435B9}" type="slidenum">
              <a:rPr lang="en-US" altLang="en-US"/>
              <a:pPr>
                <a:defRPr/>
              </a:pPr>
              <a:t>‹#›</a:t>
            </a:fld>
            <a:endParaRPr lang="en-US" altLang="en-US"/>
          </a:p>
        </p:txBody>
      </p:sp>
    </p:spTree>
    <p:extLst>
      <p:ext uri="{BB962C8B-B14F-4D97-AF65-F5344CB8AC3E}">
        <p14:creationId xmlns:p14="http://schemas.microsoft.com/office/powerpoint/2010/main" val="23075228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9C1FCC6-F360-4D32-ABDC-4BEC23746045}" type="slidenum">
              <a:rPr lang="en-US" altLang="en-US"/>
              <a:pPr>
                <a:defRPr/>
              </a:pPr>
              <a:t>‹#›</a:t>
            </a:fld>
            <a:endParaRPr lang="en-US" altLang="en-US"/>
          </a:p>
        </p:txBody>
      </p:sp>
    </p:spTree>
    <p:extLst>
      <p:ext uri="{BB962C8B-B14F-4D97-AF65-F5344CB8AC3E}">
        <p14:creationId xmlns:p14="http://schemas.microsoft.com/office/powerpoint/2010/main" val="151867961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9741933-DFAB-4BBE-BB6E-109C55DA60C7}" type="slidenum">
              <a:rPr lang="en-US" altLang="en-US"/>
              <a:pPr>
                <a:defRPr/>
              </a:pPr>
              <a:t>‹#›</a:t>
            </a:fld>
            <a:endParaRPr lang="en-US" altLang="en-US"/>
          </a:p>
        </p:txBody>
      </p:sp>
    </p:spTree>
    <p:extLst>
      <p:ext uri="{BB962C8B-B14F-4D97-AF65-F5344CB8AC3E}">
        <p14:creationId xmlns:p14="http://schemas.microsoft.com/office/powerpoint/2010/main" val="351532925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CA445C0-F337-4017-9C15-9AFB5B7D7CEB}" type="slidenum">
              <a:rPr lang="en-US" altLang="en-US"/>
              <a:pPr>
                <a:defRPr/>
              </a:pPr>
              <a:t>‹#›</a:t>
            </a:fld>
            <a:endParaRPr lang="en-US" altLang="en-US"/>
          </a:p>
        </p:txBody>
      </p:sp>
    </p:spTree>
    <p:extLst>
      <p:ext uri="{BB962C8B-B14F-4D97-AF65-F5344CB8AC3E}">
        <p14:creationId xmlns:p14="http://schemas.microsoft.com/office/powerpoint/2010/main" val="362472160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AE30CD-5996-4AD3-AF8C-92D4ECF77730}" type="slidenum">
              <a:rPr lang="en-US" altLang="en-US"/>
              <a:pPr>
                <a:defRPr/>
              </a:pPr>
              <a:t>‹#›</a:t>
            </a:fld>
            <a:endParaRPr lang="en-US" altLang="en-US"/>
          </a:p>
        </p:txBody>
      </p:sp>
    </p:spTree>
    <p:extLst>
      <p:ext uri="{BB962C8B-B14F-4D97-AF65-F5344CB8AC3E}">
        <p14:creationId xmlns:p14="http://schemas.microsoft.com/office/powerpoint/2010/main" val="49036473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7F792FC-5940-4E7B-8EA8-293A6B91537A}" type="slidenum">
              <a:rPr lang="en-US" altLang="en-US"/>
              <a:pPr>
                <a:defRPr/>
              </a:pPr>
              <a:t>‹#›</a:t>
            </a:fld>
            <a:endParaRPr lang="en-US" altLang="en-US"/>
          </a:p>
        </p:txBody>
      </p:sp>
    </p:spTree>
    <p:extLst>
      <p:ext uri="{BB962C8B-B14F-4D97-AF65-F5344CB8AC3E}">
        <p14:creationId xmlns:p14="http://schemas.microsoft.com/office/powerpoint/2010/main" val="252713734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AFF99A-8F76-4219-9023-F6803B55045C}" type="slidenum">
              <a:rPr lang="en-US" altLang="en-US"/>
              <a:pPr>
                <a:defRPr/>
              </a:pPr>
              <a:t>‹#›</a:t>
            </a:fld>
            <a:endParaRPr lang="en-US" altLang="en-US"/>
          </a:p>
        </p:txBody>
      </p:sp>
    </p:spTree>
    <p:extLst>
      <p:ext uri="{BB962C8B-B14F-4D97-AF65-F5344CB8AC3E}">
        <p14:creationId xmlns:p14="http://schemas.microsoft.com/office/powerpoint/2010/main" val="21241869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F467C7-7A22-4E67-A893-9A46B9690EB7}" type="slidenum">
              <a:rPr lang="en-US" altLang="en-US"/>
              <a:pPr>
                <a:defRPr/>
              </a:pPr>
              <a:t>‹#›</a:t>
            </a:fld>
            <a:endParaRPr lang="en-US" altLang="en-US"/>
          </a:p>
        </p:txBody>
      </p:sp>
    </p:spTree>
    <p:extLst>
      <p:ext uri="{BB962C8B-B14F-4D97-AF65-F5344CB8AC3E}">
        <p14:creationId xmlns:p14="http://schemas.microsoft.com/office/powerpoint/2010/main" val="2292156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56770B-84EB-4074-B641-A7F5CA267ECE}" type="slidenum">
              <a:rPr lang="en-US" altLang="en-US"/>
              <a:pPr>
                <a:defRPr/>
              </a:pPr>
              <a:t>‹#›</a:t>
            </a:fld>
            <a:endParaRPr lang="en-US" altLang="en-US"/>
          </a:p>
        </p:txBody>
      </p:sp>
    </p:spTree>
    <p:extLst>
      <p:ext uri="{BB962C8B-B14F-4D97-AF65-F5344CB8AC3E}">
        <p14:creationId xmlns:p14="http://schemas.microsoft.com/office/powerpoint/2010/main" val="232257144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E80C90-086F-41A9-80DE-15BB9EC7F3CE}" type="slidenum">
              <a:rPr lang="en-US" altLang="en-US"/>
              <a:pPr>
                <a:defRPr/>
              </a:pPr>
              <a:t>‹#›</a:t>
            </a:fld>
            <a:endParaRPr lang="en-US" altLang="en-US"/>
          </a:p>
        </p:txBody>
      </p:sp>
    </p:spTree>
    <p:extLst>
      <p:ext uri="{BB962C8B-B14F-4D97-AF65-F5344CB8AC3E}">
        <p14:creationId xmlns:p14="http://schemas.microsoft.com/office/powerpoint/2010/main" val="56252215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B4A496-98F3-4E40-8027-2A6D1A001C07}" type="slidenum">
              <a:rPr lang="en-US" altLang="en-US"/>
              <a:pPr>
                <a:defRPr/>
              </a:pPr>
              <a:t>‹#›</a:t>
            </a:fld>
            <a:endParaRPr lang="en-US" altLang="en-US"/>
          </a:p>
        </p:txBody>
      </p:sp>
    </p:spTree>
    <p:extLst>
      <p:ext uri="{BB962C8B-B14F-4D97-AF65-F5344CB8AC3E}">
        <p14:creationId xmlns:p14="http://schemas.microsoft.com/office/powerpoint/2010/main" val="118454988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0FEAE1-F766-48F1-9CC7-9050CB522570}" type="slidenum">
              <a:rPr lang="en-US" altLang="en-US"/>
              <a:pPr>
                <a:defRPr/>
              </a:pPr>
              <a:t>‹#›</a:t>
            </a:fld>
            <a:endParaRPr lang="en-US" altLang="en-US"/>
          </a:p>
        </p:txBody>
      </p:sp>
    </p:spTree>
    <p:extLst>
      <p:ext uri="{BB962C8B-B14F-4D97-AF65-F5344CB8AC3E}">
        <p14:creationId xmlns:p14="http://schemas.microsoft.com/office/powerpoint/2010/main" val="31732696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476668-8F38-4B55-B8F7-7A09ECFB4729}" type="slidenum">
              <a:rPr lang="en-US" altLang="en-US"/>
              <a:pPr>
                <a:defRPr/>
              </a:pPr>
              <a:t>‹#›</a:t>
            </a:fld>
            <a:endParaRPr lang="en-US" altLang="en-US"/>
          </a:p>
        </p:txBody>
      </p:sp>
    </p:spTree>
    <p:extLst>
      <p:ext uri="{BB962C8B-B14F-4D97-AF65-F5344CB8AC3E}">
        <p14:creationId xmlns:p14="http://schemas.microsoft.com/office/powerpoint/2010/main" val="371486766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DD85C87-3BE7-400F-B01F-A58D7853F34C}" type="slidenum">
              <a:rPr lang="en-US" altLang="en-US"/>
              <a:pPr>
                <a:defRPr/>
              </a:pPr>
              <a:t>‹#›</a:t>
            </a:fld>
            <a:endParaRPr lang="en-US" altLang="en-US"/>
          </a:p>
        </p:txBody>
      </p:sp>
    </p:spTree>
    <p:extLst>
      <p:ext uri="{BB962C8B-B14F-4D97-AF65-F5344CB8AC3E}">
        <p14:creationId xmlns:p14="http://schemas.microsoft.com/office/powerpoint/2010/main" val="18329017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4420E1E-21C8-4143-A16F-983869040415}" type="slidenum">
              <a:rPr lang="en-US" altLang="en-US"/>
              <a:pPr>
                <a:defRPr/>
              </a:pPr>
              <a:t>‹#›</a:t>
            </a:fld>
            <a:endParaRPr lang="en-US" altLang="en-US"/>
          </a:p>
        </p:txBody>
      </p:sp>
    </p:spTree>
    <p:extLst>
      <p:ext uri="{BB962C8B-B14F-4D97-AF65-F5344CB8AC3E}">
        <p14:creationId xmlns:p14="http://schemas.microsoft.com/office/powerpoint/2010/main" val="10303070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D7501F8-4AE1-4BE0-9B37-C2A6551F37AB}" type="slidenum">
              <a:rPr lang="en-US" altLang="en-US"/>
              <a:pPr>
                <a:defRPr/>
              </a:pPr>
              <a:t>‹#›</a:t>
            </a:fld>
            <a:endParaRPr lang="en-US" altLang="en-US"/>
          </a:p>
        </p:txBody>
      </p:sp>
    </p:spTree>
    <p:extLst>
      <p:ext uri="{BB962C8B-B14F-4D97-AF65-F5344CB8AC3E}">
        <p14:creationId xmlns:p14="http://schemas.microsoft.com/office/powerpoint/2010/main" val="13882491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7695312-158B-4011-9B13-4742000A6F4D}" type="slidenum">
              <a:rPr lang="en-US" altLang="en-US"/>
              <a:pPr>
                <a:defRPr/>
              </a:pPr>
              <a:t>‹#›</a:t>
            </a:fld>
            <a:endParaRPr lang="en-US" altLang="en-US"/>
          </a:p>
        </p:txBody>
      </p:sp>
    </p:spTree>
    <p:extLst>
      <p:ext uri="{BB962C8B-B14F-4D97-AF65-F5344CB8AC3E}">
        <p14:creationId xmlns:p14="http://schemas.microsoft.com/office/powerpoint/2010/main" val="258429021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3C2CEA-05C4-494E-AB36-9D374A3BAEAC}" type="slidenum">
              <a:rPr lang="en-US" altLang="en-US"/>
              <a:pPr>
                <a:defRPr/>
              </a:pPr>
              <a:t>‹#›</a:t>
            </a:fld>
            <a:endParaRPr lang="en-US" altLang="en-US"/>
          </a:p>
        </p:txBody>
      </p:sp>
    </p:spTree>
    <p:extLst>
      <p:ext uri="{BB962C8B-B14F-4D97-AF65-F5344CB8AC3E}">
        <p14:creationId xmlns:p14="http://schemas.microsoft.com/office/powerpoint/2010/main" val="31409271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D92DAF-784B-4437-BBA4-757D932980C8}" type="slidenum">
              <a:rPr lang="en-US" altLang="en-US"/>
              <a:pPr>
                <a:defRPr/>
              </a:pPr>
              <a:t>‹#›</a:t>
            </a:fld>
            <a:endParaRPr lang="en-US" altLang="en-US"/>
          </a:p>
        </p:txBody>
      </p:sp>
    </p:spTree>
    <p:extLst>
      <p:ext uri="{BB962C8B-B14F-4D97-AF65-F5344CB8AC3E}">
        <p14:creationId xmlns:p14="http://schemas.microsoft.com/office/powerpoint/2010/main" val="1958618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C6B51E-6546-4D34-A095-AAD3A5EB8BFF}" type="slidenum">
              <a:rPr lang="en-US" altLang="en-US"/>
              <a:pPr>
                <a:defRPr/>
              </a:pPr>
              <a:t>‹#›</a:t>
            </a:fld>
            <a:endParaRPr lang="en-US" altLang="en-US"/>
          </a:p>
        </p:txBody>
      </p:sp>
    </p:spTree>
    <p:extLst>
      <p:ext uri="{BB962C8B-B14F-4D97-AF65-F5344CB8AC3E}">
        <p14:creationId xmlns:p14="http://schemas.microsoft.com/office/powerpoint/2010/main" val="186189419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9B3247-9E17-435D-B1AD-03923E565AEC}" type="slidenum">
              <a:rPr lang="en-US" altLang="en-US"/>
              <a:pPr>
                <a:defRPr/>
              </a:pPr>
              <a:t>‹#›</a:t>
            </a:fld>
            <a:endParaRPr lang="en-US" altLang="en-US"/>
          </a:p>
        </p:txBody>
      </p:sp>
    </p:spTree>
    <p:extLst>
      <p:ext uri="{BB962C8B-B14F-4D97-AF65-F5344CB8AC3E}">
        <p14:creationId xmlns:p14="http://schemas.microsoft.com/office/powerpoint/2010/main" val="178714406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3DED73-9E6A-4609-AEE7-55B85B791C1D}" type="slidenum">
              <a:rPr lang="en-US" altLang="en-US"/>
              <a:pPr>
                <a:defRPr/>
              </a:pPr>
              <a:t>‹#›</a:t>
            </a:fld>
            <a:endParaRPr lang="en-US" altLang="en-US"/>
          </a:p>
        </p:txBody>
      </p:sp>
    </p:spTree>
    <p:extLst>
      <p:ext uri="{BB962C8B-B14F-4D97-AF65-F5344CB8AC3E}">
        <p14:creationId xmlns:p14="http://schemas.microsoft.com/office/powerpoint/2010/main" val="56876151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B8C42E-EB78-4289-994A-8FFCDB438529}" type="slidenum">
              <a:rPr lang="en-US" altLang="en-US"/>
              <a:pPr>
                <a:defRPr/>
              </a:pPr>
              <a:t>‹#›</a:t>
            </a:fld>
            <a:endParaRPr lang="en-US" altLang="en-US"/>
          </a:p>
        </p:txBody>
      </p:sp>
    </p:spTree>
    <p:extLst>
      <p:ext uri="{BB962C8B-B14F-4D97-AF65-F5344CB8AC3E}">
        <p14:creationId xmlns:p14="http://schemas.microsoft.com/office/powerpoint/2010/main" val="209833467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C6D71A9-16C8-45A5-9787-DD930F338D81}" type="slidenum">
              <a:rPr lang="en-US" altLang="en-US"/>
              <a:pPr>
                <a:defRPr/>
              </a:pPr>
              <a:t>‹#›</a:t>
            </a:fld>
            <a:endParaRPr lang="en-US" altLang="en-US"/>
          </a:p>
        </p:txBody>
      </p:sp>
    </p:spTree>
    <p:extLst>
      <p:ext uri="{BB962C8B-B14F-4D97-AF65-F5344CB8AC3E}">
        <p14:creationId xmlns:p14="http://schemas.microsoft.com/office/powerpoint/2010/main" val="114004749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70BC96-A206-4F4C-8751-A4D7A4C81A25}" type="slidenum">
              <a:rPr lang="en-US" altLang="en-US"/>
              <a:pPr>
                <a:defRPr/>
              </a:pPr>
              <a:t>‹#›</a:t>
            </a:fld>
            <a:endParaRPr lang="en-US" altLang="en-US"/>
          </a:p>
        </p:txBody>
      </p:sp>
    </p:spTree>
    <p:extLst>
      <p:ext uri="{BB962C8B-B14F-4D97-AF65-F5344CB8AC3E}">
        <p14:creationId xmlns:p14="http://schemas.microsoft.com/office/powerpoint/2010/main" val="374880546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D798E54-1ADF-4AB5-AC53-A587051FB39C}" type="slidenum">
              <a:rPr lang="en-US" altLang="en-US"/>
              <a:pPr>
                <a:defRPr/>
              </a:pPr>
              <a:t>‹#›</a:t>
            </a:fld>
            <a:endParaRPr lang="en-US" altLang="en-US"/>
          </a:p>
        </p:txBody>
      </p:sp>
    </p:spTree>
    <p:extLst>
      <p:ext uri="{BB962C8B-B14F-4D97-AF65-F5344CB8AC3E}">
        <p14:creationId xmlns:p14="http://schemas.microsoft.com/office/powerpoint/2010/main" val="291298449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E8B445C-AEDB-4DAF-859A-0CA0C655FF8E}" type="slidenum">
              <a:rPr lang="en-US" altLang="en-US"/>
              <a:pPr>
                <a:defRPr/>
              </a:pPr>
              <a:t>‹#›</a:t>
            </a:fld>
            <a:endParaRPr lang="en-US" altLang="en-US"/>
          </a:p>
        </p:txBody>
      </p:sp>
    </p:spTree>
    <p:extLst>
      <p:ext uri="{BB962C8B-B14F-4D97-AF65-F5344CB8AC3E}">
        <p14:creationId xmlns:p14="http://schemas.microsoft.com/office/powerpoint/2010/main" val="238093677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B9E539F-2FD4-4744-92E0-D151D308C56D}" type="slidenum">
              <a:rPr lang="en-US" altLang="en-US"/>
              <a:pPr>
                <a:defRPr/>
              </a:pPr>
              <a:t>‹#›</a:t>
            </a:fld>
            <a:endParaRPr lang="en-US" altLang="en-US"/>
          </a:p>
        </p:txBody>
      </p:sp>
    </p:spTree>
    <p:extLst>
      <p:ext uri="{BB962C8B-B14F-4D97-AF65-F5344CB8AC3E}">
        <p14:creationId xmlns:p14="http://schemas.microsoft.com/office/powerpoint/2010/main" val="90802064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FA4AEA-CBF2-454D-9942-C7AA88A63AAF}" type="slidenum">
              <a:rPr lang="en-US" altLang="en-US"/>
              <a:pPr>
                <a:defRPr/>
              </a:pPr>
              <a:t>‹#›</a:t>
            </a:fld>
            <a:endParaRPr lang="en-US" altLang="en-US"/>
          </a:p>
        </p:txBody>
      </p:sp>
    </p:spTree>
    <p:extLst>
      <p:ext uri="{BB962C8B-B14F-4D97-AF65-F5344CB8AC3E}">
        <p14:creationId xmlns:p14="http://schemas.microsoft.com/office/powerpoint/2010/main" val="419366798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4190D15-28CC-4677-9657-3B7C2B1BF08F}" type="slidenum">
              <a:rPr lang="en-US" altLang="en-US"/>
              <a:pPr>
                <a:defRPr/>
              </a:pPr>
              <a:t>‹#›</a:t>
            </a:fld>
            <a:endParaRPr lang="en-US" altLang="en-US"/>
          </a:p>
        </p:txBody>
      </p:sp>
    </p:spTree>
    <p:extLst>
      <p:ext uri="{BB962C8B-B14F-4D97-AF65-F5344CB8AC3E}">
        <p14:creationId xmlns:p14="http://schemas.microsoft.com/office/powerpoint/2010/main" val="2157125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0767A4-B055-4832-94CB-3B2436CDFAED}" type="slidenum">
              <a:rPr lang="en-US" altLang="en-US"/>
              <a:pPr>
                <a:defRPr/>
              </a:pPr>
              <a:t>‹#›</a:t>
            </a:fld>
            <a:endParaRPr lang="en-US" altLang="en-US"/>
          </a:p>
        </p:txBody>
      </p:sp>
    </p:spTree>
    <p:extLst>
      <p:ext uri="{BB962C8B-B14F-4D97-AF65-F5344CB8AC3E}">
        <p14:creationId xmlns:p14="http://schemas.microsoft.com/office/powerpoint/2010/main" val="97766430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DC0B19-5B53-42C6-BD94-063E35640769}" type="slidenum">
              <a:rPr lang="en-US" altLang="en-US"/>
              <a:pPr>
                <a:defRPr/>
              </a:pPr>
              <a:t>‹#›</a:t>
            </a:fld>
            <a:endParaRPr lang="en-US" altLang="en-US"/>
          </a:p>
        </p:txBody>
      </p:sp>
    </p:spTree>
    <p:extLst>
      <p:ext uri="{BB962C8B-B14F-4D97-AF65-F5344CB8AC3E}">
        <p14:creationId xmlns:p14="http://schemas.microsoft.com/office/powerpoint/2010/main" val="339742990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EE1B8E-E69B-4733-A557-46A339DE95CA}" type="slidenum">
              <a:rPr lang="en-US" altLang="en-US"/>
              <a:pPr>
                <a:defRPr/>
              </a:pPr>
              <a:t>‹#›</a:t>
            </a:fld>
            <a:endParaRPr lang="en-US" altLang="en-US"/>
          </a:p>
        </p:txBody>
      </p:sp>
    </p:spTree>
    <p:extLst>
      <p:ext uri="{BB962C8B-B14F-4D97-AF65-F5344CB8AC3E}">
        <p14:creationId xmlns:p14="http://schemas.microsoft.com/office/powerpoint/2010/main" val="90796213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10C89C-F6D5-4136-BF58-9C6B2CF476BA}" type="slidenum">
              <a:rPr lang="en-US" altLang="en-US"/>
              <a:pPr>
                <a:defRPr/>
              </a:pPr>
              <a:t>‹#›</a:t>
            </a:fld>
            <a:endParaRPr lang="en-US" altLang="en-US"/>
          </a:p>
        </p:txBody>
      </p:sp>
    </p:spTree>
    <p:extLst>
      <p:ext uri="{BB962C8B-B14F-4D97-AF65-F5344CB8AC3E}">
        <p14:creationId xmlns:p14="http://schemas.microsoft.com/office/powerpoint/2010/main" val="341490741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2D681B-A78F-44DD-8B9D-CE0591F90EA1}" type="slidenum">
              <a:rPr lang="en-US" altLang="en-US"/>
              <a:pPr>
                <a:defRPr/>
              </a:pPr>
              <a:t>‹#›</a:t>
            </a:fld>
            <a:endParaRPr lang="en-US" altLang="en-US"/>
          </a:p>
        </p:txBody>
      </p:sp>
    </p:spTree>
    <p:extLst>
      <p:ext uri="{BB962C8B-B14F-4D97-AF65-F5344CB8AC3E}">
        <p14:creationId xmlns:p14="http://schemas.microsoft.com/office/powerpoint/2010/main" val="204915564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01BF08-CC93-457F-80AC-2E43431AEF41}" type="slidenum">
              <a:rPr lang="en-US" altLang="en-US"/>
              <a:pPr>
                <a:defRPr/>
              </a:pPr>
              <a:t>‹#›</a:t>
            </a:fld>
            <a:endParaRPr lang="en-US" altLang="en-US"/>
          </a:p>
        </p:txBody>
      </p:sp>
    </p:spTree>
    <p:extLst>
      <p:ext uri="{BB962C8B-B14F-4D97-AF65-F5344CB8AC3E}">
        <p14:creationId xmlns:p14="http://schemas.microsoft.com/office/powerpoint/2010/main" val="169221548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26E971-345E-4AB4-8330-0F8789F7DB7F}" type="slidenum">
              <a:rPr lang="en-US" altLang="en-US"/>
              <a:pPr>
                <a:defRPr/>
              </a:pPr>
              <a:t>‹#›</a:t>
            </a:fld>
            <a:endParaRPr lang="en-US" altLang="en-US"/>
          </a:p>
        </p:txBody>
      </p:sp>
    </p:spTree>
    <p:extLst>
      <p:ext uri="{BB962C8B-B14F-4D97-AF65-F5344CB8AC3E}">
        <p14:creationId xmlns:p14="http://schemas.microsoft.com/office/powerpoint/2010/main" val="411670614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3E70DFA-A808-40AB-B246-B27DC7E64AB9}" type="slidenum">
              <a:rPr lang="en-US" altLang="en-US"/>
              <a:pPr>
                <a:defRPr/>
              </a:pPr>
              <a:t>‹#›</a:t>
            </a:fld>
            <a:endParaRPr lang="en-US" altLang="en-US"/>
          </a:p>
        </p:txBody>
      </p:sp>
    </p:spTree>
    <p:extLst>
      <p:ext uri="{BB962C8B-B14F-4D97-AF65-F5344CB8AC3E}">
        <p14:creationId xmlns:p14="http://schemas.microsoft.com/office/powerpoint/2010/main" val="380959547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041CCC8-5FB6-41D3-A459-96863425AE5A}" type="slidenum">
              <a:rPr lang="en-US" altLang="en-US"/>
              <a:pPr>
                <a:defRPr/>
              </a:pPr>
              <a:t>‹#›</a:t>
            </a:fld>
            <a:endParaRPr lang="en-US" altLang="en-US"/>
          </a:p>
        </p:txBody>
      </p:sp>
    </p:spTree>
    <p:extLst>
      <p:ext uri="{BB962C8B-B14F-4D97-AF65-F5344CB8AC3E}">
        <p14:creationId xmlns:p14="http://schemas.microsoft.com/office/powerpoint/2010/main" val="223050688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BC39892-0B3F-4567-AACA-98EC35908558}" type="slidenum">
              <a:rPr lang="en-US" altLang="en-US"/>
              <a:pPr>
                <a:defRPr/>
              </a:pPr>
              <a:t>‹#›</a:t>
            </a:fld>
            <a:endParaRPr lang="en-US" altLang="en-US"/>
          </a:p>
        </p:txBody>
      </p:sp>
    </p:spTree>
    <p:extLst>
      <p:ext uri="{BB962C8B-B14F-4D97-AF65-F5344CB8AC3E}">
        <p14:creationId xmlns:p14="http://schemas.microsoft.com/office/powerpoint/2010/main" val="409462025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26D93E5-7C86-42B9-8858-72258982B80D}" type="slidenum">
              <a:rPr lang="en-US" altLang="en-US"/>
              <a:pPr>
                <a:defRPr/>
              </a:pPr>
              <a:t>‹#›</a:t>
            </a:fld>
            <a:endParaRPr lang="en-US" altLang="en-US"/>
          </a:p>
        </p:txBody>
      </p:sp>
    </p:spTree>
    <p:extLst>
      <p:ext uri="{BB962C8B-B14F-4D97-AF65-F5344CB8AC3E}">
        <p14:creationId xmlns:p14="http://schemas.microsoft.com/office/powerpoint/2010/main" val="3311319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BFA84EB-4D65-4E2E-BBCE-0086E1641E78}" type="slidenum">
              <a:rPr lang="en-US" altLang="en-US"/>
              <a:pPr>
                <a:defRPr/>
              </a:pPr>
              <a:t>‹#›</a:t>
            </a:fld>
            <a:endParaRPr lang="en-US" altLang="en-US"/>
          </a:p>
        </p:txBody>
      </p:sp>
    </p:spTree>
    <p:extLst>
      <p:ext uri="{BB962C8B-B14F-4D97-AF65-F5344CB8AC3E}">
        <p14:creationId xmlns:p14="http://schemas.microsoft.com/office/powerpoint/2010/main" val="237937786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430867A-6DEB-4506-86E2-ED3671ED7B4E}" type="slidenum">
              <a:rPr lang="en-US" altLang="en-US"/>
              <a:pPr>
                <a:defRPr/>
              </a:pPr>
              <a:t>‹#›</a:t>
            </a:fld>
            <a:endParaRPr lang="en-US" altLang="en-US"/>
          </a:p>
        </p:txBody>
      </p:sp>
    </p:spTree>
    <p:extLst>
      <p:ext uri="{BB962C8B-B14F-4D97-AF65-F5344CB8AC3E}">
        <p14:creationId xmlns:p14="http://schemas.microsoft.com/office/powerpoint/2010/main" val="11680873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074AD4-9C3B-4FF3-B92F-E7A167CB2E64}" type="slidenum">
              <a:rPr lang="en-US" altLang="en-US"/>
              <a:pPr>
                <a:defRPr/>
              </a:pPr>
              <a:t>‹#›</a:t>
            </a:fld>
            <a:endParaRPr lang="en-US" altLang="en-US"/>
          </a:p>
        </p:txBody>
      </p:sp>
    </p:spTree>
    <p:extLst>
      <p:ext uri="{BB962C8B-B14F-4D97-AF65-F5344CB8AC3E}">
        <p14:creationId xmlns:p14="http://schemas.microsoft.com/office/powerpoint/2010/main" val="203898472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C067B2-8CE0-4CDE-9CF1-41DCB1286E2C}" type="slidenum">
              <a:rPr lang="en-US" altLang="en-US"/>
              <a:pPr>
                <a:defRPr/>
              </a:pPr>
              <a:t>‹#›</a:t>
            </a:fld>
            <a:endParaRPr lang="en-US" altLang="en-US"/>
          </a:p>
        </p:txBody>
      </p:sp>
    </p:spTree>
    <p:extLst>
      <p:ext uri="{BB962C8B-B14F-4D97-AF65-F5344CB8AC3E}">
        <p14:creationId xmlns:p14="http://schemas.microsoft.com/office/powerpoint/2010/main" val="330006809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2840136-77B9-47A1-B7C6-FD4D7F8DB2A7}" type="slidenum">
              <a:rPr lang="en-US" altLang="en-US"/>
              <a:pPr>
                <a:defRPr/>
              </a:pPr>
              <a:t>‹#›</a:t>
            </a:fld>
            <a:endParaRPr lang="en-US" altLang="en-US"/>
          </a:p>
        </p:txBody>
      </p:sp>
    </p:spTree>
    <p:extLst>
      <p:ext uri="{BB962C8B-B14F-4D97-AF65-F5344CB8AC3E}">
        <p14:creationId xmlns:p14="http://schemas.microsoft.com/office/powerpoint/2010/main" val="209689300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7C37C0-E6C6-45C3-A1AE-F62CD730055A}" type="slidenum">
              <a:rPr lang="en-US" altLang="en-US"/>
              <a:pPr>
                <a:defRPr/>
              </a:pPr>
              <a:t>‹#›</a:t>
            </a:fld>
            <a:endParaRPr lang="en-US" altLang="en-US"/>
          </a:p>
        </p:txBody>
      </p:sp>
    </p:spTree>
    <p:extLst>
      <p:ext uri="{BB962C8B-B14F-4D97-AF65-F5344CB8AC3E}">
        <p14:creationId xmlns:p14="http://schemas.microsoft.com/office/powerpoint/2010/main" val="188103756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066CDF-E010-4562-AE93-731086E45928}" type="slidenum">
              <a:rPr lang="en-US" altLang="en-US"/>
              <a:pPr>
                <a:defRPr/>
              </a:pPr>
              <a:t>‹#›</a:t>
            </a:fld>
            <a:endParaRPr lang="en-US" altLang="en-US"/>
          </a:p>
        </p:txBody>
      </p:sp>
    </p:spTree>
    <p:extLst>
      <p:ext uri="{BB962C8B-B14F-4D97-AF65-F5344CB8AC3E}">
        <p14:creationId xmlns:p14="http://schemas.microsoft.com/office/powerpoint/2010/main" val="225961660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290F447-07A0-43FB-9A91-14F6BEDCA5B0}" type="slidenum">
              <a:rPr lang="en-US" altLang="en-US"/>
              <a:pPr>
                <a:defRPr/>
              </a:pPr>
              <a:t>‹#›</a:t>
            </a:fld>
            <a:endParaRPr lang="en-US" altLang="en-US"/>
          </a:p>
        </p:txBody>
      </p:sp>
    </p:spTree>
    <p:extLst>
      <p:ext uri="{BB962C8B-B14F-4D97-AF65-F5344CB8AC3E}">
        <p14:creationId xmlns:p14="http://schemas.microsoft.com/office/powerpoint/2010/main" val="379049667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EA31FC2-2DF5-4470-8CF2-6D24EE65B330}" type="slidenum">
              <a:rPr lang="en-US" altLang="en-US"/>
              <a:pPr>
                <a:defRPr/>
              </a:pPr>
              <a:t>‹#›</a:t>
            </a:fld>
            <a:endParaRPr lang="en-US" altLang="en-US"/>
          </a:p>
        </p:txBody>
      </p:sp>
    </p:spTree>
    <p:extLst>
      <p:ext uri="{BB962C8B-B14F-4D97-AF65-F5344CB8AC3E}">
        <p14:creationId xmlns:p14="http://schemas.microsoft.com/office/powerpoint/2010/main" val="196120805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E8ADD11-CC22-4CFF-8C50-DC92BF41E63A}" type="slidenum">
              <a:rPr lang="en-US" altLang="en-US"/>
              <a:pPr>
                <a:defRPr/>
              </a:pPr>
              <a:t>‹#›</a:t>
            </a:fld>
            <a:endParaRPr lang="en-US" altLang="en-US"/>
          </a:p>
        </p:txBody>
      </p:sp>
    </p:spTree>
    <p:extLst>
      <p:ext uri="{BB962C8B-B14F-4D97-AF65-F5344CB8AC3E}">
        <p14:creationId xmlns:p14="http://schemas.microsoft.com/office/powerpoint/2010/main" val="127819591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31661EA-BD35-417B-8CA4-C97D647E59CB}" type="slidenum">
              <a:rPr lang="en-US" altLang="en-US"/>
              <a:pPr>
                <a:defRPr/>
              </a:pPr>
              <a:t>‹#›</a:t>
            </a:fld>
            <a:endParaRPr lang="en-US" altLang="en-US"/>
          </a:p>
        </p:txBody>
      </p:sp>
    </p:spTree>
    <p:extLst>
      <p:ext uri="{BB962C8B-B14F-4D97-AF65-F5344CB8AC3E}">
        <p14:creationId xmlns:p14="http://schemas.microsoft.com/office/powerpoint/2010/main" val="18207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3CF16B-2377-47A5-B2B9-CE53F842339A}" type="slidenum">
              <a:rPr lang="en-US" altLang="en-US"/>
              <a:pPr>
                <a:defRPr/>
              </a:pPr>
              <a:t>‹#›</a:t>
            </a:fld>
            <a:endParaRPr lang="en-US" altLang="en-US"/>
          </a:p>
        </p:txBody>
      </p:sp>
    </p:spTree>
    <p:extLst>
      <p:ext uri="{BB962C8B-B14F-4D97-AF65-F5344CB8AC3E}">
        <p14:creationId xmlns:p14="http://schemas.microsoft.com/office/powerpoint/2010/main" val="291600416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AC57C0-5C98-427B-B825-48E03FBCB475}" type="slidenum">
              <a:rPr lang="en-US" altLang="en-US"/>
              <a:pPr>
                <a:defRPr/>
              </a:pPr>
              <a:t>‹#›</a:t>
            </a:fld>
            <a:endParaRPr lang="en-US" altLang="en-US"/>
          </a:p>
        </p:txBody>
      </p:sp>
    </p:spTree>
    <p:extLst>
      <p:ext uri="{BB962C8B-B14F-4D97-AF65-F5344CB8AC3E}">
        <p14:creationId xmlns:p14="http://schemas.microsoft.com/office/powerpoint/2010/main" val="414189215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B6CD12-DEC5-4DDE-A816-11E4B7F2DE9E}" type="slidenum">
              <a:rPr lang="en-US" altLang="en-US"/>
              <a:pPr>
                <a:defRPr/>
              </a:pPr>
              <a:t>‹#›</a:t>
            </a:fld>
            <a:endParaRPr lang="en-US" altLang="en-US"/>
          </a:p>
        </p:txBody>
      </p:sp>
    </p:spTree>
    <p:extLst>
      <p:ext uri="{BB962C8B-B14F-4D97-AF65-F5344CB8AC3E}">
        <p14:creationId xmlns:p14="http://schemas.microsoft.com/office/powerpoint/2010/main" val="339313412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628D7A-18E4-42C3-8169-0C9D60637699}" type="slidenum">
              <a:rPr lang="en-US" altLang="en-US"/>
              <a:pPr>
                <a:defRPr/>
              </a:pPr>
              <a:t>‹#›</a:t>
            </a:fld>
            <a:endParaRPr lang="en-US" altLang="en-US"/>
          </a:p>
        </p:txBody>
      </p:sp>
    </p:spTree>
    <p:extLst>
      <p:ext uri="{BB962C8B-B14F-4D97-AF65-F5344CB8AC3E}">
        <p14:creationId xmlns:p14="http://schemas.microsoft.com/office/powerpoint/2010/main" val="299029539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8BF1AD-4C57-4592-83B2-B17255A68678}" type="slidenum">
              <a:rPr lang="en-US" altLang="en-US"/>
              <a:pPr>
                <a:defRPr/>
              </a:pPr>
              <a:t>‹#›</a:t>
            </a:fld>
            <a:endParaRPr lang="en-US" altLang="en-US"/>
          </a:p>
        </p:txBody>
      </p:sp>
    </p:spTree>
    <p:extLst>
      <p:ext uri="{BB962C8B-B14F-4D97-AF65-F5344CB8AC3E}">
        <p14:creationId xmlns:p14="http://schemas.microsoft.com/office/powerpoint/2010/main" val="13132907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A1C83A-FDC9-4724-A29B-E4A11010C60A}" type="slidenum">
              <a:rPr lang="en-US" altLang="en-US"/>
              <a:pPr>
                <a:defRPr/>
              </a:pPr>
              <a:t>‹#›</a:t>
            </a:fld>
            <a:endParaRPr lang="en-US" altLang="en-US"/>
          </a:p>
        </p:txBody>
      </p:sp>
    </p:spTree>
    <p:extLst>
      <p:ext uri="{BB962C8B-B14F-4D97-AF65-F5344CB8AC3E}">
        <p14:creationId xmlns:p14="http://schemas.microsoft.com/office/powerpoint/2010/main" val="414998161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212DB2F-DC98-42F1-B61E-95C675C6D0AB}" type="slidenum">
              <a:rPr lang="en-US" altLang="en-US"/>
              <a:pPr>
                <a:defRPr/>
              </a:pPr>
              <a:t>‹#›</a:t>
            </a:fld>
            <a:endParaRPr lang="en-US" altLang="en-US"/>
          </a:p>
        </p:txBody>
      </p:sp>
    </p:spTree>
    <p:extLst>
      <p:ext uri="{BB962C8B-B14F-4D97-AF65-F5344CB8AC3E}">
        <p14:creationId xmlns:p14="http://schemas.microsoft.com/office/powerpoint/2010/main" val="223204299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194420-B14E-4875-BBC7-ADE52F2FAE26}" type="slidenum">
              <a:rPr lang="en-US" altLang="en-US"/>
              <a:pPr>
                <a:defRPr/>
              </a:pPr>
              <a:t>‹#›</a:t>
            </a:fld>
            <a:endParaRPr lang="en-US" altLang="en-US"/>
          </a:p>
        </p:txBody>
      </p:sp>
    </p:spTree>
    <p:extLst>
      <p:ext uri="{BB962C8B-B14F-4D97-AF65-F5344CB8AC3E}">
        <p14:creationId xmlns:p14="http://schemas.microsoft.com/office/powerpoint/2010/main" val="345187808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BDA666-22A7-496A-92CB-7C74A9ED55CC}" type="slidenum">
              <a:rPr lang="en-US" altLang="en-US"/>
              <a:pPr>
                <a:defRPr/>
              </a:pPr>
              <a:t>‹#›</a:t>
            </a:fld>
            <a:endParaRPr lang="en-US" altLang="en-US"/>
          </a:p>
        </p:txBody>
      </p:sp>
    </p:spTree>
    <p:extLst>
      <p:ext uri="{BB962C8B-B14F-4D97-AF65-F5344CB8AC3E}">
        <p14:creationId xmlns:p14="http://schemas.microsoft.com/office/powerpoint/2010/main" val="13233496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D8EA81A-788B-4A4D-A5AF-5D0C41686D43}" type="slidenum">
              <a:rPr lang="en-US" altLang="en-US"/>
              <a:pPr>
                <a:defRPr/>
              </a:pPr>
              <a:t>‹#›</a:t>
            </a:fld>
            <a:endParaRPr lang="en-US" altLang="en-US"/>
          </a:p>
        </p:txBody>
      </p:sp>
    </p:spTree>
    <p:extLst>
      <p:ext uri="{BB962C8B-B14F-4D97-AF65-F5344CB8AC3E}">
        <p14:creationId xmlns:p14="http://schemas.microsoft.com/office/powerpoint/2010/main" val="414171215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E9B4AF-34B1-4C54-89A0-4CA50A9F3147}" type="slidenum">
              <a:rPr lang="en-US" altLang="en-US"/>
              <a:pPr>
                <a:defRPr/>
              </a:pPr>
              <a:t>‹#›</a:t>
            </a:fld>
            <a:endParaRPr lang="en-US" altLang="en-US"/>
          </a:p>
        </p:txBody>
      </p:sp>
    </p:spTree>
    <p:extLst>
      <p:ext uri="{BB962C8B-B14F-4D97-AF65-F5344CB8AC3E}">
        <p14:creationId xmlns:p14="http://schemas.microsoft.com/office/powerpoint/2010/main" val="3872832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9B58BF-8246-4CCF-A3AB-251DBC432BFC}" type="slidenum">
              <a:rPr lang="en-US" altLang="en-US"/>
              <a:pPr>
                <a:defRPr/>
              </a:pPr>
              <a:t>‹#›</a:t>
            </a:fld>
            <a:endParaRPr lang="en-US" altLang="en-US"/>
          </a:p>
        </p:txBody>
      </p:sp>
    </p:spTree>
    <p:extLst>
      <p:ext uri="{BB962C8B-B14F-4D97-AF65-F5344CB8AC3E}">
        <p14:creationId xmlns:p14="http://schemas.microsoft.com/office/powerpoint/2010/main" val="36865126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BA50A3C-226F-4494-B3A0-F007989874B8}" type="slidenum">
              <a:rPr lang="en-US" altLang="en-US"/>
              <a:pPr>
                <a:defRPr/>
              </a:pPr>
              <a:t>‹#›</a:t>
            </a:fld>
            <a:endParaRPr lang="en-US" altLang="en-US"/>
          </a:p>
        </p:txBody>
      </p:sp>
    </p:spTree>
    <p:extLst>
      <p:ext uri="{BB962C8B-B14F-4D97-AF65-F5344CB8AC3E}">
        <p14:creationId xmlns:p14="http://schemas.microsoft.com/office/powerpoint/2010/main" val="236837921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2F26D11-7A5B-46F3-A3C2-DF99FB78902A}" type="slidenum">
              <a:rPr lang="en-US" altLang="en-US"/>
              <a:pPr>
                <a:defRPr/>
              </a:pPr>
              <a:t>‹#›</a:t>
            </a:fld>
            <a:endParaRPr lang="en-US" altLang="en-US"/>
          </a:p>
        </p:txBody>
      </p:sp>
    </p:spTree>
    <p:extLst>
      <p:ext uri="{BB962C8B-B14F-4D97-AF65-F5344CB8AC3E}">
        <p14:creationId xmlns:p14="http://schemas.microsoft.com/office/powerpoint/2010/main" val="111868114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4BE01B6-8A31-46E4-9D78-582B80C9BCDA}" type="slidenum">
              <a:rPr lang="en-US" altLang="en-US"/>
              <a:pPr>
                <a:defRPr/>
              </a:pPr>
              <a:t>‹#›</a:t>
            </a:fld>
            <a:endParaRPr lang="en-US" altLang="en-US"/>
          </a:p>
        </p:txBody>
      </p:sp>
    </p:spTree>
    <p:extLst>
      <p:ext uri="{BB962C8B-B14F-4D97-AF65-F5344CB8AC3E}">
        <p14:creationId xmlns:p14="http://schemas.microsoft.com/office/powerpoint/2010/main" val="131021267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5FEC65C-5CCC-4468-BAF9-3EB618CDD95D}" type="slidenum">
              <a:rPr lang="en-US" altLang="en-US"/>
              <a:pPr>
                <a:defRPr/>
              </a:pPr>
              <a:t>‹#›</a:t>
            </a:fld>
            <a:endParaRPr lang="en-US" altLang="en-US"/>
          </a:p>
        </p:txBody>
      </p:sp>
    </p:spTree>
    <p:extLst>
      <p:ext uri="{BB962C8B-B14F-4D97-AF65-F5344CB8AC3E}">
        <p14:creationId xmlns:p14="http://schemas.microsoft.com/office/powerpoint/2010/main" val="63256804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712EE7B-73FA-44F3-8D17-101A0CC92018}" type="slidenum">
              <a:rPr lang="en-US" altLang="en-US"/>
              <a:pPr>
                <a:defRPr/>
              </a:pPr>
              <a:t>‹#›</a:t>
            </a:fld>
            <a:endParaRPr lang="en-US" altLang="en-US"/>
          </a:p>
        </p:txBody>
      </p:sp>
    </p:spTree>
    <p:extLst>
      <p:ext uri="{BB962C8B-B14F-4D97-AF65-F5344CB8AC3E}">
        <p14:creationId xmlns:p14="http://schemas.microsoft.com/office/powerpoint/2010/main" val="166299639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404490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195403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390232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29347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6353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BC33FC2-DB40-431C-99EE-7D6FD323797E}" type="slidenum">
              <a:rPr lang="en-US" altLang="en-US"/>
              <a:pPr>
                <a:defRPr/>
              </a:pPr>
              <a:t>‹#›</a:t>
            </a:fld>
            <a:endParaRPr lang="en-US" altLang="en-US"/>
          </a:p>
        </p:txBody>
      </p:sp>
    </p:spTree>
    <p:extLst>
      <p:ext uri="{BB962C8B-B14F-4D97-AF65-F5344CB8AC3E}">
        <p14:creationId xmlns:p14="http://schemas.microsoft.com/office/powerpoint/2010/main" val="273836829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034119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304000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388625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733155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114477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solidFill>
                  <a:prstClr val="black">
                    <a:tint val="75000"/>
                  </a:prstClr>
                </a:solidFill>
              </a:rPr>
              <a:pPr/>
              <a:t>4/22/2024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E6E503-8A2F-4673-8AC6-A9342E5224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2411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232DA0F-230F-4022-BABD-7B20809825CE}" type="slidenum">
              <a:rPr lang="en-US" altLang="en-US"/>
              <a:pPr>
                <a:defRPr/>
              </a:pPr>
              <a:t>‹#›</a:t>
            </a:fld>
            <a:endParaRPr lang="en-US" altLang="en-US"/>
          </a:p>
        </p:txBody>
      </p:sp>
    </p:spTree>
    <p:extLst>
      <p:ext uri="{BB962C8B-B14F-4D97-AF65-F5344CB8AC3E}">
        <p14:creationId xmlns:p14="http://schemas.microsoft.com/office/powerpoint/2010/main" val="249420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97FB374-64D3-43FD-AF4F-C68354C5273C}" type="slidenum">
              <a:rPr lang="en-US" altLang="en-US"/>
              <a:pPr>
                <a:defRPr/>
              </a:pPr>
              <a:t>‹#›</a:t>
            </a:fld>
            <a:endParaRPr lang="en-US" altLang="en-US"/>
          </a:p>
        </p:txBody>
      </p:sp>
    </p:spTree>
    <p:extLst>
      <p:ext uri="{BB962C8B-B14F-4D97-AF65-F5344CB8AC3E}">
        <p14:creationId xmlns:p14="http://schemas.microsoft.com/office/powerpoint/2010/main" val="1644927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1FC8F02-2F7F-45BC-807F-A1A35F1FD7DD}" type="slidenum">
              <a:rPr lang="en-US" altLang="en-US"/>
              <a:pPr>
                <a:defRPr/>
              </a:pPr>
              <a:t>‹#›</a:t>
            </a:fld>
            <a:endParaRPr lang="en-US" altLang="en-US"/>
          </a:p>
        </p:txBody>
      </p:sp>
    </p:spTree>
    <p:extLst>
      <p:ext uri="{BB962C8B-B14F-4D97-AF65-F5344CB8AC3E}">
        <p14:creationId xmlns:p14="http://schemas.microsoft.com/office/powerpoint/2010/main" val="2933113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700C4E-3BC6-4E9B-ADE3-AF992C46EEDB}" type="slidenum">
              <a:rPr lang="en-US" altLang="en-US"/>
              <a:pPr>
                <a:defRPr/>
              </a:pPr>
              <a:t>‹#›</a:t>
            </a:fld>
            <a:endParaRPr lang="en-US" altLang="en-US"/>
          </a:p>
        </p:txBody>
      </p:sp>
    </p:spTree>
    <p:extLst>
      <p:ext uri="{BB962C8B-B14F-4D97-AF65-F5344CB8AC3E}">
        <p14:creationId xmlns:p14="http://schemas.microsoft.com/office/powerpoint/2010/main" val="954930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5DAEFD-E263-48EC-908D-3A34A3381950}" type="slidenum">
              <a:rPr lang="en-US" altLang="en-US"/>
              <a:pPr>
                <a:defRPr/>
              </a:pPr>
              <a:t>‹#›</a:t>
            </a:fld>
            <a:endParaRPr lang="en-US" altLang="en-US"/>
          </a:p>
        </p:txBody>
      </p:sp>
    </p:spTree>
    <p:extLst>
      <p:ext uri="{BB962C8B-B14F-4D97-AF65-F5344CB8AC3E}">
        <p14:creationId xmlns:p14="http://schemas.microsoft.com/office/powerpoint/2010/main" val="1558091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3A4E87-4C7F-47A7-85B8-5A0F846D8F33}" type="slidenum">
              <a:rPr lang="en-US" altLang="en-US"/>
              <a:pPr>
                <a:defRPr/>
              </a:pPr>
              <a:t>‹#›</a:t>
            </a:fld>
            <a:endParaRPr lang="en-US" altLang="en-US"/>
          </a:p>
        </p:txBody>
      </p:sp>
    </p:spTree>
    <p:extLst>
      <p:ext uri="{BB962C8B-B14F-4D97-AF65-F5344CB8AC3E}">
        <p14:creationId xmlns:p14="http://schemas.microsoft.com/office/powerpoint/2010/main" val="173129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DE68A4-F8E2-4DF5-8DCC-54E7C243A07F}" type="slidenum">
              <a:rPr lang="en-US" altLang="en-US"/>
              <a:pPr>
                <a:defRPr/>
              </a:pPr>
              <a:t>‹#›</a:t>
            </a:fld>
            <a:endParaRPr lang="en-US" altLang="en-US"/>
          </a:p>
        </p:txBody>
      </p:sp>
    </p:spTree>
    <p:extLst>
      <p:ext uri="{BB962C8B-B14F-4D97-AF65-F5344CB8AC3E}">
        <p14:creationId xmlns:p14="http://schemas.microsoft.com/office/powerpoint/2010/main" val="1318179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3EE9AE-A025-4D19-9EB8-B70555C113AE}" type="slidenum">
              <a:rPr lang="en-US" altLang="en-US"/>
              <a:pPr>
                <a:defRPr/>
              </a:pPr>
              <a:t>‹#›</a:t>
            </a:fld>
            <a:endParaRPr lang="en-US" altLang="en-US"/>
          </a:p>
        </p:txBody>
      </p:sp>
    </p:spTree>
    <p:extLst>
      <p:ext uri="{BB962C8B-B14F-4D97-AF65-F5344CB8AC3E}">
        <p14:creationId xmlns:p14="http://schemas.microsoft.com/office/powerpoint/2010/main" val="42118631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41D743-F244-4C46-83A7-1AA55FAEB885}" type="slidenum">
              <a:rPr lang="en-US" altLang="en-US"/>
              <a:pPr>
                <a:defRPr/>
              </a:pPr>
              <a:t>‹#›</a:t>
            </a:fld>
            <a:endParaRPr lang="en-US" altLang="en-US"/>
          </a:p>
        </p:txBody>
      </p:sp>
    </p:spTree>
    <p:extLst>
      <p:ext uri="{BB962C8B-B14F-4D97-AF65-F5344CB8AC3E}">
        <p14:creationId xmlns:p14="http://schemas.microsoft.com/office/powerpoint/2010/main" val="2395751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F6F827-24DD-47F3-8949-4FBD1A0119AA}" type="slidenum">
              <a:rPr lang="en-US" altLang="en-US"/>
              <a:pPr>
                <a:defRPr/>
              </a:pPr>
              <a:t>‹#›</a:t>
            </a:fld>
            <a:endParaRPr lang="en-US" altLang="en-US"/>
          </a:p>
        </p:txBody>
      </p:sp>
    </p:spTree>
    <p:extLst>
      <p:ext uri="{BB962C8B-B14F-4D97-AF65-F5344CB8AC3E}">
        <p14:creationId xmlns:p14="http://schemas.microsoft.com/office/powerpoint/2010/main" val="3250576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FDC4674-B9EA-40B6-9001-26A59EDE4838}" type="slidenum">
              <a:rPr lang="en-US" altLang="en-US"/>
              <a:pPr>
                <a:defRPr/>
              </a:pPr>
              <a:t>‹#›</a:t>
            </a:fld>
            <a:endParaRPr lang="en-US" altLang="en-US"/>
          </a:p>
        </p:txBody>
      </p:sp>
    </p:spTree>
    <p:extLst>
      <p:ext uri="{BB962C8B-B14F-4D97-AF65-F5344CB8AC3E}">
        <p14:creationId xmlns:p14="http://schemas.microsoft.com/office/powerpoint/2010/main" val="3747235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5276563-1DAA-47F7-B556-18BEA56DF4AE}" type="slidenum">
              <a:rPr lang="en-US" altLang="en-US"/>
              <a:pPr>
                <a:defRPr/>
              </a:pPr>
              <a:t>‹#›</a:t>
            </a:fld>
            <a:endParaRPr lang="en-US" altLang="en-US"/>
          </a:p>
        </p:txBody>
      </p:sp>
    </p:spTree>
    <p:extLst>
      <p:ext uri="{BB962C8B-B14F-4D97-AF65-F5344CB8AC3E}">
        <p14:creationId xmlns:p14="http://schemas.microsoft.com/office/powerpoint/2010/main" val="105287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479A5B3-67B6-42A5-B8B9-1BCE2C7CA908}" type="slidenum">
              <a:rPr lang="en-US" altLang="en-US"/>
              <a:pPr>
                <a:defRPr/>
              </a:pPr>
              <a:t>‹#›</a:t>
            </a:fld>
            <a:endParaRPr lang="en-US" altLang="en-US"/>
          </a:p>
        </p:txBody>
      </p:sp>
    </p:spTree>
    <p:extLst>
      <p:ext uri="{BB962C8B-B14F-4D97-AF65-F5344CB8AC3E}">
        <p14:creationId xmlns:p14="http://schemas.microsoft.com/office/powerpoint/2010/main" val="3769429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631F5A3-6108-4E55-A5CF-D618B8F563E2}" type="slidenum">
              <a:rPr lang="en-US" altLang="en-US"/>
              <a:pPr>
                <a:defRPr/>
              </a:pPr>
              <a:t>‹#›</a:t>
            </a:fld>
            <a:endParaRPr lang="en-US" altLang="en-US"/>
          </a:p>
        </p:txBody>
      </p:sp>
    </p:spTree>
    <p:extLst>
      <p:ext uri="{BB962C8B-B14F-4D97-AF65-F5344CB8AC3E}">
        <p14:creationId xmlns:p14="http://schemas.microsoft.com/office/powerpoint/2010/main" val="3876493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DE6AFA7-A8BA-4BEE-8961-8172753F6073}" type="slidenum">
              <a:rPr lang="en-US" altLang="en-US"/>
              <a:pPr>
                <a:defRPr/>
              </a:pPr>
              <a:t>‹#›</a:t>
            </a:fld>
            <a:endParaRPr lang="en-US" altLang="en-US"/>
          </a:p>
        </p:txBody>
      </p:sp>
    </p:spTree>
    <p:extLst>
      <p:ext uri="{BB962C8B-B14F-4D97-AF65-F5344CB8AC3E}">
        <p14:creationId xmlns:p14="http://schemas.microsoft.com/office/powerpoint/2010/main" val="68217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9F48C5-8EEC-497E-93E5-B8D81EE48CB6}" type="slidenum">
              <a:rPr lang="en-US" altLang="en-US"/>
              <a:pPr>
                <a:defRPr/>
              </a:pPr>
              <a:t>‹#›</a:t>
            </a:fld>
            <a:endParaRPr lang="en-US" altLang="en-US"/>
          </a:p>
        </p:txBody>
      </p:sp>
    </p:spTree>
    <p:extLst>
      <p:ext uri="{BB962C8B-B14F-4D97-AF65-F5344CB8AC3E}">
        <p14:creationId xmlns:p14="http://schemas.microsoft.com/office/powerpoint/2010/main" val="2924514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46C220C-4BF8-4C1A-BB1F-0EE421645755}" type="slidenum">
              <a:rPr lang="en-US" altLang="en-US"/>
              <a:pPr>
                <a:defRPr/>
              </a:pPr>
              <a:t>‹#›</a:t>
            </a:fld>
            <a:endParaRPr lang="en-US" altLang="en-US"/>
          </a:p>
        </p:txBody>
      </p:sp>
    </p:spTree>
    <p:extLst>
      <p:ext uri="{BB962C8B-B14F-4D97-AF65-F5344CB8AC3E}">
        <p14:creationId xmlns:p14="http://schemas.microsoft.com/office/powerpoint/2010/main" val="19046565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DCC307-9B12-423E-B087-4A1AA370DCEA}" type="slidenum">
              <a:rPr lang="en-US" altLang="en-US"/>
              <a:pPr>
                <a:defRPr/>
              </a:pPr>
              <a:t>‹#›</a:t>
            </a:fld>
            <a:endParaRPr lang="en-US" altLang="en-US"/>
          </a:p>
        </p:txBody>
      </p:sp>
    </p:spTree>
    <p:extLst>
      <p:ext uri="{BB962C8B-B14F-4D97-AF65-F5344CB8AC3E}">
        <p14:creationId xmlns:p14="http://schemas.microsoft.com/office/powerpoint/2010/main" val="5631324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E68DC8-1B57-49AA-82D4-548436F614F1}" type="slidenum">
              <a:rPr lang="en-US" altLang="en-US"/>
              <a:pPr>
                <a:defRPr/>
              </a:pPr>
              <a:t>‹#›</a:t>
            </a:fld>
            <a:endParaRPr lang="en-US" altLang="en-US"/>
          </a:p>
        </p:txBody>
      </p:sp>
    </p:spTree>
    <p:extLst>
      <p:ext uri="{BB962C8B-B14F-4D97-AF65-F5344CB8AC3E}">
        <p14:creationId xmlns:p14="http://schemas.microsoft.com/office/powerpoint/2010/main" val="921448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3A46C3D-FCF3-4B05-83DA-60B4736E6476}" type="slidenum">
              <a:rPr lang="en-US" altLang="en-US"/>
              <a:pPr>
                <a:defRPr/>
              </a:pPr>
              <a:t>‹#›</a:t>
            </a:fld>
            <a:endParaRPr lang="en-US" altLang="en-US"/>
          </a:p>
        </p:txBody>
      </p:sp>
    </p:spTree>
    <p:extLst>
      <p:ext uri="{BB962C8B-B14F-4D97-AF65-F5344CB8AC3E}">
        <p14:creationId xmlns:p14="http://schemas.microsoft.com/office/powerpoint/2010/main" val="2426943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327F57-D43C-4EE3-A316-2BFE167BE48F}" type="slidenum">
              <a:rPr lang="en-US" altLang="en-US"/>
              <a:pPr>
                <a:defRPr/>
              </a:pPr>
              <a:t>‹#›</a:t>
            </a:fld>
            <a:endParaRPr lang="en-US" altLang="en-US"/>
          </a:p>
        </p:txBody>
      </p:sp>
    </p:spTree>
    <p:extLst>
      <p:ext uri="{BB962C8B-B14F-4D97-AF65-F5344CB8AC3E}">
        <p14:creationId xmlns:p14="http://schemas.microsoft.com/office/powerpoint/2010/main" val="810415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56364C-19FB-417B-AC3C-75827ADD70D2}" type="slidenum">
              <a:rPr lang="en-US" altLang="en-US"/>
              <a:pPr>
                <a:defRPr/>
              </a:pPr>
              <a:t>‹#›</a:t>
            </a:fld>
            <a:endParaRPr lang="en-US" altLang="en-US"/>
          </a:p>
        </p:txBody>
      </p:sp>
    </p:spTree>
    <p:extLst>
      <p:ext uri="{BB962C8B-B14F-4D97-AF65-F5344CB8AC3E}">
        <p14:creationId xmlns:p14="http://schemas.microsoft.com/office/powerpoint/2010/main" val="4269210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009A9D-1218-4BB9-BDBF-89F0A6B67DBE}" type="slidenum">
              <a:rPr lang="en-US" altLang="en-US"/>
              <a:pPr>
                <a:defRPr/>
              </a:pPr>
              <a:t>‹#›</a:t>
            </a:fld>
            <a:endParaRPr lang="en-US" altLang="en-US"/>
          </a:p>
        </p:txBody>
      </p:sp>
    </p:spTree>
    <p:extLst>
      <p:ext uri="{BB962C8B-B14F-4D97-AF65-F5344CB8AC3E}">
        <p14:creationId xmlns:p14="http://schemas.microsoft.com/office/powerpoint/2010/main" val="429266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86EB4D0-BCA8-4DD8-BF1F-1E0808AF45AA}" type="slidenum">
              <a:rPr lang="en-US" altLang="en-US"/>
              <a:pPr>
                <a:defRPr/>
              </a:pPr>
              <a:t>‹#›</a:t>
            </a:fld>
            <a:endParaRPr lang="en-US" altLang="en-US"/>
          </a:p>
        </p:txBody>
      </p:sp>
    </p:spTree>
    <p:extLst>
      <p:ext uri="{BB962C8B-B14F-4D97-AF65-F5344CB8AC3E}">
        <p14:creationId xmlns:p14="http://schemas.microsoft.com/office/powerpoint/2010/main" val="3569271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A605DF9-BAAA-46FA-BACE-88A6568E8C90}" type="slidenum">
              <a:rPr lang="en-US" altLang="en-US"/>
              <a:pPr>
                <a:defRPr/>
              </a:pPr>
              <a:t>‹#›</a:t>
            </a:fld>
            <a:endParaRPr lang="en-US" altLang="en-US"/>
          </a:p>
        </p:txBody>
      </p:sp>
    </p:spTree>
    <p:extLst>
      <p:ext uri="{BB962C8B-B14F-4D97-AF65-F5344CB8AC3E}">
        <p14:creationId xmlns:p14="http://schemas.microsoft.com/office/powerpoint/2010/main" val="1307300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1402535-D4FE-4896-A1FD-C21C9071916E}" type="slidenum">
              <a:rPr lang="en-US" altLang="en-US"/>
              <a:pPr>
                <a:defRPr/>
              </a:pPr>
              <a:t>‹#›</a:t>
            </a:fld>
            <a:endParaRPr lang="en-US" altLang="en-US"/>
          </a:p>
        </p:txBody>
      </p:sp>
    </p:spTree>
    <p:extLst>
      <p:ext uri="{BB962C8B-B14F-4D97-AF65-F5344CB8AC3E}">
        <p14:creationId xmlns:p14="http://schemas.microsoft.com/office/powerpoint/2010/main" val="3139176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44B77A1-6129-4F5C-80F6-DAF1740C80E1}" type="slidenum">
              <a:rPr lang="en-US" altLang="en-US"/>
              <a:pPr>
                <a:defRPr/>
              </a:pPr>
              <a:t>‹#›</a:t>
            </a:fld>
            <a:endParaRPr lang="en-US" altLang="en-US"/>
          </a:p>
        </p:txBody>
      </p:sp>
    </p:spTree>
    <p:extLst>
      <p:ext uri="{BB962C8B-B14F-4D97-AF65-F5344CB8AC3E}">
        <p14:creationId xmlns:p14="http://schemas.microsoft.com/office/powerpoint/2010/main" val="2853060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E5972C-7149-479C-A17E-0C0ECCB15F46}" type="slidenum">
              <a:rPr lang="en-US" altLang="en-US"/>
              <a:pPr>
                <a:defRPr/>
              </a:pPr>
              <a:t>‹#›</a:t>
            </a:fld>
            <a:endParaRPr lang="en-US" altLang="en-US"/>
          </a:p>
        </p:txBody>
      </p:sp>
    </p:spTree>
    <p:extLst>
      <p:ext uri="{BB962C8B-B14F-4D97-AF65-F5344CB8AC3E}">
        <p14:creationId xmlns:p14="http://schemas.microsoft.com/office/powerpoint/2010/main" val="3404907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B7F9BA5-3E00-4434-9CF1-FA723677CA97}" type="slidenum">
              <a:rPr lang="en-US" altLang="en-US"/>
              <a:pPr>
                <a:defRPr/>
              </a:pPr>
              <a:t>‹#›</a:t>
            </a:fld>
            <a:endParaRPr lang="en-US" altLang="en-US"/>
          </a:p>
        </p:txBody>
      </p:sp>
    </p:spTree>
    <p:extLst>
      <p:ext uri="{BB962C8B-B14F-4D97-AF65-F5344CB8AC3E}">
        <p14:creationId xmlns:p14="http://schemas.microsoft.com/office/powerpoint/2010/main" val="2735552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11EFD06-8217-49E4-A4C9-01B73AFC21FA}" type="slidenum">
              <a:rPr lang="en-US" altLang="en-US"/>
              <a:pPr>
                <a:defRPr/>
              </a:pPr>
              <a:t>‹#›</a:t>
            </a:fld>
            <a:endParaRPr lang="en-US" altLang="en-US"/>
          </a:p>
        </p:txBody>
      </p:sp>
    </p:spTree>
    <p:extLst>
      <p:ext uri="{BB962C8B-B14F-4D97-AF65-F5344CB8AC3E}">
        <p14:creationId xmlns:p14="http://schemas.microsoft.com/office/powerpoint/2010/main" val="1632120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D3B245-A3F7-46AB-97EB-FDC9EBC6357D}" type="slidenum">
              <a:rPr lang="en-US" altLang="en-US"/>
              <a:pPr>
                <a:defRPr/>
              </a:pPr>
              <a:t>‹#›</a:t>
            </a:fld>
            <a:endParaRPr lang="en-US" altLang="en-US"/>
          </a:p>
        </p:txBody>
      </p:sp>
    </p:spTree>
    <p:extLst>
      <p:ext uri="{BB962C8B-B14F-4D97-AF65-F5344CB8AC3E}">
        <p14:creationId xmlns:p14="http://schemas.microsoft.com/office/powerpoint/2010/main" val="3165167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E7E046E-8A03-4DC8-8599-0D7D85BC4E10}" type="slidenum">
              <a:rPr lang="en-US" altLang="en-US"/>
              <a:pPr>
                <a:defRPr/>
              </a:pPr>
              <a:t>‹#›</a:t>
            </a:fld>
            <a:endParaRPr lang="en-US" altLang="en-US"/>
          </a:p>
        </p:txBody>
      </p:sp>
    </p:spTree>
    <p:extLst>
      <p:ext uri="{BB962C8B-B14F-4D97-AF65-F5344CB8AC3E}">
        <p14:creationId xmlns:p14="http://schemas.microsoft.com/office/powerpoint/2010/main" val="815565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48309C5-D97C-40DB-97DA-FBC26CEDE003}" type="slidenum">
              <a:rPr lang="en-US" altLang="en-US"/>
              <a:pPr>
                <a:defRPr/>
              </a:pPr>
              <a:t>‹#›</a:t>
            </a:fld>
            <a:endParaRPr lang="en-US" altLang="en-US"/>
          </a:p>
        </p:txBody>
      </p:sp>
    </p:spTree>
    <p:extLst>
      <p:ext uri="{BB962C8B-B14F-4D97-AF65-F5344CB8AC3E}">
        <p14:creationId xmlns:p14="http://schemas.microsoft.com/office/powerpoint/2010/main" val="1521783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F217D01-C77C-4412-8929-8440F2E67991}" type="slidenum">
              <a:rPr lang="en-US" altLang="en-US"/>
              <a:pPr>
                <a:defRPr/>
              </a:pPr>
              <a:t>‹#›</a:t>
            </a:fld>
            <a:endParaRPr lang="en-US" altLang="en-US"/>
          </a:p>
        </p:txBody>
      </p:sp>
    </p:spTree>
    <p:extLst>
      <p:ext uri="{BB962C8B-B14F-4D97-AF65-F5344CB8AC3E}">
        <p14:creationId xmlns:p14="http://schemas.microsoft.com/office/powerpoint/2010/main" val="307587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C4A0846-E85B-4EAF-B083-E43866613483}" type="slidenum">
              <a:rPr lang="en-US" altLang="en-US"/>
              <a:pPr>
                <a:defRPr/>
              </a:pPr>
              <a:t>‹#›</a:t>
            </a:fld>
            <a:endParaRPr lang="en-US" altLang="en-US"/>
          </a:p>
        </p:txBody>
      </p:sp>
    </p:spTree>
    <p:extLst>
      <p:ext uri="{BB962C8B-B14F-4D97-AF65-F5344CB8AC3E}">
        <p14:creationId xmlns:p14="http://schemas.microsoft.com/office/powerpoint/2010/main" val="11718287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D1DE8DE-66D1-4248-9DD8-4EEB3F716AD4}" type="slidenum">
              <a:rPr lang="en-US" altLang="en-US"/>
              <a:pPr>
                <a:defRPr/>
              </a:pPr>
              <a:t>‹#›</a:t>
            </a:fld>
            <a:endParaRPr lang="en-US" altLang="en-US"/>
          </a:p>
        </p:txBody>
      </p:sp>
    </p:spTree>
    <p:extLst>
      <p:ext uri="{BB962C8B-B14F-4D97-AF65-F5344CB8AC3E}">
        <p14:creationId xmlns:p14="http://schemas.microsoft.com/office/powerpoint/2010/main" val="29550355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32E93D6-191B-4A6C-90C6-D12D27EB96F7}" type="slidenum">
              <a:rPr lang="en-US" altLang="en-US"/>
              <a:pPr>
                <a:defRPr/>
              </a:pPr>
              <a:t>‹#›</a:t>
            </a:fld>
            <a:endParaRPr lang="en-US" altLang="en-US"/>
          </a:p>
        </p:txBody>
      </p:sp>
    </p:spTree>
    <p:extLst>
      <p:ext uri="{BB962C8B-B14F-4D97-AF65-F5344CB8AC3E}">
        <p14:creationId xmlns:p14="http://schemas.microsoft.com/office/powerpoint/2010/main" val="377236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5DF5116-77A9-4708-B97E-27705D0770C8}" type="slidenum">
              <a:rPr lang="en-US" altLang="en-US"/>
              <a:pPr>
                <a:defRPr/>
              </a:pPr>
              <a:t>‹#›</a:t>
            </a:fld>
            <a:endParaRPr lang="en-US" altLang="en-US"/>
          </a:p>
        </p:txBody>
      </p:sp>
    </p:spTree>
    <p:extLst>
      <p:ext uri="{BB962C8B-B14F-4D97-AF65-F5344CB8AC3E}">
        <p14:creationId xmlns:p14="http://schemas.microsoft.com/office/powerpoint/2010/main" val="38995062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F7AA2DE-E716-499A-BF26-449496015C8B}" type="slidenum">
              <a:rPr lang="en-US" altLang="en-US"/>
              <a:pPr>
                <a:defRPr/>
              </a:pPr>
              <a:t>‹#›</a:t>
            </a:fld>
            <a:endParaRPr lang="en-US" altLang="en-US"/>
          </a:p>
        </p:txBody>
      </p:sp>
    </p:spTree>
    <p:extLst>
      <p:ext uri="{BB962C8B-B14F-4D97-AF65-F5344CB8AC3E}">
        <p14:creationId xmlns:p14="http://schemas.microsoft.com/office/powerpoint/2010/main" val="27794333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53259D-93DA-4453-AD9B-5B66C6248A0B}" type="slidenum">
              <a:rPr lang="en-US" altLang="en-US"/>
              <a:pPr>
                <a:defRPr/>
              </a:pPr>
              <a:t>‹#›</a:t>
            </a:fld>
            <a:endParaRPr lang="en-US" altLang="en-US"/>
          </a:p>
        </p:txBody>
      </p:sp>
    </p:spTree>
    <p:extLst>
      <p:ext uri="{BB962C8B-B14F-4D97-AF65-F5344CB8AC3E}">
        <p14:creationId xmlns:p14="http://schemas.microsoft.com/office/powerpoint/2010/main" val="24533674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6A096C-4454-47F0-8025-DC1216AEE2AF}" type="slidenum">
              <a:rPr lang="en-US" altLang="en-US"/>
              <a:pPr>
                <a:defRPr/>
              </a:pPr>
              <a:t>‹#›</a:t>
            </a:fld>
            <a:endParaRPr lang="en-US" altLang="en-US"/>
          </a:p>
        </p:txBody>
      </p:sp>
    </p:spTree>
    <p:extLst>
      <p:ext uri="{BB962C8B-B14F-4D97-AF65-F5344CB8AC3E}">
        <p14:creationId xmlns:p14="http://schemas.microsoft.com/office/powerpoint/2010/main" val="2875106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6AA14F-6FE6-4F06-A635-2AD2549DF595}" type="slidenum">
              <a:rPr lang="en-US" altLang="en-US"/>
              <a:pPr>
                <a:defRPr/>
              </a:pPr>
              <a:t>‹#›</a:t>
            </a:fld>
            <a:endParaRPr lang="en-US" altLang="en-US"/>
          </a:p>
        </p:txBody>
      </p:sp>
    </p:spTree>
    <p:extLst>
      <p:ext uri="{BB962C8B-B14F-4D97-AF65-F5344CB8AC3E}">
        <p14:creationId xmlns:p14="http://schemas.microsoft.com/office/powerpoint/2010/main" val="4233401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77CABF-E3E6-43CD-9C24-2BEB3D397B63}" type="slidenum">
              <a:rPr lang="en-US" altLang="en-US"/>
              <a:pPr>
                <a:defRPr/>
              </a:pPr>
              <a:t>‹#›</a:t>
            </a:fld>
            <a:endParaRPr lang="en-US" altLang="en-US"/>
          </a:p>
        </p:txBody>
      </p:sp>
    </p:spTree>
    <p:extLst>
      <p:ext uri="{BB962C8B-B14F-4D97-AF65-F5344CB8AC3E}">
        <p14:creationId xmlns:p14="http://schemas.microsoft.com/office/powerpoint/2010/main" val="39742771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F6410-4712-486F-82C1-5F9629F0A8E5}" type="slidenum">
              <a:rPr lang="en-US"/>
              <a:pPr>
                <a:defRPr/>
              </a:pPr>
              <a:t>‹#›</a:t>
            </a:fld>
            <a:endParaRPr lang="en-US"/>
          </a:p>
        </p:txBody>
      </p:sp>
    </p:spTree>
    <p:extLst>
      <p:ext uri="{BB962C8B-B14F-4D97-AF65-F5344CB8AC3E}">
        <p14:creationId xmlns:p14="http://schemas.microsoft.com/office/powerpoint/2010/main" val="28534693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7F5689-93A2-4BF0-82CB-F5B4A0B588EB}" type="slidenum">
              <a:rPr lang="en-US"/>
              <a:pPr>
                <a:defRPr/>
              </a:pPr>
              <a:t>‹#›</a:t>
            </a:fld>
            <a:endParaRPr lang="en-US"/>
          </a:p>
        </p:txBody>
      </p:sp>
    </p:spTree>
    <p:extLst>
      <p:ext uri="{BB962C8B-B14F-4D97-AF65-F5344CB8AC3E}">
        <p14:creationId xmlns:p14="http://schemas.microsoft.com/office/powerpoint/2010/main" val="291397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F2B2EA-E8AF-43A5-A478-D1604236CF7D}" type="slidenum">
              <a:rPr lang="en-US" altLang="en-US"/>
              <a:pPr>
                <a:defRPr/>
              </a:pPr>
              <a:t>‹#›</a:t>
            </a:fld>
            <a:endParaRPr lang="en-US" altLang="en-US"/>
          </a:p>
        </p:txBody>
      </p:sp>
    </p:spTree>
    <p:extLst>
      <p:ext uri="{BB962C8B-B14F-4D97-AF65-F5344CB8AC3E}">
        <p14:creationId xmlns:p14="http://schemas.microsoft.com/office/powerpoint/2010/main" val="772352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A21CE0-B87B-45F1-ACE0-BDD640DCB886}" type="slidenum">
              <a:rPr lang="en-US"/>
              <a:pPr>
                <a:defRPr/>
              </a:pPr>
              <a:t>‹#›</a:t>
            </a:fld>
            <a:endParaRPr lang="en-US"/>
          </a:p>
        </p:txBody>
      </p:sp>
    </p:spTree>
    <p:extLst>
      <p:ext uri="{BB962C8B-B14F-4D97-AF65-F5344CB8AC3E}">
        <p14:creationId xmlns:p14="http://schemas.microsoft.com/office/powerpoint/2010/main" val="30599327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BAF013-9DB1-42D7-B6F4-6B3BCCC91A4B}" type="slidenum">
              <a:rPr lang="en-US"/>
              <a:pPr>
                <a:defRPr/>
              </a:pPr>
              <a:t>‹#›</a:t>
            </a:fld>
            <a:endParaRPr lang="en-US"/>
          </a:p>
        </p:txBody>
      </p:sp>
    </p:spTree>
    <p:extLst>
      <p:ext uri="{BB962C8B-B14F-4D97-AF65-F5344CB8AC3E}">
        <p14:creationId xmlns:p14="http://schemas.microsoft.com/office/powerpoint/2010/main" val="4284470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70C356-7E25-4533-9669-95FFCBEE94CC}" type="slidenum">
              <a:rPr lang="en-US"/>
              <a:pPr>
                <a:defRPr/>
              </a:pPr>
              <a:t>‹#›</a:t>
            </a:fld>
            <a:endParaRPr lang="en-US"/>
          </a:p>
        </p:txBody>
      </p:sp>
    </p:spTree>
    <p:extLst>
      <p:ext uri="{BB962C8B-B14F-4D97-AF65-F5344CB8AC3E}">
        <p14:creationId xmlns:p14="http://schemas.microsoft.com/office/powerpoint/2010/main" val="20334592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959C49-EEAF-441B-835B-296C016A6A8B}" type="slidenum">
              <a:rPr lang="en-US"/>
              <a:pPr>
                <a:defRPr/>
              </a:pPr>
              <a:t>‹#›</a:t>
            </a:fld>
            <a:endParaRPr lang="en-US"/>
          </a:p>
        </p:txBody>
      </p:sp>
    </p:spTree>
    <p:extLst>
      <p:ext uri="{BB962C8B-B14F-4D97-AF65-F5344CB8AC3E}">
        <p14:creationId xmlns:p14="http://schemas.microsoft.com/office/powerpoint/2010/main" val="889339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BACAAD-B5DB-4A71-8B10-E1A42C3489FE}" type="slidenum">
              <a:rPr lang="en-US"/>
              <a:pPr>
                <a:defRPr/>
              </a:pPr>
              <a:t>‹#›</a:t>
            </a:fld>
            <a:endParaRPr lang="en-US"/>
          </a:p>
        </p:txBody>
      </p:sp>
    </p:spTree>
    <p:extLst>
      <p:ext uri="{BB962C8B-B14F-4D97-AF65-F5344CB8AC3E}">
        <p14:creationId xmlns:p14="http://schemas.microsoft.com/office/powerpoint/2010/main" val="4879369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340EA2-97E5-4FE6-AF11-B3BA41CEB904}" type="slidenum">
              <a:rPr lang="en-US"/>
              <a:pPr>
                <a:defRPr/>
              </a:pPr>
              <a:t>‹#›</a:t>
            </a:fld>
            <a:endParaRPr lang="en-US"/>
          </a:p>
        </p:txBody>
      </p:sp>
    </p:spTree>
    <p:extLst>
      <p:ext uri="{BB962C8B-B14F-4D97-AF65-F5344CB8AC3E}">
        <p14:creationId xmlns:p14="http://schemas.microsoft.com/office/powerpoint/2010/main" val="2063993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A46639-46D6-4536-9972-0180B634A5F5}" type="slidenum">
              <a:rPr lang="en-US"/>
              <a:pPr>
                <a:defRPr/>
              </a:pPr>
              <a:t>‹#›</a:t>
            </a:fld>
            <a:endParaRPr lang="en-US"/>
          </a:p>
        </p:txBody>
      </p:sp>
    </p:spTree>
    <p:extLst>
      <p:ext uri="{BB962C8B-B14F-4D97-AF65-F5344CB8AC3E}">
        <p14:creationId xmlns:p14="http://schemas.microsoft.com/office/powerpoint/2010/main" val="20030829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5DEA21-C54A-4D07-8F62-0598651466F7}" type="slidenum">
              <a:rPr lang="en-US"/>
              <a:pPr>
                <a:defRPr/>
              </a:pPr>
              <a:t>‹#›</a:t>
            </a:fld>
            <a:endParaRPr lang="en-US"/>
          </a:p>
        </p:txBody>
      </p:sp>
    </p:spTree>
    <p:extLst>
      <p:ext uri="{BB962C8B-B14F-4D97-AF65-F5344CB8AC3E}">
        <p14:creationId xmlns:p14="http://schemas.microsoft.com/office/powerpoint/2010/main" val="19648748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A39EBC-C70A-4CE5-BC40-3B93083729FA}" type="slidenum">
              <a:rPr lang="en-US"/>
              <a:pPr>
                <a:defRPr/>
              </a:pPr>
              <a:t>‹#›</a:t>
            </a:fld>
            <a:endParaRPr lang="en-US"/>
          </a:p>
        </p:txBody>
      </p:sp>
    </p:spTree>
    <p:extLst>
      <p:ext uri="{BB962C8B-B14F-4D97-AF65-F5344CB8AC3E}">
        <p14:creationId xmlns:p14="http://schemas.microsoft.com/office/powerpoint/2010/main" val="2925894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17AE69-956A-4A4A-A2CF-8F5F56D3C760}" type="slidenum">
              <a:rPr lang="en-US"/>
              <a:pPr>
                <a:defRPr/>
              </a:pPr>
              <a:t>‹#›</a:t>
            </a:fld>
            <a:endParaRPr lang="en-US"/>
          </a:p>
        </p:txBody>
      </p:sp>
    </p:spTree>
    <p:extLst>
      <p:ext uri="{BB962C8B-B14F-4D97-AF65-F5344CB8AC3E}">
        <p14:creationId xmlns:p14="http://schemas.microsoft.com/office/powerpoint/2010/main" val="121431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8934221-CC10-4DAD-BFF1-6F8A12CFA668}" type="slidenum">
              <a:rPr lang="en-US" altLang="en-US"/>
              <a:pPr>
                <a:defRPr/>
              </a:pPr>
              <a:t>‹#›</a:t>
            </a:fld>
            <a:endParaRPr lang="en-US" altLang="en-US"/>
          </a:p>
        </p:txBody>
      </p:sp>
    </p:spTree>
    <p:extLst>
      <p:ext uri="{BB962C8B-B14F-4D97-AF65-F5344CB8AC3E}">
        <p14:creationId xmlns:p14="http://schemas.microsoft.com/office/powerpoint/2010/main" val="37113925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82429-3459-484F-B8C5-B5F5EA8A2805}" type="slidenum">
              <a:rPr lang="en-US"/>
              <a:pPr>
                <a:defRPr/>
              </a:pPr>
              <a:t>‹#›</a:t>
            </a:fld>
            <a:endParaRPr lang="en-US"/>
          </a:p>
        </p:txBody>
      </p:sp>
    </p:spTree>
    <p:extLst>
      <p:ext uri="{BB962C8B-B14F-4D97-AF65-F5344CB8AC3E}">
        <p14:creationId xmlns:p14="http://schemas.microsoft.com/office/powerpoint/2010/main" val="11204419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EA2247-5158-4F57-A57E-2FB269013056}" type="slidenum">
              <a:rPr lang="en-US"/>
              <a:pPr>
                <a:defRPr/>
              </a:pPr>
              <a:t>‹#›</a:t>
            </a:fld>
            <a:endParaRPr lang="en-US"/>
          </a:p>
        </p:txBody>
      </p:sp>
    </p:spTree>
    <p:extLst>
      <p:ext uri="{BB962C8B-B14F-4D97-AF65-F5344CB8AC3E}">
        <p14:creationId xmlns:p14="http://schemas.microsoft.com/office/powerpoint/2010/main" val="15480026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F2B8F-D260-4371-BE83-8ECB39B1F890}" type="slidenum">
              <a:rPr lang="en-US"/>
              <a:pPr>
                <a:defRPr/>
              </a:pPr>
              <a:t>‹#›</a:t>
            </a:fld>
            <a:endParaRPr lang="en-US"/>
          </a:p>
        </p:txBody>
      </p:sp>
    </p:spTree>
    <p:extLst>
      <p:ext uri="{BB962C8B-B14F-4D97-AF65-F5344CB8AC3E}">
        <p14:creationId xmlns:p14="http://schemas.microsoft.com/office/powerpoint/2010/main" val="20649101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3CB334-6B16-4D0B-B5B8-2F2AF68AD80D}" type="slidenum">
              <a:rPr lang="en-US"/>
              <a:pPr>
                <a:defRPr/>
              </a:pPr>
              <a:t>‹#›</a:t>
            </a:fld>
            <a:endParaRPr lang="en-US"/>
          </a:p>
        </p:txBody>
      </p:sp>
    </p:spTree>
    <p:extLst>
      <p:ext uri="{BB962C8B-B14F-4D97-AF65-F5344CB8AC3E}">
        <p14:creationId xmlns:p14="http://schemas.microsoft.com/office/powerpoint/2010/main" val="2301941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58EDCE-BE69-4151-BE95-C2529AA5C818}" type="slidenum">
              <a:rPr lang="en-US"/>
              <a:pPr>
                <a:defRPr/>
              </a:pPr>
              <a:t>‹#›</a:t>
            </a:fld>
            <a:endParaRPr lang="en-US"/>
          </a:p>
        </p:txBody>
      </p:sp>
    </p:spTree>
    <p:extLst>
      <p:ext uri="{BB962C8B-B14F-4D97-AF65-F5344CB8AC3E}">
        <p14:creationId xmlns:p14="http://schemas.microsoft.com/office/powerpoint/2010/main" val="37682653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61D4C5-DF0E-43C2-B727-1AE973C68E86}" type="slidenum">
              <a:rPr lang="en-US"/>
              <a:pPr>
                <a:defRPr/>
              </a:pPr>
              <a:t>‹#›</a:t>
            </a:fld>
            <a:endParaRPr lang="en-US"/>
          </a:p>
        </p:txBody>
      </p:sp>
    </p:spTree>
    <p:extLst>
      <p:ext uri="{BB962C8B-B14F-4D97-AF65-F5344CB8AC3E}">
        <p14:creationId xmlns:p14="http://schemas.microsoft.com/office/powerpoint/2010/main" val="1452453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93742-EC35-4E54-8C83-7BC61E34DB35}" type="slidenum">
              <a:rPr lang="en-US"/>
              <a:pPr>
                <a:defRPr/>
              </a:pPr>
              <a:t>‹#›</a:t>
            </a:fld>
            <a:endParaRPr lang="en-US"/>
          </a:p>
        </p:txBody>
      </p:sp>
    </p:spTree>
    <p:extLst>
      <p:ext uri="{BB962C8B-B14F-4D97-AF65-F5344CB8AC3E}">
        <p14:creationId xmlns:p14="http://schemas.microsoft.com/office/powerpoint/2010/main" val="41199251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98B4C3-1C04-44C5-86C4-91C43C97D1A2}" type="slidenum">
              <a:rPr lang="en-US"/>
              <a:pPr>
                <a:defRPr/>
              </a:pPr>
              <a:t>‹#›</a:t>
            </a:fld>
            <a:endParaRPr lang="en-US"/>
          </a:p>
        </p:txBody>
      </p:sp>
    </p:spTree>
    <p:extLst>
      <p:ext uri="{BB962C8B-B14F-4D97-AF65-F5344CB8AC3E}">
        <p14:creationId xmlns:p14="http://schemas.microsoft.com/office/powerpoint/2010/main" val="17514718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CAAFC5-F800-4B38-8216-DB0613E72C82}" type="slidenum">
              <a:rPr lang="en-US"/>
              <a:pPr>
                <a:defRPr/>
              </a:pPr>
              <a:t>‹#›</a:t>
            </a:fld>
            <a:endParaRPr lang="en-US"/>
          </a:p>
        </p:txBody>
      </p:sp>
    </p:spTree>
    <p:extLst>
      <p:ext uri="{BB962C8B-B14F-4D97-AF65-F5344CB8AC3E}">
        <p14:creationId xmlns:p14="http://schemas.microsoft.com/office/powerpoint/2010/main" val="19841996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296C73-1306-4395-8048-82427D8F2C6E}" type="slidenum">
              <a:rPr lang="en-US"/>
              <a:pPr>
                <a:defRPr/>
              </a:pPr>
              <a:t>‹#›</a:t>
            </a:fld>
            <a:endParaRPr lang="en-US"/>
          </a:p>
        </p:txBody>
      </p:sp>
    </p:spTree>
    <p:extLst>
      <p:ext uri="{BB962C8B-B14F-4D97-AF65-F5344CB8AC3E}">
        <p14:creationId xmlns:p14="http://schemas.microsoft.com/office/powerpoint/2010/main" val="243044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25D8C31-87F2-4CDD-8833-34F80265AA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605C1A2-0BAC-443C-B2D4-9C16D2D1CB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1A59561-EFEE-4184-B75F-67D1C730B3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4"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601FDE1-E0B1-4324-8D32-F9A33C9FD8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53D659F-87D1-4631-B2C6-1F4A7D7E4F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CAA553F-A5C5-4384-AB3E-BD8715DC0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B67403E-96C8-41F7-AA71-569AF5C1AB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AAB8F7E-5ABA-4CA3-B702-A184A4132E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BB4C8E6-800A-460A-98AB-2756EEC0E6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DD6E7F8-FD82-4A1E-8F1E-21064AA95F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40C5449-0058-4398-BFB4-BFB43F046A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92C1798-9AA1-4709-8970-17CA5CAAF7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856E011-7FCB-46A0-A9E7-DC9E49F7CE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BCC8C3A-92A1-40DE-9A74-E9F116F1D8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038508A-C23B-4708-B56C-30105E9C7A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4FF8609-36C0-4B21-9CF6-2E27D1F89C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68"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1F90E7A-1A27-41EF-A53A-E19EB6F755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86CDB9A-CEF9-42AF-9DD5-DD3E6407FE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C03EBDF-2F62-4CA8-9C66-06B723B7F0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262D985-93E5-456E-81E5-F6AB033431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1C07FBE-A8A7-4F4D-9E9D-DD34BE0FC7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4FD73AC-4F28-4A9D-BD4F-E763AE9218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55A0A3B-48F8-4469-94B9-1CC1112245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3266BE3-C3C2-466E-B564-A4B0F8B904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B5871B1-620E-43F9-AC71-1FACFA33FC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0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49D8F6E-95B4-41AF-961A-E872D34B8B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196608A-BEAA-4FFC-B595-63A9D8B95E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60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31433E5-D969-4DF1-9A6C-96B4DFD1D5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D8596D3-B091-44C6-A152-9503B8691B01}" type="datetimeFigureOut">
              <a:rPr lang="en-US" smtClean="0">
                <a:solidFill>
                  <a:prstClr val="black">
                    <a:tint val="75000"/>
                  </a:prstClr>
                </a:solidFill>
                <a:latin typeface="Calibri"/>
              </a:rPr>
              <a:pPr fontAlgn="auto">
                <a:spcBef>
                  <a:spcPts val="0"/>
                </a:spcBef>
                <a:spcAft>
                  <a:spcPts val="0"/>
                </a:spcAft>
              </a:pPr>
              <a:t>4/22/2024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EE6E503-8A2F-4673-8AC6-A9342E52247D}"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63196145"/>
      </p:ext>
    </p:extLst>
  </p:cSld>
  <p:clrMap bg1="lt1" tx1="dk1" bg2="lt2" tx2="dk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17F7921-5E10-43CC-B812-B2584A8C83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3F9E249-7A6C-48FB-B576-3ADBBD8F3A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D8CB27D-797F-4947-864B-CA924364A1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20C54F3-B02C-4F96-8DAB-6002E13A4F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435670D-ADA8-4681-8987-61C792950F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53ED67A-3A93-4913-A575-8967F268F8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4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7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1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1.xml"/></Relationships>
</file>

<file path=ppt/slides/_rels/slide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51.xml"/><Relationship Id="rId5" Type="http://schemas.openxmlformats.org/officeDocument/2006/relationships/image" Target="../media/image7.gif"/><Relationship Id="rId4" Type="http://schemas.openxmlformats.org/officeDocument/2006/relationships/image" Target="../media/image10.gi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304800" y="304800"/>
            <a:ext cx="8153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Acids and bases always starts with a good story.  </a:t>
            </a:r>
          </a:p>
          <a:p>
            <a:pPr eaLnBrk="1" hangingPunct="1">
              <a:spcBef>
                <a:spcPct val="50000"/>
              </a:spcBef>
              <a:buFontTx/>
              <a:buNone/>
            </a:pPr>
            <a:r>
              <a:rPr lang="en-US" altLang="en-US" sz="1800" dirty="0"/>
              <a:t>A long time ago, in a galaxy far, far away… </a:t>
            </a:r>
          </a:p>
        </p:txBody>
      </p:sp>
      <p:pic>
        <p:nvPicPr>
          <p:cNvPr id="1028" name="Picture 4" descr="Image result for quacking goose at a po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828800"/>
            <a:ext cx="6286500" cy="4714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0" y="0"/>
            <a:ext cx="91440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chemeClr val="accent2"/>
                </a:solidFill>
                <a:latin typeface="Times New Roman" panose="02020603050405020304" pitchFamily="18" charset="0"/>
                <a:cs typeface="Times New Roman" panose="02020603050405020304" pitchFamily="18" charset="0"/>
              </a:rPr>
              <a:t>Near the top, write:   STRONGEST BASES</a:t>
            </a:r>
          </a:p>
          <a:p>
            <a:pPr eaLnBrk="1" hangingPunct="1">
              <a:spcBef>
                <a:spcPct val="50000"/>
              </a:spcBef>
              <a:buFontTx/>
              <a:buNone/>
            </a:pPr>
            <a:r>
              <a:rPr lang="en-US" altLang="en-US" sz="2400" b="1" dirty="0">
                <a:solidFill>
                  <a:schemeClr val="accent2"/>
                </a:solidFill>
                <a:latin typeface="Times New Roman" panose="02020603050405020304" pitchFamily="18" charset="0"/>
                <a:cs typeface="Times New Roman" panose="02020603050405020304" pitchFamily="18" charset="0"/>
              </a:rPr>
              <a:t>      and near the bottom – WEAKEST BASES</a:t>
            </a:r>
          </a:p>
          <a:p>
            <a:pPr eaLnBrk="1" hangingPunct="1">
              <a:spcBef>
                <a:spcPct val="50000"/>
              </a:spcBef>
              <a:buFontTx/>
              <a:buNone/>
            </a:pPr>
            <a:r>
              <a:rPr lang="en-US" altLang="en-US" sz="1800" dirty="0">
                <a:solidFill>
                  <a:schemeClr val="accent2"/>
                </a:solidFill>
              </a:rPr>
              <a:t> </a:t>
            </a:r>
          </a:p>
          <a:p>
            <a:pPr eaLnBrk="1" hangingPunct="1">
              <a:spcBef>
                <a:spcPct val="50000"/>
              </a:spcBef>
              <a:buFontTx/>
              <a:buNone/>
            </a:pPr>
            <a:r>
              <a:rPr lang="en-US" altLang="en-US" sz="1800" dirty="0">
                <a:solidFill>
                  <a:schemeClr val="accent2"/>
                </a:solidFill>
              </a:rPr>
              <a:t>Bases are strong when there are lots of OH</a:t>
            </a:r>
            <a:r>
              <a:rPr lang="en-US" altLang="en-US" sz="1800" baseline="30000" dirty="0">
                <a:solidFill>
                  <a:schemeClr val="accent2"/>
                </a:solidFill>
              </a:rPr>
              <a:t>-1</a:t>
            </a:r>
            <a:r>
              <a:rPr lang="en-US" altLang="en-US" sz="1800" dirty="0">
                <a:solidFill>
                  <a:schemeClr val="accent2"/>
                </a:solidFill>
              </a:rPr>
              <a:t> ions in solution, because the compounds dissociate well.  </a:t>
            </a:r>
            <a:br>
              <a:rPr lang="en-US" altLang="en-US" sz="1800" dirty="0">
                <a:solidFill>
                  <a:schemeClr val="accent2"/>
                </a:solidFill>
              </a:rPr>
            </a:br>
            <a:endParaRPr lang="en-US" altLang="en-US" sz="1800" dirty="0">
              <a:solidFill>
                <a:schemeClr val="accent2"/>
              </a:solidFill>
            </a:endParaRPr>
          </a:p>
          <a:p>
            <a:pPr eaLnBrk="1" hangingPunct="1">
              <a:spcBef>
                <a:spcPct val="50000"/>
              </a:spcBef>
              <a:buNone/>
            </a:pPr>
            <a:r>
              <a:rPr lang="en-US" altLang="en-US" sz="2400" dirty="0">
                <a:solidFill>
                  <a:srgbClr val="FF0000"/>
                </a:solidFill>
                <a:latin typeface="Comic Sans MS" pitchFamily="66" charset="0"/>
              </a:rPr>
              <a:t>18.  The more OH</a:t>
            </a:r>
            <a:r>
              <a:rPr lang="en-US" altLang="en-US" sz="2400" baseline="30000" dirty="0">
                <a:solidFill>
                  <a:srgbClr val="FF0000"/>
                </a:solidFill>
                <a:latin typeface="Comic Sans MS" pitchFamily="66" charset="0"/>
              </a:rPr>
              <a:t>-1</a:t>
            </a:r>
            <a:r>
              <a:rPr lang="en-US" altLang="en-US" sz="2400" dirty="0">
                <a:solidFill>
                  <a:srgbClr val="FF0000"/>
                </a:solidFill>
                <a:latin typeface="Comic Sans MS" pitchFamily="66" charset="0"/>
              </a:rPr>
              <a:t> ions in solution, the stronger the base.</a:t>
            </a:r>
            <a:br>
              <a:rPr lang="en-US" altLang="en-US" sz="2400" dirty="0">
                <a:solidFill>
                  <a:srgbClr val="FF0000"/>
                </a:solidFill>
                <a:latin typeface="Comic Sans MS" pitchFamily="66" charset="0"/>
              </a:rPr>
            </a:br>
            <a:br>
              <a:rPr lang="en-US" altLang="en-US" sz="2400" dirty="0">
                <a:solidFill>
                  <a:srgbClr val="FF0000"/>
                </a:solidFill>
                <a:latin typeface="Comic Sans MS" pitchFamily="66" charset="0"/>
              </a:rPr>
            </a:br>
            <a:r>
              <a:rPr lang="en-US" altLang="en-US" dirty="0">
                <a:solidFill>
                  <a:srgbClr val="0000CC"/>
                </a:solidFill>
                <a:latin typeface="Times New Roman" panose="02020603050405020304" pitchFamily="18" charset="0"/>
                <a:cs typeface="Times New Roman" panose="02020603050405020304" pitchFamily="18" charset="0"/>
              </a:rPr>
              <a:t>Stronger bases, like NaOH is put into water, nearly all of the NaOH becomes Na</a:t>
            </a:r>
            <a:r>
              <a:rPr lang="en-US" altLang="en-US" baseline="30000" dirty="0">
                <a:solidFill>
                  <a:srgbClr val="0000CC"/>
                </a:solidFill>
                <a:latin typeface="Times New Roman" panose="02020603050405020304" pitchFamily="18" charset="0"/>
                <a:cs typeface="Times New Roman" panose="02020603050405020304" pitchFamily="18" charset="0"/>
              </a:rPr>
              <a:t>+1</a:t>
            </a:r>
            <a:r>
              <a:rPr lang="en-US" altLang="en-US" dirty="0">
                <a:solidFill>
                  <a:srgbClr val="0000CC"/>
                </a:solidFill>
                <a:latin typeface="Times New Roman" panose="02020603050405020304" pitchFamily="18" charset="0"/>
                <a:cs typeface="Times New Roman" panose="02020603050405020304" pitchFamily="18" charset="0"/>
              </a:rPr>
              <a:t> and OH</a:t>
            </a:r>
            <a:r>
              <a:rPr lang="en-US" altLang="en-US" baseline="30000" dirty="0">
                <a:solidFill>
                  <a:srgbClr val="0000CC"/>
                </a:solidFill>
                <a:latin typeface="Times New Roman" panose="02020603050405020304" pitchFamily="18" charset="0"/>
                <a:cs typeface="Times New Roman" panose="02020603050405020304" pitchFamily="18" charset="0"/>
              </a:rPr>
              <a:t>-1</a:t>
            </a:r>
            <a:r>
              <a:rPr lang="en-US" altLang="en-US" dirty="0">
                <a:solidFill>
                  <a:srgbClr val="0000CC"/>
                </a:solidFill>
                <a:latin typeface="Times New Roman" panose="02020603050405020304" pitchFamily="18" charset="0"/>
                <a:cs typeface="Times New Roman" panose="02020603050405020304" pitchFamily="18" charset="0"/>
              </a:rPr>
              <a:t> ions</a:t>
            </a:r>
            <a:endParaRPr lang="en-US" altLang="en-US" dirty="0">
              <a:solidFill>
                <a:schemeClr val="accent2"/>
              </a:solidFill>
              <a:latin typeface="Times New Roman" panose="02020603050405020304" pitchFamily="18" charset="0"/>
              <a:cs typeface="Times New Roman" panose="02020603050405020304" pitchFamily="18" charset="0"/>
            </a:endParaRPr>
          </a:p>
          <a:p>
            <a:pPr eaLnBrk="1" hangingPunct="1">
              <a:spcBef>
                <a:spcPct val="50000"/>
              </a:spcBef>
              <a:buFontTx/>
              <a:buNone/>
            </a:pP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19.  Ammonia follows a different process, it</a:t>
            </a:r>
            <a:br>
              <a:rPr lang="en-US" altLang="en-US" dirty="0">
                <a:solidFill>
                  <a:srgbClr val="0000FF"/>
                </a:solidFill>
                <a:latin typeface="Times New Roman" panose="02020603050405020304" pitchFamily="18" charset="0"/>
                <a:cs typeface="Times New Roman" panose="02020603050405020304" pitchFamily="18" charset="0"/>
              </a:rPr>
            </a:br>
            <a:r>
              <a:rPr lang="en-US" altLang="en-US" dirty="0">
                <a:solidFill>
                  <a:srgbClr val="0000FF"/>
                </a:solidFill>
                <a:latin typeface="Times New Roman" panose="02020603050405020304" pitchFamily="18" charset="0"/>
                <a:cs typeface="Times New Roman" panose="02020603050405020304" pitchFamily="18" charset="0"/>
              </a:rPr>
              <a:t>       forms a relatively weaker base.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0" y="0"/>
            <a:ext cx="9144000" cy="667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     </a:t>
            </a:r>
            <a:br>
              <a:rPr lang="en-US" altLang="en-US" dirty="0">
                <a:solidFill>
                  <a:srgbClr val="000000"/>
                </a:solidFill>
                <a:latin typeface="Times New Roman" panose="02020603050405020304" pitchFamily="18" charset="0"/>
                <a:cs typeface="Times New Roman" panose="02020603050405020304" pitchFamily="18" charset="0"/>
              </a:rPr>
            </a:b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(#H</a:t>
            </a:r>
            <a:r>
              <a:rPr lang="en-US" altLang="en-US" baseline="30000" dirty="0">
                <a:solidFill>
                  <a:srgbClr val="000000"/>
                </a:solidFill>
                <a:latin typeface="Times New Roman" panose="02020603050405020304" pitchFamily="18" charset="0"/>
                <a:cs typeface="Times New Roman" panose="02020603050405020304" pitchFamily="18" charset="0"/>
              </a:rPr>
              <a:t>+1</a:t>
            </a:r>
            <a:r>
              <a:rPr lang="en-US" altLang="en-US" dirty="0">
                <a:solidFill>
                  <a:srgbClr val="000000"/>
                </a:solidFill>
                <a:latin typeface="Times New Roman" panose="02020603050405020304" pitchFamily="18" charset="0"/>
                <a:cs typeface="Times New Roman" panose="02020603050405020304" pitchFamily="18" charset="0"/>
              </a:rPr>
              <a:t>)(M</a:t>
            </a:r>
            <a:r>
              <a:rPr lang="en-US" altLang="en-US" baseline="-25000" dirty="0">
                <a:solidFill>
                  <a:srgbClr val="000000"/>
                </a:solidFill>
                <a:latin typeface="Times New Roman" panose="02020603050405020304" pitchFamily="18" charset="0"/>
                <a:cs typeface="Times New Roman" panose="02020603050405020304" pitchFamily="18" charset="0"/>
              </a:rPr>
              <a:t>A</a:t>
            </a:r>
            <a:r>
              <a:rPr lang="en-US" altLang="en-US" dirty="0">
                <a:solidFill>
                  <a:srgbClr val="000000"/>
                </a:solidFill>
                <a:latin typeface="Times New Roman" panose="02020603050405020304" pitchFamily="18" charset="0"/>
                <a:cs typeface="Times New Roman" panose="02020603050405020304" pitchFamily="18" charset="0"/>
              </a:rPr>
              <a:t>V</a:t>
            </a:r>
            <a:r>
              <a:rPr lang="en-US" altLang="en-US" baseline="-25000" dirty="0">
                <a:solidFill>
                  <a:srgbClr val="000000"/>
                </a:solidFill>
                <a:latin typeface="Times New Roman" panose="02020603050405020304" pitchFamily="18" charset="0"/>
                <a:cs typeface="Times New Roman" panose="02020603050405020304" pitchFamily="18" charset="0"/>
              </a:rPr>
              <a:t>A</a:t>
            </a:r>
            <a:r>
              <a:rPr lang="en-US" altLang="en-US" dirty="0">
                <a:solidFill>
                  <a:srgbClr val="000000"/>
                </a:solidFill>
                <a:latin typeface="Times New Roman" panose="02020603050405020304" pitchFamily="18" charset="0"/>
                <a:cs typeface="Times New Roman" panose="02020603050405020304" pitchFamily="18" charset="0"/>
              </a:rPr>
              <a:t>) = (M</a:t>
            </a:r>
            <a:r>
              <a:rPr lang="en-US" altLang="en-US" baseline="-25000" dirty="0">
                <a:solidFill>
                  <a:srgbClr val="000000"/>
                </a:solidFill>
                <a:latin typeface="Times New Roman" panose="02020603050405020304" pitchFamily="18" charset="0"/>
                <a:cs typeface="Times New Roman" panose="02020603050405020304" pitchFamily="18" charset="0"/>
              </a:rPr>
              <a:t>B</a:t>
            </a:r>
            <a:r>
              <a:rPr lang="en-US" altLang="en-US" dirty="0">
                <a:solidFill>
                  <a:srgbClr val="000000"/>
                </a:solidFill>
                <a:latin typeface="Times New Roman" panose="02020603050405020304" pitchFamily="18" charset="0"/>
                <a:cs typeface="Times New Roman" panose="02020603050405020304" pitchFamily="18" charset="0"/>
              </a:rPr>
              <a:t>V</a:t>
            </a:r>
            <a:r>
              <a:rPr lang="en-US" altLang="en-US" baseline="-25000" dirty="0">
                <a:solidFill>
                  <a:srgbClr val="000000"/>
                </a:solidFill>
                <a:latin typeface="Times New Roman" panose="02020603050405020304" pitchFamily="18" charset="0"/>
                <a:cs typeface="Times New Roman" panose="02020603050405020304" pitchFamily="18" charset="0"/>
              </a:rPr>
              <a:t>B</a:t>
            </a:r>
            <a:r>
              <a:rPr lang="en-US" altLang="en-US" dirty="0">
                <a:solidFill>
                  <a:srgbClr val="000000"/>
                </a:solidFill>
                <a:latin typeface="Times New Roman" panose="02020603050405020304" pitchFamily="18" charset="0"/>
                <a:cs typeface="Times New Roman" panose="02020603050405020304" pitchFamily="18" charset="0"/>
              </a:rPr>
              <a:t>)(#OH</a:t>
            </a:r>
            <a:r>
              <a:rPr lang="en-US" altLang="en-US" baseline="30000" dirty="0">
                <a:solidFill>
                  <a:srgbClr val="000000"/>
                </a:solidFill>
                <a:latin typeface="Times New Roman" panose="02020603050405020304" pitchFamily="18" charset="0"/>
                <a:cs typeface="Times New Roman" panose="02020603050405020304" pitchFamily="18" charset="0"/>
              </a:rPr>
              <a:t>-1</a:t>
            </a:r>
            <a:r>
              <a:rPr lang="en-US" altLang="en-US" dirty="0">
                <a:solidFill>
                  <a:srgbClr val="000000"/>
                </a:solidFill>
                <a:latin typeface="Times New Roman" panose="02020603050405020304" pitchFamily="18" charset="0"/>
                <a:cs typeface="Times New Roman" panose="02020603050405020304" pitchFamily="18" charset="0"/>
              </a:rPr>
              <a:t>)                  (3)(2.45 M)(134 mL) = (M</a:t>
            </a:r>
            <a:r>
              <a:rPr lang="en-US" altLang="en-US" baseline="-25000" dirty="0">
                <a:solidFill>
                  <a:srgbClr val="000000"/>
                </a:solidFill>
                <a:latin typeface="Times New Roman" panose="02020603050405020304" pitchFamily="18" charset="0"/>
                <a:cs typeface="Times New Roman" panose="02020603050405020304" pitchFamily="18" charset="0"/>
              </a:rPr>
              <a:t>B</a:t>
            </a:r>
            <a:r>
              <a:rPr lang="en-US" altLang="en-US" dirty="0">
                <a:solidFill>
                  <a:srgbClr val="000000"/>
                </a:solidFill>
                <a:latin typeface="Times New Roman" panose="02020603050405020304" pitchFamily="18" charset="0"/>
                <a:cs typeface="Times New Roman" panose="02020603050405020304" pitchFamily="18" charset="0"/>
              </a:rPr>
              <a:t>)(202 mL)(1)</a:t>
            </a:r>
            <a:br>
              <a:rPr lang="en-US" altLang="en-US" dirty="0">
                <a:solidFill>
                  <a:srgbClr val="000000"/>
                </a:solidFill>
                <a:latin typeface="Times New Roman" panose="02020603050405020304" pitchFamily="18" charset="0"/>
                <a:cs typeface="Times New Roman" panose="02020603050405020304" pitchFamily="18" charset="0"/>
              </a:rPr>
            </a:br>
            <a:br>
              <a:rPr lang="en-US" altLang="en-US" dirty="0">
                <a:solidFill>
                  <a:srgbClr val="000000"/>
                </a:solidFill>
                <a:latin typeface="Times New Roman" panose="02020603050405020304" pitchFamily="18" charset="0"/>
                <a:cs typeface="Times New Roman" panose="02020603050405020304" pitchFamily="18" charset="0"/>
              </a:rPr>
            </a:b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(#H</a:t>
            </a:r>
            <a:r>
              <a:rPr lang="en-US" altLang="en-US" baseline="30000" dirty="0">
                <a:solidFill>
                  <a:srgbClr val="FF0000"/>
                </a:solidFill>
                <a:latin typeface="Times New Roman" panose="02020603050405020304" pitchFamily="18" charset="0"/>
                <a:cs typeface="Times New Roman" panose="02020603050405020304" pitchFamily="18" charset="0"/>
              </a:rPr>
              <a:t>+1</a:t>
            </a:r>
            <a:r>
              <a:rPr lang="en-US" altLang="en-US" dirty="0">
                <a:solidFill>
                  <a:srgbClr val="FF0000"/>
                </a:solidFill>
                <a:latin typeface="Times New Roman" panose="02020603050405020304" pitchFamily="18" charset="0"/>
                <a:cs typeface="Times New Roman" panose="02020603050405020304" pitchFamily="18" charset="0"/>
              </a:rPr>
              <a:t>)(M</a:t>
            </a:r>
            <a:r>
              <a:rPr lang="en-US" altLang="en-US" baseline="-25000" dirty="0">
                <a:solidFill>
                  <a:srgbClr val="FF0000"/>
                </a:solidFill>
                <a:latin typeface="Times New Roman" panose="02020603050405020304" pitchFamily="18" charset="0"/>
                <a:cs typeface="Times New Roman" panose="02020603050405020304" pitchFamily="18" charset="0"/>
              </a:rPr>
              <a:t>A</a:t>
            </a:r>
            <a:r>
              <a:rPr lang="en-US" altLang="en-US" dirty="0">
                <a:solidFill>
                  <a:srgbClr val="FF0000"/>
                </a:solidFill>
                <a:latin typeface="Times New Roman" panose="02020603050405020304" pitchFamily="18" charset="0"/>
                <a:cs typeface="Times New Roman" panose="02020603050405020304" pitchFamily="18" charset="0"/>
              </a:rPr>
              <a:t>V</a:t>
            </a:r>
            <a:r>
              <a:rPr lang="en-US" altLang="en-US" baseline="-25000" dirty="0">
                <a:solidFill>
                  <a:srgbClr val="FF0000"/>
                </a:solidFill>
                <a:latin typeface="Times New Roman" panose="02020603050405020304" pitchFamily="18" charset="0"/>
                <a:cs typeface="Times New Roman" panose="02020603050405020304" pitchFamily="18" charset="0"/>
              </a:rPr>
              <a:t>A</a:t>
            </a:r>
            <a:r>
              <a:rPr lang="en-US" altLang="en-US" dirty="0">
                <a:solidFill>
                  <a:srgbClr val="FF0000"/>
                </a:solidFill>
                <a:latin typeface="Times New Roman" panose="02020603050405020304" pitchFamily="18" charset="0"/>
                <a:cs typeface="Times New Roman" panose="02020603050405020304" pitchFamily="18" charset="0"/>
              </a:rPr>
              <a:t>) = (M</a:t>
            </a:r>
            <a:r>
              <a:rPr lang="en-US" altLang="en-US" baseline="-25000" dirty="0">
                <a:solidFill>
                  <a:srgbClr val="FF0000"/>
                </a:solidFill>
                <a:latin typeface="Times New Roman" panose="02020603050405020304" pitchFamily="18" charset="0"/>
                <a:cs typeface="Times New Roman" panose="02020603050405020304" pitchFamily="18" charset="0"/>
              </a:rPr>
              <a:t>B</a:t>
            </a:r>
            <a:r>
              <a:rPr lang="en-US" altLang="en-US" dirty="0">
                <a:solidFill>
                  <a:srgbClr val="FF0000"/>
                </a:solidFill>
                <a:latin typeface="Times New Roman" panose="02020603050405020304" pitchFamily="18" charset="0"/>
                <a:cs typeface="Times New Roman" panose="02020603050405020304" pitchFamily="18" charset="0"/>
              </a:rPr>
              <a:t>V</a:t>
            </a:r>
            <a:r>
              <a:rPr lang="en-US" altLang="en-US" baseline="-25000" dirty="0">
                <a:solidFill>
                  <a:srgbClr val="FF0000"/>
                </a:solidFill>
                <a:latin typeface="Times New Roman" panose="02020603050405020304" pitchFamily="18" charset="0"/>
                <a:cs typeface="Times New Roman" panose="02020603050405020304" pitchFamily="18" charset="0"/>
              </a:rPr>
              <a:t>B</a:t>
            </a:r>
            <a:r>
              <a:rPr lang="en-US" altLang="en-US" dirty="0">
                <a:solidFill>
                  <a:srgbClr val="FF0000"/>
                </a:solidFill>
                <a:latin typeface="Times New Roman" panose="02020603050405020304" pitchFamily="18" charset="0"/>
                <a:cs typeface="Times New Roman" panose="02020603050405020304" pitchFamily="18" charset="0"/>
              </a:rPr>
              <a:t>)(#OH</a:t>
            </a:r>
            <a:r>
              <a:rPr lang="en-US" altLang="en-US" baseline="30000" dirty="0">
                <a:solidFill>
                  <a:srgbClr val="FF0000"/>
                </a:solidFill>
                <a:latin typeface="Times New Roman" panose="02020603050405020304" pitchFamily="18" charset="0"/>
                <a:cs typeface="Times New Roman" panose="02020603050405020304" pitchFamily="18" charset="0"/>
              </a:rPr>
              <a:t>-1</a:t>
            </a:r>
            <a:r>
              <a:rPr lang="en-US" altLang="en-US" dirty="0">
                <a:solidFill>
                  <a:srgbClr val="FF0000"/>
                </a:solidFill>
                <a:latin typeface="Times New Roman" panose="02020603050405020304" pitchFamily="18" charset="0"/>
                <a:cs typeface="Times New Roman" panose="02020603050405020304" pitchFamily="18" charset="0"/>
              </a:rPr>
              <a:t>)</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(2)(0.450 M)(V</a:t>
            </a:r>
            <a:r>
              <a:rPr lang="en-US" altLang="en-US" baseline="-25000" dirty="0">
                <a:solidFill>
                  <a:srgbClr val="FF0000"/>
                </a:solidFill>
                <a:latin typeface="Times New Roman" panose="02020603050405020304" pitchFamily="18" charset="0"/>
                <a:cs typeface="Times New Roman" panose="02020603050405020304" pitchFamily="18" charset="0"/>
              </a:rPr>
              <a:t>A</a:t>
            </a:r>
            <a:r>
              <a:rPr lang="en-US" altLang="en-US" dirty="0">
                <a:solidFill>
                  <a:srgbClr val="FF0000"/>
                </a:solidFill>
                <a:latin typeface="Times New Roman" panose="02020603050405020304" pitchFamily="18" charset="0"/>
                <a:cs typeface="Times New Roman" panose="02020603050405020304" pitchFamily="18" charset="0"/>
              </a:rPr>
              <a:t>) = (4.00 M)(2012 mL)(1)</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i="1" dirty="0">
                <a:solidFill>
                  <a:srgbClr val="FF0000"/>
                </a:solidFill>
                <a:latin typeface="Times New Roman" panose="02020603050405020304" pitchFamily="18" charset="0"/>
                <a:cs typeface="Times New Roman" panose="02020603050405020304" pitchFamily="18" charset="0"/>
              </a:rPr>
              <a:t>sulfuric acid is DIPROTIC  (two ions per molecule)</a:t>
            </a:r>
            <a:br>
              <a:rPr lang="en-US" altLang="en-US" i="1"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 </a:t>
            </a:r>
            <a:br>
              <a:rPr lang="en-US" altLang="en-US" dirty="0">
                <a:solidFill>
                  <a:srgbClr val="0000FF"/>
                </a:solidFill>
                <a:latin typeface="Times New Roman" panose="02020603050405020304" pitchFamily="18" charset="0"/>
                <a:cs typeface="Times New Roman" panose="02020603050405020304" pitchFamily="18" charset="0"/>
              </a:rPr>
            </a:b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0000CC"/>
                </a:solidFill>
                <a:latin typeface="Times New Roman" panose="02020603050405020304" pitchFamily="18" charset="0"/>
                <a:cs typeface="Times New Roman" panose="02020603050405020304" pitchFamily="18" charset="0"/>
              </a:rPr>
              <a:t>              (#H</a:t>
            </a:r>
            <a:r>
              <a:rPr lang="en-US" altLang="en-US" baseline="30000" dirty="0">
                <a:solidFill>
                  <a:srgbClr val="0000CC"/>
                </a:solidFill>
                <a:latin typeface="Times New Roman" panose="02020603050405020304" pitchFamily="18" charset="0"/>
                <a:cs typeface="Times New Roman" panose="02020603050405020304" pitchFamily="18" charset="0"/>
              </a:rPr>
              <a:t>+1</a:t>
            </a:r>
            <a:r>
              <a:rPr lang="en-US" altLang="en-US" dirty="0">
                <a:solidFill>
                  <a:srgbClr val="0000CC"/>
                </a:solidFill>
                <a:latin typeface="Times New Roman" panose="02020603050405020304" pitchFamily="18" charset="0"/>
                <a:cs typeface="Times New Roman" panose="02020603050405020304" pitchFamily="18" charset="0"/>
              </a:rPr>
              <a:t>)(M</a:t>
            </a:r>
            <a:r>
              <a:rPr lang="en-US" altLang="en-US" baseline="-25000" dirty="0">
                <a:solidFill>
                  <a:srgbClr val="0000CC"/>
                </a:solidFill>
                <a:latin typeface="Times New Roman" panose="02020603050405020304" pitchFamily="18" charset="0"/>
                <a:cs typeface="Times New Roman" panose="02020603050405020304" pitchFamily="18" charset="0"/>
              </a:rPr>
              <a:t>A</a:t>
            </a:r>
            <a:r>
              <a:rPr lang="en-US" altLang="en-US" dirty="0">
                <a:solidFill>
                  <a:srgbClr val="0000CC"/>
                </a:solidFill>
                <a:latin typeface="Times New Roman" panose="02020603050405020304" pitchFamily="18" charset="0"/>
                <a:cs typeface="Times New Roman" panose="02020603050405020304" pitchFamily="18" charset="0"/>
              </a:rPr>
              <a:t>V</a:t>
            </a:r>
            <a:r>
              <a:rPr lang="en-US" altLang="en-US" baseline="-25000" dirty="0">
                <a:solidFill>
                  <a:srgbClr val="0000CC"/>
                </a:solidFill>
                <a:latin typeface="Times New Roman" panose="02020603050405020304" pitchFamily="18" charset="0"/>
                <a:cs typeface="Times New Roman" panose="02020603050405020304" pitchFamily="18" charset="0"/>
              </a:rPr>
              <a:t>A</a:t>
            </a:r>
            <a:r>
              <a:rPr lang="en-US" altLang="en-US" dirty="0">
                <a:solidFill>
                  <a:srgbClr val="0000CC"/>
                </a:solidFill>
                <a:latin typeface="Times New Roman" panose="02020603050405020304" pitchFamily="18" charset="0"/>
                <a:cs typeface="Times New Roman" panose="02020603050405020304" pitchFamily="18" charset="0"/>
              </a:rPr>
              <a:t>) = (M</a:t>
            </a:r>
            <a:r>
              <a:rPr lang="en-US" altLang="en-US" baseline="-25000" dirty="0">
                <a:solidFill>
                  <a:srgbClr val="0000CC"/>
                </a:solidFill>
                <a:latin typeface="Times New Roman" panose="02020603050405020304" pitchFamily="18" charset="0"/>
                <a:cs typeface="Times New Roman" panose="02020603050405020304" pitchFamily="18" charset="0"/>
              </a:rPr>
              <a:t>B</a:t>
            </a:r>
            <a:r>
              <a:rPr lang="en-US" altLang="en-US" dirty="0">
                <a:solidFill>
                  <a:srgbClr val="0000CC"/>
                </a:solidFill>
                <a:latin typeface="Times New Roman" panose="02020603050405020304" pitchFamily="18" charset="0"/>
                <a:cs typeface="Times New Roman" panose="02020603050405020304" pitchFamily="18" charset="0"/>
              </a:rPr>
              <a:t>V</a:t>
            </a:r>
            <a:r>
              <a:rPr lang="en-US" altLang="en-US" baseline="-25000" dirty="0">
                <a:solidFill>
                  <a:srgbClr val="0000CC"/>
                </a:solidFill>
                <a:latin typeface="Times New Roman" panose="02020603050405020304" pitchFamily="18" charset="0"/>
                <a:cs typeface="Times New Roman" panose="02020603050405020304" pitchFamily="18" charset="0"/>
              </a:rPr>
              <a:t>B</a:t>
            </a:r>
            <a:r>
              <a:rPr lang="en-US" altLang="en-US" dirty="0">
                <a:solidFill>
                  <a:srgbClr val="0000CC"/>
                </a:solidFill>
                <a:latin typeface="Times New Roman" panose="02020603050405020304" pitchFamily="18" charset="0"/>
                <a:cs typeface="Times New Roman" panose="02020603050405020304" pitchFamily="18" charset="0"/>
              </a:rPr>
              <a:t>)(#OH</a:t>
            </a:r>
            <a:r>
              <a:rPr lang="en-US" altLang="en-US" baseline="30000" dirty="0">
                <a:solidFill>
                  <a:srgbClr val="0000CC"/>
                </a:solidFill>
                <a:latin typeface="Times New Roman" panose="02020603050405020304" pitchFamily="18" charset="0"/>
                <a:cs typeface="Times New Roman" panose="02020603050405020304" pitchFamily="18" charset="0"/>
              </a:rPr>
              <a:t>-1</a:t>
            </a:r>
            <a:r>
              <a:rPr lang="en-US" altLang="en-US" dirty="0">
                <a:solidFill>
                  <a:srgbClr val="0000CC"/>
                </a:solidFill>
                <a:latin typeface="Times New Roman" panose="02020603050405020304" pitchFamily="18" charset="0"/>
                <a:cs typeface="Times New Roman" panose="02020603050405020304" pitchFamily="18" charset="0"/>
              </a:rPr>
              <a:t>)             </a:t>
            </a: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      (1)(M</a:t>
            </a:r>
            <a:r>
              <a:rPr lang="en-US" altLang="en-US" baseline="-25000" dirty="0">
                <a:solidFill>
                  <a:srgbClr val="0000CC"/>
                </a:solidFill>
                <a:latin typeface="Times New Roman" panose="02020603050405020304" pitchFamily="18" charset="0"/>
                <a:cs typeface="Times New Roman" panose="02020603050405020304" pitchFamily="18" charset="0"/>
              </a:rPr>
              <a:t>A</a:t>
            </a:r>
            <a:r>
              <a:rPr lang="en-US" altLang="en-US" dirty="0">
                <a:solidFill>
                  <a:srgbClr val="0000CC"/>
                </a:solidFill>
                <a:latin typeface="Times New Roman" panose="02020603050405020304" pitchFamily="18" charset="0"/>
                <a:cs typeface="Times New Roman" panose="02020603050405020304" pitchFamily="18" charset="0"/>
              </a:rPr>
              <a:t>)(45.6 mL) = (1.24 M)(33.2 mL)(2)</a:t>
            </a:r>
          </a:p>
        </p:txBody>
      </p:sp>
      <p:sp>
        <p:nvSpPr>
          <p:cNvPr id="2" name="TextBox 1"/>
          <p:cNvSpPr txBox="1"/>
          <p:nvPr/>
        </p:nvSpPr>
        <p:spPr>
          <a:xfrm>
            <a:off x="304800" y="152400"/>
            <a:ext cx="1066800" cy="830997"/>
          </a:xfrm>
          <a:prstGeom prst="rect">
            <a:avLst/>
          </a:prstGeom>
          <a:noFill/>
        </p:spPr>
        <p:txBody>
          <a:bodyPr wrap="square" rtlCol="0">
            <a:spAutoFit/>
          </a:bodyPr>
          <a:lstStyle/>
          <a:p>
            <a:r>
              <a:rPr lang="en-US" sz="4800" dirty="0"/>
              <a:t>78.</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ChangeArrowheads="1"/>
          </p:cNvSpPr>
          <p:nvPr/>
        </p:nvSpPr>
        <p:spPr bwMode="auto">
          <a:xfrm>
            <a:off x="381000" y="381000"/>
            <a:ext cx="85344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135171" name="Line 5"/>
          <p:cNvSpPr>
            <a:spLocks noChangeShapeType="1"/>
          </p:cNvSpPr>
          <p:nvPr/>
        </p:nvSpPr>
        <p:spPr bwMode="auto">
          <a:xfrm flipV="1">
            <a:off x="381000" y="381000"/>
            <a:ext cx="853440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2" name="Text Box 8"/>
          <p:cNvSpPr txBox="1">
            <a:spLocks noChangeArrowheads="1"/>
          </p:cNvSpPr>
          <p:nvPr/>
        </p:nvSpPr>
        <p:spPr bwMode="auto">
          <a:xfrm>
            <a:off x="0" y="2089597"/>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   0                                                                 7                                                               14</a:t>
            </a:r>
          </a:p>
          <a:p>
            <a:pPr algn="ctr" eaLnBrk="1" hangingPunct="1">
              <a:spcBef>
                <a:spcPct val="50000"/>
              </a:spcBef>
              <a:buFontTx/>
              <a:buNone/>
            </a:pPr>
            <a:r>
              <a:rPr lang="en-US" altLang="en-US" sz="2400" dirty="0">
                <a:solidFill>
                  <a:srgbClr val="FF0000"/>
                </a:solidFill>
              </a:rPr>
              <a:t>acids </a:t>
            </a:r>
            <a:r>
              <a:rPr lang="en-US" altLang="en-US" sz="2400" dirty="0">
                <a:solidFill>
                  <a:srgbClr val="0000FF"/>
                </a:solidFill>
              </a:rPr>
              <a:t>            </a:t>
            </a:r>
            <a:r>
              <a:rPr lang="en-US" altLang="en-US" sz="2400" dirty="0">
                <a:solidFill>
                  <a:srgbClr val="000000"/>
                </a:solidFill>
              </a:rPr>
              <a:t>The pH scale</a:t>
            </a:r>
            <a:r>
              <a:rPr lang="en-US" altLang="en-US" sz="2400" dirty="0">
                <a:solidFill>
                  <a:srgbClr val="0000FF"/>
                </a:solidFill>
              </a:rPr>
              <a:t>            bases</a:t>
            </a:r>
          </a:p>
        </p:txBody>
      </p:sp>
      <p:sp>
        <p:nvSpPr>
          <p:cNvPr id="135173" name="Line 9"/>
          <p:cNvSpPr>
            <a:spLocks noChangeShapeType="1"/>
          </p:cNvSpPr>
          <p:nvPr/>
        </p:nvSpPr>
        <p:spPr bwMode="auto">
          <a:xfrm>
            <a:off x="4572000" y="457200"/>
            <a:ext cx="0" cy="1600200"/>
          </a:xfrm>
          <a:prstGeom prst="line">
            <a:avLst/>
          </a:prstGeom>
          <a:noFill/>
          <a:ln w="539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4" name="Text Box 10"/>
          <p:cNvSpPr txBox="1">
            <a:spLocks noChangeArrowheads="1"/>
          </p:cNvSpPr>
          <p:nvPr/>
        </p:nvSpPr>
        <p:spPr bwMode="auto">
          <a:xfrm>
            <a:off x="609600" y="609600"/>
            <a:ext cx="2133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a:solidFill>
                  <a:srgbClr val="FF0000"/>
                </a:solidFill>
                <a:latin typeface="Comic Sans MS" pitchFamily="66" charset="0"/>
              </a:rPr>
              <a:t>[H</a:t>
            </a:r>
            <a:r>
              <a:rPr lang="en-US" altLang="en-US" sz="4800" baseline="30000">
                <a:solidFill>
                  <a:srgbClr val="FF0000"/>
                </a:solidFill>
                <a:latin typeface="Comic Sans MS" pitchFamily="66" charset="0"/>
              </a:rPr>
              <a:t>+1</a:t>
            </a:r>
            <a:r>
              <a:rPr lang="en-US" altLang="en-US" sz="4800">
                <a:solidFill>
                  <a:srgbClr val="FF0000"/>
                </a:solidFill>
                <a:latin typeface="Comic Sans MS" pitchFamily="66" charset="0"/>
              </a:rPr>
              <a:t>]</a:t>
            </a:r>
          </a:p>
        </p:txBody>
      </p:sp>
      <p:sp>
        <p:nvSpPr>
          <p:cNvPr id="135175" name="Text Box 11"/>
          <p:cNvSpPr txBox="1">
            <a:spLocks noChangeArrowheads="1"/>
          </p:cNvSpPr>
          <p:nvPr/>
        </p:nvSpPr>
        <p:spPr bwMode="auto">
          <a:xfrm>
            <a:off x="6400800" y="1143000"/>
            <a:ext cx="2057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a:solidFill>
                  <a:srgbClr val="0000FF"/>
                </a:solidFill>
                <a:latin typeface="Comic Sans MS" pitchFamily="66" charset="0"/>
              </a:rPr>
              <a:t>[OH</a:t>
            </a:r>
            <a:r>
              <a:rPr lang="en-US" altLang="en-US" sz="4800" baseline="30000">
                <a:solidFill>
                  <a:srgbClr val="0000FF"/>
                </a:solidFill>
                <a:latin typeface="Comic Sans MS" pitchFamily="66" charset="0"/>
              </a:rPr>
              <a:t>-1</a:t>
            </a:r>
            <a:r>
              <a:rPr lang="en-US" altLang="en-US" sz="4800">
                <a:solidFill>
                  <a:srgbClr val="0000FF"/>
                </a:solidFill>
                <a:latin typeface="Comic Sans MS" pitchFamily="66" charset="0"/>
              </a:rPr>
              <a:t>]</a:t>
            </a:r>
          </a:p>
        </p:txBody>
      </p:sp>
      <p:sp>
        <p:nvSpPr>
          <p:cNvPr id="135176" name="Text Box 12"/>
          <p:cNvSpPr txBox="1">
            <a:spLocks noChangeArrowheads="1"/>
          </p:cNvSpPr>
          <p:nvPr/>
        </p:nvSpPr>
        <p:spPr bwMode="auto">
          <a:xfrm>
            <a:off x="0" y="342900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solidFill>
                  <a:srgbClr val="000000"/>
                </a:solidFill>
                <a:latin typeface="Tahoma" pitchFamily="34" charset="0"/>
              </a:rPr>
              <a:t> </a:t>
            </a:r>
            <a:r>
              <a:rPr lang="en-US" altLang="en-US" sz="2400" b="1" dirty="0">
                <a:solidFill>
                  <a:srgbClr val="7030A0"/>
                </a:solidFill>
                <a:latin typeface="Tahoma" pitchFamily="34" charset="0"/>
              </a:rPr>
              <a:t>79.</a:t>
            </a:r>
            <a:r>
              <a:rPr lang="en-US" altLang="en-US" sz="2400" dirty="0">
                <a:solidFill>
                  <a:srgbClr val="000000"/>
                </a:solidFill>
                <a:latin typeface="Tahoma" pitchFamily="34" charset="0"/>
              </a:rPr>
              <a:t>  Draw this diagram above.  Write that stuff below.</a:t>
            </a:r>
            <a:br>
              <a:rPr lang="en-US" altLang="en-US" sz="2400" dirty="0">
                <a:solidFill>
                  <a:srgbClr val="000000"/>
                </a:solidFill>
                <a:latin typeface="Tahoma" pitchFamily="34" charset="0"/>
              </a:rPr>
            </a:br>
            <a:br>
              <a:rPr lang="en-US" altLang="en-US" sz="2400" dirty="0">
                <a:solidFill>
                  <a:srgbClr val="000000"/>
                </a:solidFill>
                <a:latin typeface="Tahoma" pitchFamily="34" charset="0"/>
              </a:rPr>
            </a:br>
            <a:r>
              <a:rPr lang="en-US" altLang="en-US" sz="2400" dirty="0">
                <a:solidFill>
                  <a:srgbClr val="000000"/>
                </a:solidFill>
                <a:latin typeface="Tahoma" pitchFamily="34" charset="0"/>
              </a:rPr>
              <a:t>   Strong acids  H</a:t>
            </a:r>
            <a:r>
              <a:rPr lang="en-US" altLang="en-US" sz="2400" baseline="30000" dirty="0">
                <a:solidFill>
                  <a:srgbClr val="000000"/>
                </a:solidFill>
                <a:latin typeface="Tahoma" pitchFamily="34" charset="0"/>
              </a:rPr>
              <a:t>+1</a:t>
            </a:r>
            <a:r>
              <a:rPr lang="en-US" altLang="en-US" sz="2400" dirty="0">
                <a:solidFill>
                  <a:srgbClr val="000000"/>
                </a:solidFill>
                <a:latin typeface="Tahoma" pitchFamily="34" charset="0"/>
              </a:rPr>
              <a:t> ions &gt; OH</a:t>
            </a:r>
            <a:r>
              <a:rPr lang="en-US" altLang="en-US" sz="2400" baseline="30000" dirty="0">
                <a:solidFill>
                  <a:srgbClr val="000000"/>
                </a:solidFill>
                <a:latin typeface="Tahoma" pitchFamily="34" charset="0"/>
              </a:rPr>
              <a:t>-1</a:t>
            </a:r>
            <a:r>
              <a:rPr lang="en-US" altLang="en-US" sz="2400" dirty="0">
                <a:solidFill>
                  <a:srgbClr val="000000"/>
                </a:solidFill>
                <a:latin typeface="Tahoma" pitchFamily="34" charset="0"/>
              </a:rPr>
              <a:t> ions   </a:t>
            </a:r>
            <a:br>
              <a:rPr lang="en-US" altLang="en-US" sz="2400" dirty="0">
                <a:solidFill>
                  <a:srgbClr val="000000"/>
                </a:solidFill>
                <a:latin typeface="Tahoma" pitchFamily="34" charset="0"/>
              </a:rPr>
            </a:br>
            <a:r>
              <a:rPr lang="en-US" altLang="en-US" sz="2400" dirty="0">
                <a:solidFill>
                  <a:srgbClr val="000000"/>
                </a:solidFill>
                <a:latin typeface="Tahoma" pitchFamily="34" charset="0"/>
              </a:rPr>
              <a:t>   Strong bases H</a:t>
            </a:r>
            <a:r>
              <a:rPr lang="en-US" altLang="en-US" sz="2400" baseline="30000" dirty="0">
                <a:solidFill>
                  <a:srgbClr val="000000"/>
                </a:solidFill>
                <a:latin typeface="Tahoma" pitchFamily="34" charset="0"/>
              </a:rPr>
              <a:t>+1</a:t>
            </a:r>
            <a:r>
              <a:rPr lang="en-US" altLang="en-US" sz="2400" dirty="0">
                <a:solidFill>
                  <a:srgbClr val="000000"/>
                </a:solidFill>
                <a:latin typeface="Tahoma" pitchFamily="34" charset="0"/>
              </a:rPr>
              <a:t> ions &lt; OH</a:t>
            </a:r>
            <a:r>
              <a:rPr lang="en-US" altLang="en-US" sz="2400" baseline="30000" dirty="0">
                <a:solidFill>
                  <a:srgbClr val="000000"/>
                </a:solidFill>
                <a:latin typeface="Tahoma" pitchFamily="34" charset="0"/>
              </a:rPr>
              <a:t>-1</a:t>
            </a:r>
            <a:r>
              <a:rPr lang="en-US" altLang="en-US" sz="2400" dirty="0">
                <a:solidFill>
                  <a:srgbClr val="000000"/>
                </a:solidFill>
                <a:latin typeface="Tahoma" pitchFamily="34" charset="0"/>
              </a:rPr>
              <a:t> ions </a:t>
            </a:r>
          </a:p>
          <a:p>
            <a:pPr eaLnBrk="1" hangingPunct="1">
              <a:spcBef>
                <a:spcPct val="50000"/>
              </a:spcBef>
            </a:pPr>
            <a:r>
              <a:rPr lang="en-US" altLang="en-US" sz="2400" dirty="0">
                <a:solidFill>
                  <a:srgbClr val="000000"/>
                </a:solidFill>
                <a:latin typeface="Tahoma" pitchFamily="34" charset="0"/>
              </a:rPr>
              <a:t>   At neutral pH 7.0  the H</a:t>
            </a:r>
            <a:r>
              <a:rPr lang="en-US" altLang="en-US" sz="2400" baseline="30000" dirty="0">
                <a:solidFill>
                  <a:srgbClr val="000000"/>
                </a:solidFill>
                <a:latin typeface="Tahoma" pitchFamily="34" charset="0"/>
              </a:rPr>
              <a:t>+1</a:t>
            </a:r>
            <a:r>
              <a:rPr lang="en-US" altLang="en-US" sz="2400" dirty="0">
                <a:solidFill>
                  <a:srgbClr val="000000"/>
                </a:solidFill>
                <a:latin typeface="Tahoma" pitchFamily="34" charset="0"/>
              </a:rPr>
              <a:t> =  OH</a:t>
            </a:r>
            <a:r>
              <a:rPr lang="en-US" altLang="en-US" sz="2400" baseline="30000" dirty="0">
                <a:solidFill>
                  <a:srgbClr val="000000"/>
                </a:solidFill>
                <a:latin typeface="Tahoma" pitchFamily="34" charset="0"/>
              </a:rPr>
              <a:t>-1</a:t>
            </a:r>
            <a:r>
              <a:rPr lang="en-US" altLang="en-US" sz="2400" dirty="0">
                <a:solidFill>
                  <a:srgbClr val="000000"/>
                </a:solidFill>
                <a:latin typeface="Tahoma" pitchFamily="34" charset="0"/>
              </a:rPr>
              <a:t>  (or there are no ions)</a:t>
            </a:r>
          </a:p>
          <a:p>
            <a:pPr eaLnBrk="1" hangingPunct="1">
              <a:spcBef>
                <a:spcPct val="50000"/>
              </a:spcBef>
            </a:pPr>
            <a:r>
              <a:rPr lang="en-US" altLang="en-US" sz="3200" dirty="0">
                <a:solidFill>
                  <a:srgbClr val="FF0000"/>
                </a:solidFill>
                <a:latin typeface="Tahoma" pitchFamily="34" charset="0"/>
              </a:rPr>
              <a:t>  </a:t>
            </a:r>
            <a:r>
              <a:rPr lang="en-US" altLang="en-US" sz="3200" dirty="0">
                <a:solidFill>
                  <a:srgbClr val="0000CC"/>
                </a:solidFill>
                <a:latin typeface="Tahoma" pitchFamily="34" charset="0"/>
              </a:rPr>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4"/>
          <p:cNvSpPr txBox="1">
            <a:spLocks noChangeArrowheads="1"/>
          </p:cNvSpPr>
          <p:nvPr/>
        </p:nvSpPr>
        <p:spPr bwMode="auto">
          <a:xfrm>
            <a:off x="304800" y="533400"/>
            <a:ext cx="86106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b="1" dirty="0">
                <a:solidFill>
                  <a:schemeClr val="accent1">
                    <a:lumMod val="25000"/>
                  </a:schemeClr>
                </a:solidFill>
                <a:latin typeface="Comic Sans MS" pitchFamily="66" charset="0"/>
              </a:rPr>
              <a:t>At pH 2.5 the hydrogen ion concentration is </a:t>
            </a:r>
          </a:p>
          <a:p>
            <a:pPr eaLnBrk="1" hangingPunct="1">
              <a:spcBef>
                <a:spcPct val="50000"/>
              </a:spcBef>
              <a:defRPr/>
            </a:pPr>
            <a:r>
              <a:rPr lang="en-US" altLang="en-US" sz="2800" b="1" dirty="0">
                <a:solidFill>
                  <a:schemeClr val="accent1">
                    <a:lumMod val="25000"/>
                  </a:schemeClr>
                </a:solidFill>
                <a:latin typeface="Comic Sans MS" pitchFamily="66" charset="0"/>
              </a:rPr>
              <a:t>1 x 10</a:t>
            </a:r>
            <a:r>
              <a:rPr lang="en-US" altLang="en-US" sz="2800" b="1" baseline="30000" dirty="0">
                <a:solidFill>
                  <a:schemeClr val="accent1">
                    <a:lumMod val="25000"/>
                  </a:schemeClr>
                </a:solidFill>
                <a:latin typeface="Comic Sans MS" pitchFamily="66" charset="0"/>
              </a:rPr>
              <a:t>-2.5</a:t>
            </a:r>
            <a:r>
              <a:rPr lang="en-US" altLang="en-US" sz="2800" b="1" dirty="0">
                <a:solidFill>
                  <a:schemeClr val="accent1">
                    <a:lumMod val="25000"/>
                  </a:schemeClr>
                </a:solidFill>
                <a:latin typeface="Comic Sans MS" pitchFamily="66" charset="0"/>
              </a:rPr>
              <a:t> moles H</a:t>
            </a:r>
            <a:r>
              <a:rPr lang="en-US" altLang="en-US" sz="2800" b="1" baseline="30000" dirty="0">
                <a:solidFill>
                  <a:schemeClr val="accent1">
                    <a:lumMod val="25000"/>
                  </a:schemeClr>
                </a:solidFill>
                <a:latin typeface="Comic Sans MS" pitchFamily="66" charset="0"/>
              </a:rPr>
              <a:t>+1</a:t>
            </a:r>
            <a:r>
              <a:rPr lang="en-US" altLang="en-US" sz="2800" b="1" dirty="0">
                <a:solidFill>
                  <a:schemeClr val="accent1">
                    <a:lumMod val="25000"/>
                  </a:schemeClr>
                </a:solidFill>
                <a:latin typeface="Comic Sans MS" pitchFamily="66" charset="0"/>
              </a:rPr>
              <a:t> ions per liter of solution.</a:t>
            </a:r>
          </a:p>
          <a:p>
            <a:pPr eaLnBrk="1" hangingPunct="1">
              <a:spcBef>
                <a:spcPct val="50000"/>
              </a:spcBef>
              <a:defRPr/>
            </a:pPr>
            <a:r>
              <a:rPr lang="en-US" altLang="en-US" sz="2800" b="1" dirty="0">
                <a:solidFill>
                  <a:schemeClr val="accent1">
                    <a:lumMod val="25000"/>
                  </a:schemeClr>
                </a:solidFill>
                <a:latin typeface="Comic Sans MS" pitchFamily="66" charset="0"/>
              </a:rPr>
              <a:t>    Make sure, right now, you see where the</a:t>
            </a:r>
            <a:br>
              <a:rPr lang="en-US" altLang="en-US" sz="2800" b="1" dirty="0">
                <a:solidFill>
                  <a:schemeClr val="accent1">
                    <a:lumMod val="25000"/>
                  </a:schemeClr>
                </a:solidFill>
                <a:latin typeface="Comic Sans MS" pitchFamily="66" charset="0"/>
              </a:rPr>
            </a:br>
            <a:r>
              <a:rPr lang="en-US" altLang="en-US" sz="2800" b="1" dirty="0">
                <a:solidFill>
                  <a:schemeClr val="accent1">
                    <a:lumMod val="25000"/>
                  </a:schemeClr>
                </a:solidFill>
                <a:latin typeface="Comic Sans MS" pitchFamily="66" charset="0"/>
              </a:rPr>
              <a:t>  exponent goes when describing the </a:t>
            </a:r>
            <a:r>
              <a:rPr lang="en-US" altLang="en-US" sz="2800" b="1" dirty="0" err="1">
                <a:solidFill>
                  <a:schemeClr val="accent1">
                    <a:lumMod val="25000"/>
                  </a:schemeClr>
                </a:solidFill>
                <a:latin typeface="Comic Sans MS" pitchFamily="66" charset="0"/>
              </a:rPr>
              <a:t>pH.</a:t>
            </a:r>
            <a:r>
              <a:rPr lang="en-US" altLang="en-US" sz="2800" b="1" dirty="0">
                <a:solidFill>
                  <a:schemeClr val="accent1">
                    <a:lumMod val="25000"/>
                  </a:schemeClr>
                </a:solidFill>
                <a:latin typeface="Comic Sans MS" pitchFamily="66" charset="0"/>
              </a:rPr>
              <a:t>  </a:t>
            </a:r>
          </a:p>
          <a:p>
            <a:pPr algn="ctr" eaLnBrk="1" hangingPunct="1">
              <a:spcBef>
                <a:spcPct val="50000"/>
              </a:spcBef>
              <a:defRPr/>
            </a:pPr>
            <a:endParaRPr lang="en-US" altLang="en-US" sz="2800" dirty="0">
              <a:solidFill>
                <a:srgbClr val="FF0000"/>
              </a:solidFill>
              <a:latin typeface="Comic Sans MS" pitchFamily="66" charset="0"/>
            </a:endParaRPr>
          </a:p>
          <a:p>
            <a:pPr algn="ctr" eaLnBrk="1" hangingPunct="1">
              <a:spcBef>
                <a:spcPct val="50000"/>
              </a:spcBef>
              <a:defRPr/>
            </a:pPr>
            <a:r>
              <a:rPr lang="en-US" altLang="en-US" sz="2800" dirty="0">
                <a:solidFill>
                  <a:srgbClr val="000000"/>
                </a:solidFill>
                <a:latin typeface="Comic Sans MS" pitchFamily="66" charset="0"/>
              </a:rPr>
              <a:t>What is the pH of these 2 solutions?</a:t>
            </a:r>
          </a:p>
          <a:p>
            <a:pPr eaLnBrk="1" hangingPunct="1">
              <a:spcBef>
                <a:spcPct val="50000"/>
              </a:spcBef>
              <a:defRPr/>
            </a:pPr>
            <a:r>
              <a:rPr lang="en-US" altLang="en-US" sz="2800" dirty="0">
                <a:solidFill>
                  <a:srgbClr val="000000"/>
                </a:solidFill>
                <a:latin typeface="Comic Sans MS" pitchFamily="66" charset="0"/>
              </a:rPr>
              <a:t>80:  1 x 10</a:t>
            </a:r>
            <a:r>
              <a:rPr lang="en-US" altLang="en-US" sz="2800" baseline="30000" dirty="0">
                <a:solidFill>
                  <a:srgbClr val="000000"/>
                </a:solidFill>
                <a:latin typeface="Comic Sans MS" pitchFamily="66" charset="0"/>
              </a:rPr>
              <a:t>-6.5</a:t>
            </a:r>
            <a:r>
              <a:rPr lang="en-US" altLang="en-US" sz="2800" dirty="0">
                <a:solidFill>
                  <a:srgbClr val="000000"/>
                </a:solidFill>
                <a:latin typeface="Comic Sans MS" pitchFamily="66" charset="0"/>
              </a:rPr>
              <a:t> moles H</a:t>
            </a:r>
            <a:r>
              <a:rPr lang="en-US" altLang="en-US" sz="2800" baseline="30000" dirty="0">
                <a:solidFill>
                  <a:srgbClr val="000000"/>
                </a:solidFill>
                <a:latin typeface="Comic Sans MS" pitchFamily="66" charset="0"/>
              </a:rPr>
              <a:t>+1</a:t>
            </a:r>
            <a:r>
              <a:rPr lang="en-US" altLang="en-US" sz="2800" dirty="0">
                <a:solidFill>
                  <a:srgbClr val="000000"/>
                </a:solidFill>
                <a:latin typeface="Comic Sans MS" pitchFamily="66" charset="0"/>
              </a:rPr>
              <a:t> ions per liter of solution.</a:t>
            </a:r>
          </a:p>
          <a:p>
            <a:pPr eaLnBrk="1" hangingPunct="1">
              <a:spcBef>
                <a:spcPct val="50000"/>
              </a:spcBef>
              <a:defRPr/>
            </a:pPr>
            <a:r>
              <a:rPr lang="en-US" altLang="en-US" sz="2800" dirty="0">
                <a:solidFill>
                  <a:srgbClr val="FF0000"/>
                </a:solidFill>
                <a:latin typeface="Comic Sans MS" pitchFamily="66" charset="0"/>
              </a:rPr>
              <a:t>81:    1x 10</a:t>
            </a:r>
            <a:r>
              <a:rPr lang="en-US" altLang="en-US" sz="2800" baseline="30000" dirty="0">
                <a:solidFill>
                  <a:srgbClr val="FF0000"/>
                </a:solidFill>
                <a:latin typeface="Comic Sans MS" pitchFamily="66" charset="0"/>
              </a:rPr>
              <a:t>-11.3</a:t>
            </a:r>
            <a:r>
              <a:rPr lang="en-US" altLang="en-US" sz="2800" dirty="0">
                <a:solidFill>
                  <a:srgbClr val="FF0000"/>
                </a:solidFill>
                <a:latin typeface="Comic Sans MS" pitchFamily="66" charset="0"/>
              </a:rPr>
              <a:t> moles H</a:t>
            </a:r>
            <a:r>
              <a:rPr lang="en-US" altLang="en-US" sz="2800" baseline="30000" dirty="0">
                <a:solidFill>
                  <a:srgbClr val="FF0000"/>
                </a:solidFill>
                <a:latin typeface="Comic Sans MS" pitchFamily="66" charset="0"/>
              </a:rPr>
              <a:t>+1</a:t>
            </a:r>
            <a:r>
              <a:rPr lang="en-US" altLang="en-US" sz="2800" dirty="0">
                <a:solidFill>
                  <a:srgbClr val="FF0000"/>
                </a:solidFill>
                <a:latin typeface="Comic Sans MS" pitchFamily="66" charset="0"/>
              </a:rPr>
              <a:t> ions per liter of solution.</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304800" y="533400"/>
            <a:ext cx="88392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dirty="0">
                <a:solidFill>
                  <a:srgbClr val="000000"/>
                </a:solidFill>
                <a:latin typeface="Comic Sans MS" pitchFamily="66" charset="0"/>
              </a:rPr>
              <a:t>What is the pH of these 2 solutions?</a:t>
            </a:r>
          </a:p>
          <a:p>
            <a:pPr eaLnBrk="1" hangingPunct="1">
              <a:spcBef>
                <a:spcPct val="50000"/>
              </a:spcBef>
              <a:buFontTx/>
              <a:buNone/>
            </a:pPr>
            <a:r>
              <a:rPr lang="en-US" altLang="en-US" sz="2800" dirty="0">
                <a:solidFill>
                  <a:srgbClr val="000000"/>
                </a:solidFill>
                <a:latin typeface="Comic Sans MS" pitchFamily="66" charset="0"/>
              </a:rPr>
              <a:t>80:  1 x 10</a:t>
            </a:r>
            <a:r>
              <a:rPr lang="en-US" altLang="en-US" sz="2800" baseline="30000" dirty="0">
                <a:solidFill>
                  <a:srgbClr val="000000"/>
                </a:solidFill>
                <a:latin typeface="Comic Sans MS" pitchFamily="66" charset="0"/>
              </a:rPr>
              <a:t>-6.5</a:t>
            </a:r>
            <a:r>
              <a:rPr lang="en-US" altLang="en-US" sz="2800" dirty="0">
                <a:solidFill>
                  <a:srgbClr val="000000"/>
                </a:solidFill>
                <a:latin typeface="Comic Sans MS" pitchFamily="66" charset="0"/>
              </a:rPr>
              <a:t> moles H</a:t>
            </a:r>
            <a:r>
              <a:rPr lang="en-US" altLang="en-US" sz="2800" baseline="30000" dirty="0">
                <a:solidFill>
                  <a:srgbClr val="000000"/>
                </a:solidFill>
                <a:latin typeface="Comic Sans MS" pitchFamily="66" charset="0"/>
              </a:rPr>
              <a:t>+1</a:t>
            </a:r>
            <a:r>
              <a:rPr lang="en-US" altLang="en-US" sz="2800" dirty="0">
                <a:solidFill>
                  <a:srgbClr val="000000"/>
                </a:solidFill>
                <a:latin typeface="Comic Sans MS" pitchFamily="66" charset="0"/>
              </a:rPr>
              <a:t> ions per liter of solution.</a:t>
            </a:r>
          </a:p>
          <a:p>
            <a:pPr eaLnBrk="1" hangingPunct="1">
              <a:spcBef>
                <a:spcPct val="50000"/>
              </a:spcBef>
              <a:buFontTx/>
              <a:buNone/>
            </a:pPr>
            <a:r>
              <a:rPr lang="en-US" altLang="en-US" sz="2800" dirty="0">
                <a:solidFill>
                  <a:srgbClr val="000000"/>
                </a:solidFill>
                <a:latin typeface="Comic Sans MS" pitchFamily="66" charset="0"/>
              </a:rPr>
              <a:t>      </a:t>
            </a:r>
            <a:r>
              <a:rPr lang="en-US" altLang="en-US" sz="4000" dirty="0">
                <a:solidFill>
                  <a:srgbClr val="000000"/>
                </a:solidFill>
                <a:latin typeface="Comic Sans MS" pitchFamily="66" charset="0"/>
              </a:rPr>
              <a:t>This solution has a pH of 6.5</a:t>
            </a:r>
          </a:p>
          <a:p>
            <a:pPr eaLnBrk="1" hangingPunct="1">
              <a:spcBef>
                <a:spcPct val="50000"/>
              </a:spcBef>
              <a:buFontTx/>
              <a:buNone/>
            </a:pPr>
            <a:endParaRPr lang="en-US" altLang="en-US" sz="2800" dirty="0">
              <a:solidFill>
                <a:srgbClr val="000000"/>
              </a:solidFill>
              <a:latin typeface="Comic Sans MS" pitchFamily="66" charset="0"/>
            </a:endParaRPr>
          </a:p>
          <a:p>
            <a:pPr eaLnBrk="1" hangingPunct="1">
              <a:spcBef>
                <a:spcPct val="50000"/>
              </a:spcBef>
              <a:buFontTx/>
              <a:buNone/>
            </a:pPr>
            <a:endParaRPr lang="en-US" altLang="en-US" sz="2800" dirty="0">
              <a:solidFill>
                <a:srgbClr val="000000"/>
              </a:solidFill>
              <a:latin typeface="Comic Sans MS" pitchFamily="66" charset="0"/>
            </a:endParaRPr>
          </a:p>
          <a:p>
            <a:pPr eaLnBrk="1" hangingPunct="1">
              <a:spcBef>
                <a:spcPct val="50000"/>
              </a:spcBef>
              <a:buFontTx/>
              <a:buNone/>
            </a:pPr>
            <a:r>
              <a:rPr lang="en-US" altLang="en-US" sz="2800" dirty="0">
                <a:solidFill>
                  <a:srgbClr val="FF0000"/>
                </a:solidFill>
                <a:latin typeface="Comic Sans MS" pitchFamily="66" charset="0"/>
              </a:rPr>
              <a:t>81:    1x 10</a:t>
            </a:r>
            <a:r>
              <a:rPr lang="en-US" altLang="en-US" sz="2800" baseline="30000" dirty="0">
                <a:solidFill>
                  <a:srgbClr val="FF0000"/>
                </a:solidFill>
                <a:latin typeface="Comic Sans MS" pitchFamily="66" charset="0"/>
              </a:rPr>
              <a:t>-11.3</a:t>
            </a:r>
            <a:r>
              <a:rPr lang="en-US" altLang="en-US" sz="2800" dirty="0">
                <a:solidFill>
                  <a:srgbClr val="FF0000"/>
                </a:solidFill>
                <a:latin typeface="Comic Sans MS" pitchFamily="66" charset="0"/>
              </a:rPr>
              <a:t> moles H</a:t>
            </a:r>
            <a:r>
              <a:rPr lang="en-US" altLang="en-US" sz="2800" baseline="30000" dirty="0">
                <a:solidFill>
                  <a:srgbClr val="FF0000"/>
                </a:solidFill>
                <a:latin typeface="Comic Sans MS" pitchFamily="66" charset="0"/>
              </a:rPr>
              <a:t>+1</a:t>
            </a:r>
            <a:r>
              <a:rPr lang="en-US" altLang="en-US" sz="2800" dirty="0">
                <a:solidFill>
                  <a:srgbClr val="FF0000"/>
                </a:solidFill>
                <a:latin typeface="Comic Sans MS" pitchFamily="66" charset="0"/>
              </a:rPr>
              <a:t> ions per liter of solution.</a:t>
            </a:r>
          </a:p>
          <a:p>
            <a:pPr eaLnBrk="1" hangingPunct="1">
              <a:spcBef>
                <a:spcPct val="50000"/>
              </a:spcBef>
              <a:buFontTx/>
              <a:buNone/>
            </a:pPr>
            <a:r>
              <a:rPr lang="en-US" altLang="en-US" sz="2800" dirty="0">
                <a:solidFill>
                  <a:srgbClr val="FF0000"/>
                </a:solidFill>
                <a:latin typeface="Comic Sans MS" pitchFamily="66" charset="0"/>
              </a:rPr>
              <a:t>        </a:t>
            </a:r>
            <a:r>
              <a:rPr lang="en-US" altLang="en-US" sz="4400" dirty="0">
                <a:solidFill>
                  <a:srgbClr val="FF0000"/>
                </a:solidFill>
                <a:latin typeface="Comic Sans MS" pitchFamily="66" charset="0"/>
              </a:rPr>
              <a:t>This solution has a pH of 11.3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15000">
              <a:srgbClr val="FFAFCA"/>
            </a:gs>
            <a:gs pos="39000">
              <a:schemeClr val="accent1">
                <a:lumMod val="45000"/>
                <a:lumOff val="55000"/>
              </a:schemeClr>
            </a:gs>
            <a:gs pos="44000">
              <a:schemeClr val="accent1">
                <a:lumMod val="45000"/>
                <a:lumOff val="55000"/>
              </a:schemeClr>
            </a:gs>
            <a:gs pos="8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0" y="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i="1" dirty="0">
                <a:solidFill>
                  <a:srgbClr val="000000"/>
                </a:solidFill>
                <a:latin typeface="Comic Sans MS" pitchFamily="66" charset="0"/>
              </a:rPr>
              <a:t>HELLO!   Today, notes 82 to the end.</a:t>
            </a:r>
          </a:p>
          <a:p>
            <a:pPr algn="ctr" eaLnBrk="1" hangingPunct="1">
              <a:spcBef>
                <a:spcPct val="50000"/>
              </a:spcBef>
              <a:buFontTx/>
              <a:buNone/>
            </a:pPr>
            <a:endParaRPr lang="en-US" altLang="en-US" sz="2800" i="1" dirty="0">
              <a:solidFill>
                <a:srgbClr val="000000"/>
              </a:solidFill>
              <a:latin typeface="Comic Sans MS" pitchFamily="66" charset="0"/>
            </a:endParaRPr>
          </a:p>
          <a:p>
            <a:pPr algn="ctr" eaLnBrk="1" hangingPunct="1">
              <a:spcBef>
                <a:spcPct val="50000"/>
              </a:spcBef>
              <a:buFontTx/>
              <a:buNone/>
            </a:pPr>
            <a:r>
              <a:rPr lang="en-US" altLang="en-US" sz="2800" i="1" dirty="0">
                <a:solidFill>
                  <a:srgbClr val="000000"/>
                </a:solidFill>
                <a:latin typeface="Comic Sans MS" pitchFamily="66" charset="0"/>
              </a:rPr>
              <a:t>Tomorrow is the Acid Base Titration Lab</a:t>
            </a:r>
          </a:p>
          <a:p>
            <a:pPr algn="ctr" eaLnBrk="1" hangingPunct="1">
              <a:spcBef>
                <a:spcPct val="50000"/>
              </a:spcBef>
              <a:buFontTx/>
              <a:buNone/>
            </a:pPr>
            <a:endParaRPr lang="en-US" altLang="en-US" sz="2800" i="1" dirty="0">
              <a:solidFill>
                <a:srgbClr val="000000"/>
              </a:solidFill>
              <a:latin typeface="Comic Sans MS" pitchFamily="66" charset="0"/>
            </a:endParaRPr>
          </a:p>
          <a:p>
            <a:pPr algn="ctr" eaLnBrk="1" hangingPunct="1">
              <a:spcBef>
                <a:spcPct val="50000"/>
              </a:spcBef>
              <a:buFontTx/>
              <a:buNone/>
            </a:pPr>
            <a:r>
              <a:rPr lang="en-US" altLang="en-US" sz="2800" i="1" dirty="0">
                <a:solidFill>
                  <a:srgbClr val="000000"/>
                </a:solidFill>
                <a:latin typeface="Comic Sans MS" pitchFamily="66" charset="0"/>
              </a:rPr>
              <a:t>Acid Base HW due now.  Celebration is Tuesday.</a:t>
            </a:r>
          </a:p>
          <a:p>
            <a:pPr algn="ctr" eaLnBrk="1" hangingPunct="1">
              <a:spcBef>
                <a:spcPct val="50000"/>
              </a:spcBef>
              <a:buFontTx/>
              <a:buNone/>
            </a:pPr>
            <a:endParaRPr lang="en-US" altLang="en-US" sz="2800" i="1" dirty="0">
              <a:solidFill>
                <a:srgbClr val="000000"/>
              </a:solidFill>
              <a:latin typeface="Comic Sans MS" pitchFamily="66" charset="0"/>
            </a:endParaRPr>
          </a:p>
          <a:p>
            <a:pPr algn="ctr" eaLnBrk="1" hangingPunct="1">
              <a:spcBef>
                <a:spcPct val="50000"/>
              </a:spcBef>
              <a:buFontTx/>
              <a:buNone/>
            </a:pPr>
            <a:r>
              <a:rPr lang="en-US" altLang="en-US" sz="2800" i="1" dirty="0">
                <a:solidFill>
                  <a:srgbClr val="000000"/>
                </a:solidFill>
                <a:latin typeface="Comic Sans MS" pitchFamily="66" charset="0"/>
              </a:rPr>
              <a:t>Do your back lab reports ASAP</a:t>
            </a:r>
          </a:p>
          <a:p>
            <a:pPr algn="ctr" eaLnBrk="1" hangingPunct="1">
              <a:spcBef>
                <a:spcPct val="50000"/>
              </a:spcBef>
              <a:buFontTx/>
              <a:buNone/>
            </a:pPr>
            <a:endParaRPr lang="en-US" altLang="en-US" sz="2800" i="1" dirty="0">
              <a:solidFill>
                <a:srgbClr val="000000"/>
              </a:solidFill>
              <a:latin typeface="Comic Sans MS" pitchFamily="66" charset="0"/>
            </a:endParaRPr>
          </a:p>
          <a:p>
            <a:pPr algn="ctr" eaLnBrk="1" hangingPunct="1">
              <a:spcBef>
                <a:spcPct val="50000"/>
              </a:spcBef>
              <a:buFontTx/>
              <a:buNone/>
            </a:pPr>
            <a:r>
              <a:rPr lang="en-US" altLang="en-US" sz="2800" i="1" dirty="0">
                <a:solidFill>
                  <a:srgbClr val="000000"/>
                </a:solidFill>
                <a:latin typeface="Comic Sans MS" pitchFamily="66" charset="0"/>
              </a:rPr>
              <a:t>So far only 5 students qualify for the regents exam.</a:t>
            </a:r>
            <a:endParaRPr lang="en-US" altLang="en-US" sz="4400" i="1" dirty="0">
              <a:solidFill>
                <a:srgbClr val="FF0000"/>
              </a:solidFill>
              <a:latin typeface="Comic Sans MS" pitchFamily="66" charset="0"/>
            </a:endParaRPr>
          </a:p>
        </p:txBody>
      </p:sp>
    </p:spTree>
    <p:extLst>
      <p:ext uri="{BB962C8B-B14F-4D97-AF65-F5344CB8AC3E}">
        <p14:creationId xmlns:p14="http://schemas.microsoft.com/office/powerpoint/2010/main" val="6891083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4"/>
          <p:cNvSpPr txBox="1">
            <a:spLocks noChangeArrowheads="1"/>
          </p:cNvSpPr>
          <p:nvPr/>
        </p:nvSpPr>
        <p:spPr bwMode="auto">
          <a:xfrm>
            <a:off x="228600" y="228600"/>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rPr>
              <a:t>Let’s compare solutions on the left, to solutions on the right.  </a:t>
            </a:r>
            <a:br>
              <a:rPr lang="en-US" altLang="en-US" sz="2400" dirty="0">
                <a:solidFill>
                  <a:srgbClr val="000000"/>
                </a:solidFill>
              </a:rPr>
            </a:br>
            <a:r>
              <a:rPr lang="en-US" altLang="en-US" sz="2400" dirty="0">
                <a:solidFill>
                  <a:srgbClr val="000000"/>
                </a:solidFill>
              </a:rPr>
              <a:t> </a:t>
            </a:r>
          </a:p>
        </p:txBody>
      </p:sp>
      <p:graphicFrame>
        <p:nvGraphicFramePr>
          <p:cNvPr id="2" name="Table 1"/>
          <p:cNvGraphicFramePr>
            <a:graphicFrameLocks noGrp="1"/>
          </p:cNvGraphicFramePr>
          <p:nvPr>
            <p:extLst>
              <p:ext uri="{D42A27DB-BD31-4B8C-83A1-F6EECF244321}">
                <p14:modId xmlns:p14="http://schemas.microsoft.com/office/powerpoint/2010/main" val="2982250097"/>
              </p:ext>
            </p:extLst>
          </p:nvPr>
        </p:nvGraphicFramePr>
        <p:xfrm>
          <a:off x="228600" y="1219200"/>
          <a:ext cx="8686800" cy="4899024"/>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4876800">
                  <a:extLst>
                    <a:ext uri="{9D8B030D-6E8A-4147-A177-3AD203B41FA5}">
                      <a16:colId xmlns:a16="http://schemas.microsoft.com/office/drawing/2014/main" val="20003"/>
                    </a:ext>
                  </a:extLst>
                </a:gridCol>
              </a:tblGrid>
              <a:tr h="990583">
                <a:tc>
                  <a:txBody>
                    <a:bodyPr/>
                    <a:lstStyle/>
                    <a:p>
                      <a:pPr algn="ctr"/>
                      <a:endParaRPr lang="en-US" sz="18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Comic Sans MS" panose="030F0702030302020204" pitchFamily="66" charset="0"/>
                        </a:rPr>
                        <a:t>Solution 1</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Comic Sans MS" panose="030F0702030302020204" pitchFamily="66" charset="0"/>
                        </a:rPr>
                        <a:t>Solution 2</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Solution</a:t>
                      </a:r>
                      <a:r>
                        <a:rPr lang="en-US" sz="2400" baseline="0" dirty="0">
                          <a:solidFill>
                            <a:schemeClr val="tx1">
                              <a:lumMod val="95000"/>
                              <a:lumOff val="5000"/>
                            </a:schemeClr>
                          </a:solidFill>
                          <a:latin typeface="Comic Sans MS" panose="030F0702030302020204" pitchFamily="66" charset="0"/>
                        </a:rPr>
                        <a:t> 1 is…</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783129">
                <a:tc>
                  <a:txBody>
                    <a:bodyPr/>
                    <a:lstStyle/>
                    <a:p>
                      <a:pPr algn="ctr"/>
                      <a:r>
                        <a:rPr lang="en-US" sz="1600" dirty="0">
                          <a:latin typeface="Comic Sans MS" panose="030F0702030302020204" pitchFamily="66" charset="0"/>
                        </a:rPr>
                        <a:t>ex</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4.3</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6.3     </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3200" dirty="0">
                          <a:solidFill>
                            <a:srgbClr val="FF0000"/>
                          </a:solidFill>
                          <a:latin typeface="Comic Sans MS" panose="030F0702030302020204" pitchFamily="66" charset="0"/>
                        </a:rPr>
                        <a:t>100x more acidic</a:t>
                      </a:r>
                      <a:endParaRPr lang="en-US" sz="3200" dirty="0">
                        <a:solidFill>
                          <a:srgbClr val="FF0000"/>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1"/>
                  </a:ext>
                </a:extLst>
              </a:tr>
              <a:tr h="781328">
                <a:tc>
                  <a:txBody>
                    <a:bodyPr/>
                    <a:lstStyle/>
                    <a:p>
                      <a:pPr algn="ctr"/>
                      <a:r>
                        <a:rPr lang="en-US" sz="1600" dirty="0">
                          <a:solidFill>
                            <a:schemeClr val="tx1">
                              <a:lumMod val="95000"/>
                              <a:lumOff val="5000"/>
                            </a:schemeClr>
                          </a:solidFill>
                          <a:latin typeface="Comic Sans MS" panose="030F0702030302020204" pitchFamily="66" charset="0"/>
                        </a:rPr>
                        <a:t>82</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11.2</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13.2</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2"/>
                  </a:ext>
                </a:extLst>
              </a:tr>
              <a:tr h="781328">
                <a:tc>
                  <a:txBody>
                    <a:bodyPr/>
                    <a:lstStyle/>
                    <a:p>
                      <a:pPr algn="ctr"/>
                      <a:r>
                        <a:rPr lang="en-US" sz="1600" dirty="0">
                          <a:solidFill>
                            <a:schemeClr val="tx1">
                              <a:lumMod val="95000"/>
                              <a:lumOff val="5000"/>
                            </a:schemeClr>
                          </a:solidFill>
                          <a:latin typeface="Comic Sans MS" panose="030F0702030302020204" pitchFamily="66" charset="0"/>
                        </a:rPr>
                        <a:t>83</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1.2</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0.2 </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3"/>
                  </a:ext>
                </a:extLst>
              </a:tr>
              <a:tr h="781328">
                <a:tc>
                  <a:txBody>
                    <a:bodyPr/>
                    <a:lstStyle/>
                    <a:p>
                      <a:pPr algn="ctr"/>
                      <a:r>
                        <a:rPr lang="en-US" sz="1600" dirty="0">
                          <a:solidFill>
                            <a:schemeClr val="tx1">
                              <a:lumMod val="95000"/>
                              <a:lumOff val="5000"/>
                            </a:schemeClr>
                          </a:solidFill>
                          <a:latin typeface="Comic Sans MS" panose="030F0702030302020204" pitchFamily="66" charset="0"/>
                        </a:rPr>
                        <a:t>84</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12.0</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8.0 </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4"/>
                  </a:ext>
                </a:extLst>
              </a:tr>
              <a:tr h="781328">
                <a:tc>
                  <a:txBody>
                    <a:bodyPr/>
                    <a:lstStyle/>
                    <a:p>
                      <a:pPr algn="ctr"/>
                      <a:r>
                        <a:rPr lang="en-US" sz="1600" dirty="0">
                          <a:solidFill>
                            <a:schemeClr val="tx1">
                              <a:lumMod val="95000"/>
                              <a:lumOff val="5000"/>
                            </a:schemeClr>
                          </a:solidFill>
                          <a:latin typeface="Comic Sans MS" panose="030F0702030302020204" pitchFamily="66" charset="0"/>
                        </a:rPr>
                        <a:t>85</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1.3</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lumMod val="95000"/>
                              <a:lumOff val="5000"/>
                            </a:schemeClr>
                          </a:solidFill>
                          <a:latin typeface="Comic Sans MS" panose="030F0702030302020204" pitchFamily="66" charset="0"/>
                        </a:rPr>
                        <a:t>pH 6.3      </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4"/>
          <p:cNvSpPr txBox="1">
            <a:spLocks noChangeArrowheads="1"/>
          </p:cNvSpPr>
          <p:nvPr/>
        </p:nvSpPr>
        <p:spPr bwMode="auto">
          <a:xfrm>
            <a:off x="228600" y="228600"/>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00"/>
                </a:solidFill>
              </a:rPr>
              <a:t>Let’s compare solutions on the left, to solutions on the right.  </a:t>
            </a:r>
            <a:br>
              <a:rPr lang="en-US" altLang="en-US" sz="2400">
                <a:solidFill>
                  <a:srgbClr val="000000"/>
                </a:solidFill>
              </a:rPr>
            </a:br>
            <a:r>
              <a:rPr lang="en-US" altLang="en-US" sz="2400">
                <a:solidFill>
                  <a:srgbClr val="000000"/>
                </a:solidFill>
              </a:rPr>
              <a:t>Copy these 5 pairs, then use the example to do 128 </a:t>
            </a:r>
            <a:r>
              <a:rPr lang="en-US" altLang="en-US" sz="2400">
                <a:solidFill>
                  <a:srgbClr val="000000"/>
                </a:solidFill>
                <a:latin typeface="Calibri" pitchFamily="34" charset="0"/>
                <a:cs typeface="Calibri" pitchFamily="34" charset="0"/>
              </a:rPr>
              <a:t>→</a:t>
            </a:r>
            <a:endParaRPr lang="en-US" altLang="en-US" sz="240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53660743"/>
              </p:ext>
            </p:extLst>
          </p:nvPr>
        </p:nvGraphicFramePr>
        <p:xfrm>
          <a:off x="228600" y="1219200"/>
          <a:ext cx="8686800" cy="4899024"/>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4876800">
                  <a:extLst>
                    <a:ext uri="{9D8B030D-6E8A-4147-A177-3AD203B41FA5}">
                      <a16:colId xmlns:a16="http://schemas.microsoft.com/office/drawing/2014/main" val="20003"/>
                    </a:ext>
                  </a:extLst>
                </a:gridCol>
              </a:tblGrid>
              <a:tr h="990583">
                <a:tc>
                  <a:txBody>
                    <a:bodyPr/>
                    <a:lstStyle/>
                    <a:p>
                      <a:pPr algn="ctr"/>
                      <a:endParaRPr lang="en-US" sz="18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Comic Sans MS" panose="030F0702030302020204" pitchFamily="66" charset="0"/>
                        </a:rPr>
                        <a:t>Solution 1</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sz="2000" dirty="0">
                          <a:solidFill>
                            <a:schemeClr val="tx1">
                              <a:lumMod val="95000"/>
                              <a:lumOff val="5000"/>
                            </a:schemeClr>
                          </a:solidFill>
                          <a:latin typeface="Comic Sans MS" panose="030F0702030302020204" pitchFamily="66" charset="0"/>
                        </a:rPr>
                        <a:t>Solution 2</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sz="2400" dirty="0">
                          <a:solidFill>
                            <a:schemeClr val="tx1">
                              <a:lumMod val="95000"/>
                              <a:lumOff val="5000"/>
                            </a:schemeClr>
                          </a:solidFill>
                          <a:latin typeface="Comic Sans MS" panose="030F0702030302020204" pitchFamily="66" charset="0"/>
                        </a:rPr>
                        <a:t>Solution</a:t>
                      </a:r>
                      <a:r>
                        <a:rPr lang="en-US" sz="2400" baseline="0" dirty="0">
                          <a:solidFill>
                            <a:schemeClr val="tx1">
                              <a:lumMod val="95000"/>
                              <a:lumOff val="5000"/>
                            </a:schemeClr>
                          </a:solidFill>
                          <a:latin typeface="Comic Sans MS" panose="030F0702030302020204" pitchFamily="66" charset="0"/>
                        </a:rPr>
                        <a:t> 1 is…</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783129">
                <a:tc>
                  <a:txBody>
                    <a:bodyPr/>
                    <a:lstStyle/>
                    <a:p>
                      <a:pPr algn="ctr"/>
                      <a:r>
                        <a:rPr lang="en-US" sz="1600" dirty="0">
                          <a:latin typeface="Comic Sans MS" panose="030F0702030302020204" pitchFamily="66" charset="0"/>
                        </a:rPr>
                        <a:t>ex</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4.3</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6.3     </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3200" dirty="0">
                          <a:solidFill>
                            <a:srgbClr val="FF0000"/>
                          </a:solidFill>
                          <a:latin typeface="Comic Sans MS" panose="030F0702030302020204" pitchFamily="66" charset="0"/>
                        </a:rPr>
                        <a:t>100x more acidic</a:t>
                      </a:r>
                      <a:endParaRPr lang="en-US" sz="3200" dirty="0">
                        <a:solidFill>
                          <a:srgbClr val="FF0000"/>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1"/>
                  </a:ext>
                </a:extLst>
              </a:tr>
              <a:tr h="781328">
                <a:tc>
                  <a:txBody>
                    <a:bodyPr/>
                    <a:lstStyle/>
                    <a:p>
                      <a:pPr algn="ctr"/>
                      <a:r>
                        <a:rPr lang="en-US" sz="1600" dirty="0">
                          <a:solidFill>
                            <a:schemeClr val="tx1">
                              <a:lumMod val="95000"/>
                              <a:lumOff val="5000"/>
                            </a:schemeClr>
                          </a:solidFill>
                          <a:latin typeface="Comic Sans MS" panose="030F0702030302020204" pitchFamily="66" charset="0"/>
                        </a:rPr>
                        <a:t>82</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11.2</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13.2</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3200" dirty="0">
                          <a:solidFill>
                            <a:srgbClr val="FF0000"/>
                          </a:solidFill>
                          <a:latin typeface="Comic Sans MS" panose="030F0702030302020204" pitchFamily="66" charset="0"/>
                        </a:rPr>
                        <a:t>100 x less basic</a:t>
                      </a:r>
                      <a:endParaRPr lang="en-US" sz="3200" dirty="0">
                        <a:solidFill>
                          <a:srgbClr val="FF0000"/>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2"/>
                  </a:ext>
                </a:extLst>
              </a:tr>
              <a:tr h="781328">
                <a:tc>
                  <a:txBody>
                    <a:bodyPr/>
                    <a:lstStyle/>
                    <a:p>
                      <a:pPr algn="ctr"/>
                      <a:r>
                        <a:rPr lang="en-US" sz="1600" dirty="0">
                          <a:solidFill>
                            <a:schemeClr val="tx1">
                              <a:lumMod val="95000"/>
                              <a:lumOff val="5000"/>
                            </a:schemeClr>
                          </a:solidFill>
                          <a:latin typeface="Comic Sans MS" panose="030F0702030302020204" pitchFamily="66" charset="0"/>
                        </a:rPr>
                        <a:t>83</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1.2</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0.2 </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3200" dirty="0">
                          <a:solidFill>
                            <a:srgbClr val="FF0000"/>
                          </a:solidFill>
                          <a:latin typeface="Comic Sans MS" panose="030F0702030302020204" pitchFamily="66" charset="0"/>
                        </a:rPr>
                        <a:t>10x less acidic </a:t>
                      </a:r>
                      <a:endParaRPr lang="en-US" sz="3200" dirty="0">
                        <a:solidFill>
                          <a:srgbClr val="FF0000"/>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3"/>
                  </a:ext>
                </a:extLst>
              </a:tr>
              <a:tr h="781328">
                <a:tc>
                  <a:txBody>
                    <a:bodyPr/>
                    <a:lstStyle/>
                    <a:p>
                      <a:pPr algn="ctr"/>
                      <a:r>
                        <a:rPr lang="en-US" sz="1600" dirty="0">
                          <a:solidFill>
                            <a:schemeClr val="tx1">
                              <a:lumMod val="95000"/>
                              <a:lumOff val="5000"/>
                            </a:schemeClr>
                          </a:solidFill>
                          <a:latin typeface="Comic Sans MS" panose="030F0702030302020204" pitchFamily="66" charset="0"/>
                        </a:rPr>
                        <a:t>84</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12.0</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8.0 </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3200" dirty="0">
                          <a:solidFill>
                            <a:srgbClr val="FF0000"/>
                          </a:solidFill>
                          <a:latin typeface="Comic Sans MS" panose="030F0702030302020204" pitchFamily="66" charset="0"/>
                        </a:rPr>
                        <a:t>10,000x more basic</a:t>
                      </a:r>
                      <a:endParaRPr lang="en-US" sz="3200" dirty="0">
                        <a:solidFill>
                          <a:srgbClr val="FF0000"/>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4"/>
                  </a:ext>
                </a:extLst>
              </a:tr>
              <a:tr h="781328">
                <a:tc>
                  <a:txBody>
                    <a:bodyPr/>
                    <a:lstStyle/>
                    <a:p>
                      <a:pPr algn="ctr"/>
                      <a:r>
                        <a:rPr lang="en-US" sz="1600" dirty="0">
                          <a:solidFill>
                            <a:schemeClr val="tx1">
                              <a:lumMod val="95000"/>
                              <a:lumOff val="5000"/>
                            </a:schemeClr>
                          </a:solidFill>
                          <a:latin typeface="Comic Sans MS" panose="030F0702030302020204" pitchFamily="66" charset="0"/>
                        </a:rPr>
                        <a:t>85</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altLang="en-US" sz="2400" dirty="0">
                          <a:solidFill>
                            <a:schemeClr val="tx1">
                              <a:lumMod val="95000"/>
                              <a:lumOff val="5000"/>
                            </a:schemeClr>
                          </a:solidFill>
                          <a:latin typeface="Comic Sans MS" panose="030F0702030302020204" pitchFamily="66" charset="0"/>
                        </a:rPr>
                        <a:t>pH 1.3</a:t>
                      </a:r>
                      <a:endParaRPr lang="en-US" sz="2400" dirty="0">
                        <a:solidFill>
                          <a:schemeClr val="tx1">
                            <a:lumMod val="95000"/>
                            <a:lumOff val="5000"/>
                          </a:schemeClr>
                        </a:solidFill>
                        <a:latin typeface="Comic Sans MS" panose="030F0702030302020204" pitchFamily="66" charset="0"/>
                      </a:endParaRP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lumMod val="95000"/>
                              <a:lumOff val="5000"/>
                            </a:schemeClr>
                          </a:solidFill>
                          <a:latin typeface="Comic Sans MS" panose="030F0702030302020204" pitchFamily="66" charset="0"/>
                        </a:rPr>
                        <a:t>pH 6.3      </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3200" dirty="0">
                          <a:solidFill>
                            <a:srgbClr val="FF0000"/>
                          </a:solidFill>
                          <a:latin typeface="Comic Sans MS" panose="030F0702030302020204" pitchFamily="66" charset="0"/>
                        </a:rPr>
                        <a:t>100,000x more acidic </a:t>
                      </a:r>
                    </a:p>
                  </a:txBody>
                  <a:tcPr marT="45719" marB="45719"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4"/>
          <p:cNvSpPr txBox="1">
            <a:spLocks noChangeArrowheads="1"/>
          </p:cNvSpPr>
          <p:nvPr/>
        </p:nvSpPr>
        <p:spPr bwMode="auto">
          <a:xfrm>
            <a:off x="152400" y="149959"/>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hangingPunct="1">
              <a:spcBef>
                <a:spcPct val="50000"/>
              </a:spcBef>
              <a:buFontTx/>
              <a:buAutoNum type="arabicPeriod" startAt="86"/>
            </a:pPr>
            <a:r>
              <a:rPr lang="en-US" altLang="en-US" sz="2000" dirty="0">
                <a:solidFill>
                  <a:srgbClr val="000000"/>
                </a:solidFill>
                <a:latin typeface="Comic Sans MS" pitchFamily="66" charset="0"/>
              </a:rPr>
              <a:t>Acid Base Indicator Color changes.   </a:t>
            </a:r>
            <a:br>
              <a:rPr lang="en-US" altLang="en-US" sz="2000" dirty="0">
                <a:solidFill>
                  <a:srgbClr val="000000"/>
                </a:solidFill>
                <a:latin typeface="Comic Sans MS" pitchFamily="66" charset="0"/>
              </a:rPr>
            </a:br>
            <a:r>
              <a:rPr lang="en-US" altLang="en-US" sz="2000" dirty="0">
                <a:solidFill>
                  <a:srgbClr val="000000"/>
                </a:solidFill>
                <a:latin typeface="Comic Sans MS" pitchFamily="66" charset="0"/>
              </a:rPr>
              <a:t> </a:t>
            </a:r>
            <a:r>
              <a:rPr lang="en-US" altLang="en-US" sz="4000" dirty="0">
                <a:solidFill>
                  <a:srgbClr val="7030A0"/>
                </a:solidFill>
                <a:latin typeface="Comic Sans MS" pitchFamily="66" charset="0"/>
              </a:rPr>
              <a:t>What color would each be?  </a:t>
            </a:r>
          </a:p>
          <a:p>
            <a:pPr eaLnBrk="1" hangingPunct="1">
              <a:spcBef>
                <a:spcPct val="50000"/>
              </a:spcBef>
              <a:buNone/>
            </a:pPr>
            <a:r>
              <a:rPr lang="en-US" altLang="en-US" sz="2400" dirty="0">
                <a:solidFill>
                  <a:srgbClr val="000000"/>
                </a:solidFill>
                <a:latin typeface="Comic Sans MS" pitchFamily="66" charset="0"/>
              </a:rPr>
              <a:t>   Methyl orange indicator into an ammonia solution.   </a:t>
            </a:r>
            <a:br>
              <a:rPr lang="en-US" altLang="en-US" sz="2400" dirty="0">
                <a:solidFill>
                  <a:srgbClr val="000000"/>
                </a:solidFill>
                <a:latin typeface="Comic Sans MS" pitchFamily="66" charset="0"/>
              </a:rPr>
            </a:br>
            <a:endParaRPr lang="en-US" altLang="en-US" sz="2400" dirty="0">
              <a:solidFill>
                <a:srgbClr val="000000"/>
              </a:solidFill>
              <a:latin typeface="Comic Sans MS" pitchFamily="66" charset="0"/>
            </a:endParaRPr>
          </a:p>
          <a:p>
            <a:pPr eaLnBrk="1" hangingPunct="1">
              <a:spcBef>
                <a:spcPct val="50000"/>
              </a:spcBef>
              <a:buFontTx/>
              <a:buNone/>
            </a:pPr>
            <a:r>
              <a:rPr lang="en-US" altLang="en-US" sz="2400" dirty="0">
                <a:solidFill>
                  <a:srgbClr val="000000"/>
                </a:solidFill>
                <a:latin typeface="Comic Sans MS" pitchFamily="66" charset="0"/>
              </a:rPr>
              <a:t>   Bromthymol blue indicator into vinegar.</a:t>
            </a:r>
          </a:p>
          <a:p>
            <a:pPr eaLnBrk="1" hangingPunct="1">
              <a:spcBef>
                <a:spcPct val="50000"/>
              </a:spcBef>
              <a:buFontTx/>
              <a:buNone/>
            </a:pPr>
            <a:endParaRPr lang="en-US" altLang="en-US" sz="2400" dirty="0">
              <a:solidFill>
                <a:srgbClr val="000000"/>
              </a:solidFill>
              <a:latin typeface="Comic Sans MS" pitchFamily="66" charset="0"/>
            </a:endParaRPr>
          </a:p>
          <a:p>
            <a:pPr eaLnBrk="1" hangingPunct="1">
              <a:spcBef>
                <a:spcPct val="50000"/>
              </a:spcBef>
              <a:buFontTx/>
              <a:buNone/>
            </a:pPr>
            <a:r>
              <a:rPr lang="en-US" altLang="en-US" sz="2400" dirty="0">
                <a:solidFill>
                  <a:srgbClr val="000000"/>
                </a:solidFill>
                <a:latin typeface="Comic Sans MS" pitchFamily="66" charset="0"/>
              </a:rPr>
              <a:t>   Thymol blue into your deionized water.  </a:t>
            </a:r>
          </a:p>
          <a:p>
            <a:pPr eaLnBrk="1" hangingPunct="1">
              <a:spcBef>
                <a:spcPct val="50000"/>
              </a:spcBef>
              <a:buFontTx/>
              <a:buNone/>
            </a:pPr>
            <a:endParaRPr lang="en-US" altLang="en-US" sz="2400" dirty="0">
              <a:solidFill>
                <a:srgbClr val="000000"/>
              </a:solidFill>
              <a:latin typeface="Comic Sans MS" pitchFamily="66" charset="0"/>
            </a:endParaRPr>
          </a:p>
          <a:p>
            <a:pPr eaLnBrk="1" hangingPunct="1">
              <a:spcBef>
                <a:spcPct val="50000"/>
              </a:spcBef>
              <a:buFontTx/>
              <a:buNone/>
            </a:pPr>
            <a:r>
              <a:rPr lang="en-US" altLang="en-US" sz="2400" dirty="0">
                <a:solidFill>
                  <a:srgbClr val="000000"/>
                </a:solidFill>
                <a:latin typeface="Comic Sans MS" pitchFamily="66" charset="0"/>
              </a:rPr>
              <a:t>   Litmus into your potassium hydroxide. </a:t>
            </a:r>
          </a:p>
          <a:p>
            <a:pPr eaLnBrk="1" hangingPunct="1">
              <a:spcBef>
                <a:spcPct val="50000"/>
              </a:spcBef>
              <a:buFontTx/>
              <a:buNone/>
            </a:pPr>
            <a:r>
              <a:rPr lang="en-US" altLang="en-US" sz="2400" dirty="0">
                <a:solidFill>
                  <a:srgbClr val="000000"/>
                </a:solidFill>
                <a:latin typeface="Comic Sans MS" pitchFamily="66" charset="0"/>
              </a:rPr>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a:t>
            </a:r>
            <a:r>
              <a:rPr lang="en-US" altLang="en-US" sz="2400" dirty="0" err="1">
                <a:solidFill>
                  <a:srgbClr val="000000"/>
                </a:solidFill>
                <a:latin typeface="Comic Sans MS" pitchFamily="66" charset="0"/>
              </a:rPr>
              <a:t>Bromcresol</a:t>
            </a:r>
            <a:r>
              <a:rPr lang="en-US" altLang="en-US" sz="2400" dirty="0">
                <a:solidFill>
                  <a:srgbClr val="000000"/>
                </a:solidFill>
                <a:latin typeface="Comic Sans MS" pitchFamily="66" charset="0"/>
              </a:rPr>
              <a:t>  green into Mr. </a:t>
            </a:r>
            <a:r>
              <a:rPr lang="en-US" altLang="en-US" sz="2400" dirty="0" err="1">
                <a:solidFill>
                  <a:srgbClr val="000000"/>
                </a:solidFill>
                <a:latin typeface="Comic Sans MS" pitchFamily="66" charset="0"/>
              </a:rPr>
              <a:t>Arbuiso’s</a:t>
            </a:r>
            <a:r>
              <a:rPr lang="en-US" altLang="en-US" sz="2400" dirty="0">
                <a:solidFill>
                  <a:srgbClr val="000000"/>
                </a:solidFill>
                <a:latin typeface="Comic Sans MS" pitchFamily="66" charset="0"/>
              </a:rPr>
              <a:t> Mixed Berry seltzer.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4"/>
          <p:cNvSpPr txBox="1">
            <a:spLocks noChangeArrowheads="1"/>
          </p:cNvSpPr>
          <p:nvPr/>
        </p:nvSpPr>
        <p:spPr bwMode="auto">
          <a:xfrm>
            <a:off x="152400" y="149959"/>
            <a:ext cx="89916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hangingPunct="1">
              <a:spcBef>
                <a:spcPct val="50000"/>
              </a:spcBef>
              <a:buFontTx/>
              <a:buAutoNum type="arabicPeriod" startAt="86"/>
            </a:pPr>
            <a:r>
              <a:rPr lang="en-US" altLang="en-US" sz="2000" dirty="0">
                <a:solidFill>
                  <a:srgbClr val="000000"/>
                </a:solidFill>
                <a:latin typeface="Comic Sans MS" pitchFamily="66" charset="0"/>
              </a:rPr>
              <a:t>Acid Base Indicator Color changes.   </a:t>
            </a:r>
            <a:br>
              <a:rPr lang="en-US" altLang="en-US" sz="2000" dirty="0">
                <a:solidFill>
                  <a:srgbClr val="000000"/>
                </a:solidFill>
                <a:latin typeface="Comic Sans MS" pitchFamily="66" charset="0"/>
              </a:rPr>
            </a:br>
            <a:r>
              <a:rPr lang="en-US" altLang="en-US" sz="2000" dirty="0">
                <a:solidFill>
                  <a:srgbClr val="000000"/>
                </a:solidFill>
                <a:latin typeface="Comic Sans MS" pitchFamily="66" charset="0"/>
              </a:rPr>
              <a:t> </a:t>
            </a:r>
            <a:r>
              <a:rPr lang="en-US" altLang="en-US" sz="4000" dirty="0">
                <a:solidFill>
                  <a:srgbClr val="7030A0"/>
                </a:solidFill>
                <a:latin typeface="Comic Sans MS" pitchFamily="66" charset="0"/>
              </a:rPr>
              <a:t>What color would each be?  </a:t>
            </a:r>
          </a:p>
          <a:p>
            <a:pPr eaLnBrk="1" hangingPunct="1">
              <a:spcBef>
                <a:spcPct val="50000"/>
              </a:spcBef>
              <a:buNone/>
            </a:pPr>
            <a:r>
              <a:rPr lang="en-US" altLang="en-US" sz="2400" dirty="0">
                <a:solidFill>
                  <a:srgbClr val="000000"/>
                </a:solidFill>
                <a:latin typeface="Comic Sans MS" pitchFamily="66" charset="0"/>
              </a:rPr>
              <a:t>   Methyl orange indicator into an ammonia solution.  </a:t>
            </a:r>
            <a:r>
              <a:rPr lang="en-US" altLang="en-US" sz="2400" dirty="0">
                <a:solidFill>
                  <a:srgbClr val="FF0000"/>
                </a:solidFill>
                <a:latin typeface="Comic Sans MS" pitchFamily="66" charset="0"/>
              </a:rPr>
              <a:t>YELLOW</a:t>
            </a:r>
            <a:br>
              <a:rPr lang="en-US" altLang="en-US" sz="2400" dirty="0">
                <a:solidFill>
                  <a:srgbClr val="000000"/>
                </a:solidFill>
                <a:latin typeface="Comic Sans MS" pitchFamily="66" charset="0"/>
              </a:rPr>
            </a:br>
            <a:endParaRPr lang="en-US" altLang="en-US" sz="2400" dirty="0">
              <a:solidFill>
                <a:srgbClr val="000000"/>
              </a:solidFill>
              <a:latin typeface="Comic Sans MS" pitchFamily="66" charset="0"/>
            </a:endParaRPr>
          </a:p>
          <a:p>
            <a:pPr eaLnBrk="1" hangingPunct="1">
              <a:spcBef>
                <a:spcPct val="50000"/>
              </a:spcBef>
              <a:buNone/>
            </a:pPr>
            <a:r>
              <a:rPr lang="en-US" altLang="en-US" sz="2400" dirty="0">
                <a:solidFill>
                  <a:srgbClr val="000000"/>
                </a:solidFill>
                <a:latin typeface="Comic Sans MS" pitchFamily="66" charset="0"/>
              </a:rPr>
              <a:t>   Bromthymol blue indicator into vinegar. </a:t>
            </a:r>
            <a:r>
              <a:rPr lang="en-US" altLang="en-US" sz="2400" dirty="0">
                <a:solidFill>
                  <a:srgbClr val="FF0000"/>
                </a:solidFill>
                <a:latin typeface="Comic Sans MS" pitchFamily="66" charset="0"/>
              </a:rPr>
              <a:t>YELLOW</a:t>
            </a:r>
            <a:endParaRPr lang="en-US" altLang="en-US" sz="2400" dirty="0">
              <a:solidFill>
                <a:srgbClr val="000000"/>
              </a:solidFill>
              <a:latin typeface="Comic Sans MS" pitchFamily="66" charset="0"/>
            </a:endParaRPr>
          </a:p>
          <a:p>
            <a:pPr eaLnBrk="1" hangingPunct="1">
              <a:spcBef>
                <a:spcPct val="50000"/>
              </a:spcBef>
              <a:buFontTx/>
              <a:buNone/>
            </a:pPr>
            <a:endParaRPr lang="en-US" altLang="en-US" sz="2400" dirty="0">
              <a:solidFill>
                <a:srgbClr val="000000"/>
              </a:solidFill>
              <a:latin typeface="Comic Sans MS" pitchFamily="66" charset="0"/>
            </a:endParaRPr>
          </a:p>
          <a:p>
            <a:pPr eaLnBrk="1" hangingPunct="1">
              <a:spcBef>
                <a:spcPct val="50000"/>
              </a:spcBef>
              <a:buNone/>
            </a:pPr>
            <a:r>
              <a:rPr lang="en-US" altLang="en-US" sz="2400" dirty="0">
                <a:solidFill>
                  <a:srgbClr val="000000"/>
                </a:solidFill>
                <a:latin typeface="Comic Sans MS" pitchFamily="66" charset="0"/>
              </a:rPr>
              <a:t>   Thymol blue into your deionized water. </a:t>
            </a:r>
            <a:r>
              <a:rPr lang="en-US" altLang="en-US" sz="2400" dirty="0">
                <a:solidFill>
                  <a:srgbClr val="FF0000"/>
                </a:solidFill>
                <a:latin typeface="Comic Sans MS" pitchFamily="66" charset="0"/>
              </a:rPr>
              <a:t>YELLOW</a:t>
            </a:r>
            <a:endParaRPr lang="en-US" altLang="en-US" sz="2400" dirty="0">
              <a:solidFill>
                <a:srgbClr val="000000"/>
              </a:solidFill>
              <a:latin typeface="Comic Sans MS" pitchFamily="66" charset="0"/>
            </a:endParaRPr>
          </a:p>
          <a:p>
            <a:pPr eaLnBrk="1" hangingPunct="1">
              <a:spcBef>
                <a:spcPct val="50000"/>
              </a:spcBef>
              <a:buFontTx/>
              <a:buNone/>
            </a:pPr>
            <a:endParaRPr lang="en-US" altLang="en-US" sz="2400" dirty="0">
              <a:solidFill>
                <a:srgbClr val="000000"/>
              </a:solidFill>
              <a:latin typeface="Comic Sans MS" pitchFamily="66" charset="0"/>
            </a:endParaRPr>
          </a:p>
          <a:p>
            <a:pPr eaLnBrk="1" hangingPunct="1">
              <a:spcBef>
                <a:spcPct val="50000"/>
              </a:spcBef>
              <a:buNone/>
            </a:pPr>
            <a:r>
              <a:rPr lang="en-US" altLang="en-US" sz="2400" dirty="0">
                <a:solidFill>
                  <a:srgbClr val="000000"/>
                </a:solidFill>
                <a:latin typeface="Comic Sans MS" pitchFamily="66" charset="0"/>
              </a:rPr>
              <a:t>   Litmus into your potassium hydroxide. </a:t>
            </a:r>
            <a:r>
              <a:rPr lang="en-US" altLang="en-US" sz="2400" dirty="0">
                <a:solidFill>
                  <a:srgbClr val="FF0000"/>
                </a:solidFill>
                <a:latin typeface="Comic Sans MS" pitchFamily="66" charset="0"/>
              </a:rPr>
              <a:t>BLUE</a:t>
            </a:r>
            <a:endParaRPr lang="en-US" altLang="en-US" sz="2400" dirty="0">
              <a:solidFill>
                <a:srgbClr val="000000"/>
              </a:solidFill>
              <a:latin typeface="Comic Sans MS" pitchFamily="66" charset="0"/>
            </a:endParaRPr>
          </a:p>
          <a:p>
            <a:pPr eaLnBrk="1" hangingPunct="1">
              <a:spcBef>
                <a:spcPct val="50000"/>
              </a:spcBef>
              <a:buNone/>
            </a:pPr>
            <a:r>
              <a:rPr lang="en-US" altLang="en-US" sz="2400" dirty="0">
                <a:solidFill>
                  <a:srgbClr val="000000"/>
                </a:solidFill>
                <a:latin typeface="Comic Sans MS" pitchFamily="66" charset="0"/>
              </a:rPr>
              <a:t>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a:t>
            </a:r>
            <a:r>
              <a:rPr lang="en-US" altLang="en-US" sz="2400" dirty="0" err="1">
                <a:solidFill>
                  <a:srgbClr val="000000"/>
                </a:solidFill>
                <a:latin typeface="Comic Sans MS" pitchFamily="66" charset="0"/>
              </a:rPr>
              <a:t>Bromcresol</a:t>
            </a:r>
            <a:r>
              <a:rPr lang="en-US" altLang="en-US" sz="2400" dirty="0">
                <a:solidFill>
                  <a:srgbClr val="000000"/>
                </a:solidFill>
                <a:latin typeface="Comic Sans MS" pitchFamily="66" charset="0"/>
              </a:rPr>
              <a:t>  green into Mr. </a:t>
            </a:r>
            <a:r>
              <a:rPr lang="en-US" altLang="en-US" sz="2400" dirty="0" err="1">
                <a:solidFill>
                  <a:srgbClr val="000000"/>
                </a:solidFill>
                <a:latin typeface="Comic Sans MS" pitchFamily="66" charset="0"/>
              </a:rPr>
              <a:t>Arbuiso’s</a:t>
            </a:r>
            <a:r>
              <a:rPr lang="en-US" altLang="en-US" sz="2400" dirty="0">
                <a:solidFill>
                  <a:srgbClr val="000000"/>
                </a:solidFill>
                <a:latin typeface="Comic Sans MS" pitchFamily="66" charset="0"/>
              </a:rPr>
              <a:t> Watermelon seltzer. </a:t>
            </a:r>
            <a:br>
              <a:rPr lang="en-US" altLang="en-US" sz="2400" dirty="0">
                <a:solidFill>
                  <a:srgbClr val="000000"/>
                </a:solidFill>
                <a:latin typeface="Comic Sans MS" pitchFamily="66" charset="0"/>
              </a:rPr>
            </a:br>
            <a:r>
              <a:rPr lang="en-US" altLang="en-US" sz="2400" dirty="0">
                <a:solidFill>
                  <a:srgbClr val="000000"/>
                </a:solidFill>
                <a:latin typeface="Comic Sans MS" pitchFamily="66" charset="0"/>
              </a:rPr>
              <a:t>   </a:t>
            </a:r>
            <a:r>
              <a:rPr lang="en-US" altLang="en-US" sz="2400" dirty="0">
                <a:solidFill>
                  <a:srgbClr val="FF0000"/>
                </a:solidFill>
                <a:latin typeface="Comic Sans MS" pitchFamily="66" charset="0"/>
              </a:rPr>
              <a:t>PROBABLY BLUE, it’s a really weak acid, and you get </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   detention now for ruining a good can of seltzer! </a:t>
            </a:r>
            <a:endParaRPr lang="en-US" altLang="en-US" sz="2400" dirty="0">
              <a:solidFill>
                <a:srgbClr val="000000"/>
              </a:solidFill>
              <a:latin typeface="Comic Sans MS" pitchFamily="66" charset="0"/>
            </a:endParaRPr>
          </a:p>
        </p:txBody>
      </p:sp>
    </p:spTree>
    <p:extLst>
      <p:ext uri="{BB962C8B-B14F-4D97-AF65-F5344CB8AC3E}">
        <p14:creationId xmlns:p14="http://schemas.microsoft.com/office/powerpoint/2010/main" val="14824999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4"/>
          <p:cNvSpPr txBox="1">
            <a:spLocks noChangeArrowheads="1"/>
          </p:cNvSpPr>
          <p:nvPr/>
        </p:nvSpPr>
        <p:spPr bwMode="auto">
          <a:xfrm>
            <a:off x="0" y="381000"/>
            <a:ext cx="9144000"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rPr>
              <a:t>87.  Finish this drawing, include all arrows and labels, to completely outline how ammonia is a base according to the Bronsted-Lowry Theory…  Include 2 clear sentences that explain why ammonia is a base, and what the heck water is here.  </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4400" dirty="0">
                <a:solidFill>
                  <a:srgbClr val="000000"/>
                </a:solidFill>
              </a:rPr>
              <a:t>NH</a:t>
            </a:r>
            <a:r>
              <a:rPr lang="en-US" altLang="en-US" sz="4400" baseline="-25000" dirty="0">
                <a:solidFill>
                  <a:srgbClr val="000000"/>
                </a:solidFill>
              </a:rPr>
              <a:t>3(G)</a:t>
            </a:r>
            <a:r>
              <a:rPr lang="en-US" altLang="en-US" sz="4400" dirty="0">
                <a:solidFill>
                  <a:srgbClr val="000000"/>
                </a:solidFill>
              </a:rPr>
              <a:t>  +  H</a:t>
            </a:r>
            <a:r>
              <a:rPr lang="en-US" altLang="en-US" sz="4400" baseline="-25000" dirty="0">
                <a:solidFill>
                  <a:srgbClr val="000000"/>
                </a:solidFill>
              </a:rPr>
              <a:t>2</a:t>
            </a:r>
            <a:r>
              <a:rPr lang="en-US" altLang="en-US" sz="4400" dirty="0">
                <a:solidFill>
                  <a:srgbClr val="000000"/>
                </a:solidFill>
              </a:rPr>
              <a:t>O</a:t>
            </a:r>
            <a:r>
              <a:rPr lang="en-US" altLang="en-US" sz="4400" baseline="-25000" dirty="0">
                <a:solidFill>
                  <a:srgbClr val="000000"/>
                </a:solidFill>
              </a:rPr>
              <a:t>(L)</a:t>
            </a:r>
            <a:r>
              <a:rPr lang="en-US" altLang="en-US" sz="4400" dirty="0">
                <a:solidFill>
                  <a:srgbClr val="000000"/>
                </a:solidFill>
              </a:rPr>
              <a:t>     </a:t>
            </a:r>
          </a:p>
        </p:txBody>
      </p:sp>
      <p:sp>
        <p:nvSpPr>
          <p:cNvPr id="142339" name="Line 5"/>
          <p:cNvSpPr>
            <a:spLocks noChangeShapeType="1"/>
          </p:cNvSpPr>
          <p:nvPr/>
        </p:nvSpPr>
        <p:spPr bwMode="auto">
          <a:xfrm>
            <a:off x="4267200" y="3810000"/>
            <a:ext cx="1295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3"/>
          <p:cNvSpPr>
            <a:spLocks noChangeShapeType="1"/>
          </p:cNvSpPr>
          <p:nvPr/>
        </p:nvSpPr>
        <p:spPr bwMode="auto">
          <a:xfrm flipH="1">
            <a:off x="4267200" y="4038600"/>
            <a:ext cx="1295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0" y="0"/>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400" dirty="0">
                <a:latin typeface="Comic Sans MS" pitchFamily="66" charset="0"/>
              </a:rPr>
              <a:t>20.  Strong acids &amp; strong bases have lots of ions in solution.  </a:t>
            </a:r>
          </a:p>
          <a:p>
            <a:pPr>
              <a:spcBef>
                <a:spcPct val="50000"/>
              </a:spcBef>
              <a:defRPr/>
            </a:pPr>
            <a:r>
              <a:rPr lang="en-US" altLang="en-US" sz="2400" dirty="0">
                <a:solidFill>
                  <a:srgbClr val="FF0000"/>
                </a:solidFill>
                <a:latin typeface="Comic Sans MS" pitchFamily="66" charset="0"/>
              </a:rPr>
              <a:t>       Strong acids &amp; strong bases are good electrolytes,   </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       they will conduct electricity well because of all the </a:t>
            </a:r>
            <a:br>
              <a:rPr lang="en-US" altLang="en-US" sz="2400" dirty="0">
                <a:solidFill>
                  <a:srgbClr val="FF0000"/>
                </a:solidFill>
                <a:latin typeface="Comic Sans MS" pitchFamily="66" charset="0"/>
              </a:rPr>
            </a:br>
            <a:r>
              <a:rPr lang="en-US" altLang="en-US" sz="2400" dirty="0">
                <a:solidFill>
                  <a:srgbClr val="FF0000"/>
                </a:solidFill>
                <a:latin typeface="Comic Sans MS" pitchFamily="66" charset="0"/>
              </a:rPr>
              <a:t>       loose ions they have in solution.</a:t>
            </a:r>
          </a:p>
          <a:p>
            <a:pPr>
              <a:spcBef>
                <a:spcPct val="50000"/>
              </a:spcBef>
              <a:defRPr/>
            </a:pPr>
            <a:r>
              <a:rPr lang="en-US" altLang="en-US" sz="2400" dirty="0">
                <a:latin typeface="Comic Sans MS" pitchFamily="66" charset="0"/>
              </a:rPr>
              <a:t> </a:t>
            </a:r>
          </a:p>
          <a:p>
            <a:pPr>
              <a:spcBef>
                <a:spcPct val="50000"/>
              </a:spcBef>
              <a:defRPr/>
            </a:pPr>
            <a:r>
              <a:rPr lang="en-US" altLang="en-US" sz="2400" dirty="0">
                <a:solidFill>
                  <a:srgbClr val="FF0000"/>
                </a:solidFill>
                <a:latin typeface="Comic Sans MS" pitchFamily="66" charset="0"/>
              </a:rPr>
              <a:t>21.  All acids and all bases are electrolytes.  </a:t>
            </a:r>
          </a:p>
          <a:p>
            <a:pPr>
              <a:spcBef>
                <a:spcPct val="50000"/>
              </a:spcBef>
              <a:defRPr/>
            </a:pPr>
            <a:endParaRPr lang="en-US" altLang="en-US" sz="2400" dirty="0">
              <a:latin typeface="Comic Sans MS" pitchFamily="66" charset="0"/>
            </a:endParaRPr>
          </a:p>
          <a:p>
            <a:pPr>
              <a:spcBef>
                <a:spcPct val="50000"/>
              </a:spcBef>
              <a:defRPr/>
            </a:pPr>
            <a:r>
              <a:rPr lang="en-US" altLang="en-US" sz="2400" dirty="0">
                <a:latin typeface="Comic Sans MS" pitchFamily="66" charset="0"/>
              </a:rPr>
              <a:t>22.  Their electrolyte strengths (their ability to conduct </a:t>
            </a:r>
            <a:br>
              <a:rPr lang="en-US" altLang="en-US" sz="2400" dirty="0">
                <a:latin typeface="Comic Sans MS" pitchFamily="66" charset="0"/>
              </a:rPr>
            </a:br>
            <a:r>
              <a:rPr lang="en-US" altLang="en-US" sz="2400" dirty="0">
                <a:latin typeface="Comic Sans MS" pitchFamily="66" charset="0"/>
              </a:rPr>
              <a:t>       electricity)  are in </a:t>
            </a:r>
            <a:r>
              <a:rPr lang="en-US" altLang="en-US" sz="2400" u="sng" dirty="0">
                <a:latin typeface="Comic Sans MS" pitchFamily="66" charset="0"/>
              </a:rPr>
              <a:t>top to bottom</a:t>
            </a:r>
            <a:r>
              <a:rPr lang="en-US" altLang="en-US" sz="2400" dirty="0">
                <a:latin typeface="Comic Sans MS" pitchFamily="66" charset="0"/>
              </a:rPr>
              <a:t> order on tables K + L.</a:t>
            </a:r>
          </a:p>
          <a:p>
            <a:pPr>
              <a:spcBef>
                <a:spcPct val="50000"/>
              </a:spcBef>
              <a:defRPr/>
            </a:pPr>
            <a:endParaRPr lang="en-US" altLang="en-US" sz="2400" dirty="0">
              <a:latin typeface="Comic Sans MS" pitchFamily="66"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228600" y="381000"/>
            <a:ext cx="86868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87.    </a:t>
            </a:r>
            <a:br>
              <a:rPr lang="en-US" altLang="en-US" sz="1000" dirty="0">
                <a:solidFill>
                  <a:srgbClr val="000000"/>
                </a:solidFill>
              </a:rPr>
            </a:b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4400" dirty="0">
              <a:solidFill>
                <a:srgbClr val="000000"/>
              </a:solidFill>
            </a:endParaRPr>
          </a:p>
          <a:p>
            <a:pPr algn="ctr" eaLnBrk="1" hangingPunct="1">
              <a:spcBef>
                <a:spcPct val="50000"/>
              </a:spcBef>
              <a:buFontTx/>
              <a:buNone/>
            </a:pPr>
            <a:r>
              <a:rPr lang="en-US" altLang="en-US" sz="3600" dirty="0">
                <a:solidFill>
                  <a:srgbClr val="000000"/>
                </a:solidFill>
              </a:rPr>
              <a:t>NH</a:t>
            </a:r>
            <a:r>
              <a:rPr lang="en-US" altLang="en-US" sz="3600" baseline="-25000" dirty="0">
                <a:solidFill>
                  <a:srgbClr val="000000"/>
                </a:solidFill>
              </a:rPr>
              <a:t>3</a:t>
            </a:r>
            <a:r>
              <a:rPr lang="en-US" altLang="en-US" sz="3600" dirty="0">
                <a:solidFill>
                  <a:srgbClr val="000000"/>
                </a:solidFill>
              </a:rPr>
              <a:t>  +  H</a:t>
            </a:r>
            <a:r>
              <a:rPr lang="en-US" altLang="en-US" sz="3600" baseline="-25000" dirty="0">
                <a:solidFill>
                  <a:srgbClr val="000000"/>
                </a:solidFill>
              </a:rPr>
              <a:t>2</a:t>
            </a:r>
            <a:r>
              <a:rPr lang="en-US" altLang="en-US" sz="3600" dirty="0">
                <a:solidFill>
                  <a:srgbClr val="000000"/>
                </a:solidFill>
              </a:rPr>
              <a:t>O               NH</a:t>
            </a:r>
            <a:r>
              <a:rPr lang="en-US" altLang="en-US" sz="3600" baseline="-25000" dirty="0">
                <a:solidFill>
                  <a:srgbClr val="000000"/>
                </a:solidFill>
              </a:rPr>
              <a:t>4(AQ)</a:t>
            </a:r>
            <a:r>
              <a:rPr lang="en-US" altLang="en-US" sz="3600" baseline="30000" dirty="0">
                <a:solidFill>
                  <a:srgbClr val="000000"/>
                </a:solidFill>
              </a:rPr>
              <a:t>+1</a:t>
            </a:r>
            <a:r>
              <a:rPr lang="en-US" altLang="en-US" sz="3600" dirty="0">
                <a:solidFill>
                  <a:srgbClr val="000000"/>
                </a:solidFill>
              </a:rPr>
              <a:t>  + OH</a:t>
            </a:r>
            <a:r>
              <a:rPr lang="en-US" altLang="en-US" sz="3600" baseline="30000" dirty="0">
                <a:solidFill>
                  <a:srgbClr val="000000"/>
                </a:solidFill>
              </a:rPr>
              <a:t>-1</a:t>
            </a:r>
            <a:r>
              <a:rPr lang="en-US" altLang="en-US" sz="3600" baseline="-25000" dirty="0">
                <a:solidFill>
                  <a:srgbClr val="000000"/>
                </a:solidFill>
              </a:rPr>
              <a:t>(AQ)</a:t>
            </a:r>
            <a:r>
              <a:rPr lang="en-US" altLang="en-US" sz="4000" dirty="0">
                <a:solidFill>
                  <a:srgbClr val="000000"/>
                </a:solidFill>
              </a:rPr>
              <a:t>     </a:t>
            </a:r>
          </a:p>
        </p:txBody>
      </p:sp>
      <p:sp>
        <p:nvSpPr>
          <p:cNvPr id="143363" name="Line 3"/>
          <p:cNvSpPr>
            <a:spLocks noChangeShapeType="1"/>
          </p:cNvSpPr>
          <p:nvPr/>
        </p:nvSpPr>
        <p:spPr bwMode="auto">
          <a:xfrm>
            <a:off x="3124200" y="3048000"/>
            <a:ext cx="1295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64" name="AutoShape 4"/>
          <p:cNvSpPr>
            <a:spLocks noChangeArrowheads="1"/>
          </p:cNvSpPr>
          <p:nvPr/>
        </p:nvSpPr>
        <p:spPr bwMode="auto">
          <a:xfrm>
            <a:off x="381000" y="1828800"/>
            <a:ext cx="5486400" cy="990600"/>
          </a:xfrm>
          <a:prstGeom prst="curvedDownArrow">
            <a:avLst>
              <a:gd name="adj1" fmla="val 46590"/>
              <a:gd name="adj2" fmla="val 157359"/>
              <a:gd name="adj3" fmla="val 307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143365" name="AutoShape 5"/>
          <p:cNvSpPr>
            <a:spLocks noChangeArrowheads="1"/>
          </p:cNvSpPr>
          <p:nvPr/>
        </p:nvSpPr>
        <p:spPr bwMode="auto">
          <a:xfrm>
            <a:off x="2133600" y="3581400"/>
            <a:ext cx="6248400" cy="685800"/>
          </a:xfrm>
          <a:prstGeom prst="curvedUpArrow">
            <a:avLst>
              <a:gd name="adj1" fmla="val 88876"/>
              <a:gd name="adj2" fmla="val 271098"/>
              <a:gd name="adj3" fmla="val 33333"/>
            </a:avLst>
          </a:prstGeom>
          <a:solidFill>
            <a:srgbClr val="FFA3A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143366" name="Text Box 6"/>
          <p:cNvSpPr txBox="1">
            <a:spLocks noChangeArrowheads="1"/>
          </p:cNvSpPr>
          <p:nvPr/>
        </p:nvSpPr>
        <p:spPr bwMode="auto">
          <a:xfrm>
            <a:off x="838200" y="1219200"/>
            <a:ext cx="5562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solidFill>
                  <a:srgbClr val="0000FF"/>
                </a:solidFill>
              </a:rPr>
              <a:t>Ammonia accepts the H</a:t>
            </a:r>
            <a:r>
              <a:rPr lang="en-US" altLang="en-US" sz="2000" b="1" baseline="30000">
                <a:solidFill>
                  <a:srgbClr val="0000FF"/>
                </a:solidFill>
              </a:rPr>
              <a:t>+1</a:t>
            </a:r>
            <a:r>
              <a:rPr lang="en-US" altLang="en-US" sz="2000" b="1">
                <a:solidFill>
                  <a:srgbClr val="0000FF"/>
                </a:solidFill>
              </a:rPr>
              <a:t> ion, NH</a:t>
            </a:r>
            <a:r>
              <a:rPr lang="en-US" altLang="en-US" sz="2000" b="1" baseline="-25000">
                <a:solidFill>
                  <a:srgbClr val="0000FF"/>
                </a:solidFill>
              </a:rPr>
              <a:t>3</a:t>
            </a:r>
            <a:r>
              <a:rPr lang="en-US" altLang="en-US" sz="2000" b="1">
                <a:solidFill>
                  <a:srgbClr val="0000FF"/>
                </a:solidFill>
              </a:rPr>
              <a:t> is a base</a:t>
            </a:r>
          </a:p>
        </p:txBody>
      </p:sp>
      <p:sp>
        <p:nvSpPr>
          <p:cNvPr id="143367" name="Text Box 7"/>
          <p:cNvSpPr txBox="1">
            <a:spLocks noChangeArrowheads="1"/>
          </p:cNvSpPr>
          <p:nvPr/>
        </p:nvSpPr>
        <p:spPr bwMode="auto">
          <a:xfrm>
            <a:off x="2286000" y="4419600"/>
            <a:ext cx="662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a:solidFill>
                  <a:srgbClr val="FF0000"/>
                </a:solidFill>
              </a:rPr>
              <a:t>Water donates the H</a:t>
            </a:r>
            <a:r>
              <a:rPr lang="en-US" altLang="en-US" sz="2000" b="1" baseline="30000">
                <a:solidFill>
                  <a:srgbClr val="FF0000"/>
                </a:solidFill>
              </a:rPr>
              <a:t>+1</a:t>
            </a:r>
            <a:r>
              <a:rPr lang="en-US" altLang="en-US" sz="2000" b="1">
                <a:solidFill>
                  <a:srgbClr val="FF0000"/>
                </a:solidFill>
              </a:rPr>
              <a:t> ion, therefore water is  an acid</a:t>
            </a:r>
          </a:p>
        </p:txBody>
      </p:sp>
      <p:sp>
        <p:nvSpPr>
          <p:cNvPr id="143368" name="Text Box 8"/>
          <p:cNvSpPr txBox="1">
            <a:spLocks noChangeArrowheads="1"/>
          </p:cNvSpPr>
          <p:nvPr/>
        </p:nvSpPr>
        <p:spPr bwMode="auto">
          <a:xfrm>
            <a:off x="76200" y="504190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latin typeface="Comic Sans MS" pitchFamily="66" charset="0"/>
              </a:rPr>
              <a:t>We really know that Svante was so smart, it’s the left over hydroxides that form the base properties, including being slippery on your fingers.  THE PRODUCTS ARE BOTH IONS!</a:t>
            </a:r>
          </a:p>
        </p:txBody>
      </p:sp>
      <p:sp>
        <p:nvSpPr>
          <p:cNvPr id="9" name="Line 3"/>
          <p:cNvSpPr>
            <a:spLocks noChangeShapeType="1"/>
          </p:cNvSpPr>
          <p:nvPr/>
        </p:nvSpPr>
        <p:spPr bwMode="auto">
          <a:xfrm flipH="1">
            <a:off x="2971800" y="3352800"/>
            <a:ext cx="1295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4062651"/>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rPr>
              <a:t>Thymol Blue is an acid base indicator, it’s a weak acid.  It’s formula is: HC</a:t>
            </a:r>
            <a:r>
              <a:rPr lang="en-US" sz="2800" baseline="-25000" dirty="0">
                <a:solidFill>
                  <a:prstClr val="black"/>
                </a:solidFill>
                <a:latin typeface="Calibri"/>
              </a:rPr>
              <a:t>27</a:t>
            </a:r>
            <a:r>
              <a:rPr lang="en-US" sz="2800" dirty="0">
                <a:solidFill>
                  <a:prstClr val="black"/>
                </a:solidFill>
                <a:latin typeface="Calibri"/>
              </a:rPr>
              <a:t>H</a:t>
            </a:r>
            <a:r>
              <a:rPr lang="en-US" sz="2800" baseline="-25000" dirty="0">
                <a:solidFill>
                  <a:prstClr val="black"/>
                </a:solidFill>
                <a:latin typeface="Calibri"/>
              </a:rPr>
              <a:t>29</a:t>
            </a:r>
            <a:r>
              <a:rPr lang="en-US" sz="2800" dirty="0">
                <a:solidFill>
                  <a:prstClr val="black"/>
                </a:solidFill>
                <a:latin typeface="Calibri"/>
              </a:rPr>
              <a:t>O</a:t>
            </a:r>
            <a:r>
              <a:rPr lang="en-US" sz="2800" baseline="-25000" dirty="0">
                <a:solidFill>
                  <a:prstClr val="black"/>
                </a:solidFill>
                <a:latin typeface="Calibri"/>
              </a:rPr>
              <a:t>5</a:t>
            </a:r>
            <a:r>
              <a:rPr lang="en-US" sz="2800" dirty="0">
                <a:solidFill>
                  <a:prstClr val="black"/>
                </a:solidFill>
                <a:latin typeface="Calibri"/>
              </a:rPr>
              <a:t>S</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srgbClr val="FF0000"/>
                </a:solidFill>
                <a:latin typeface="Calibri"/>
              </a:rPr>
              <a:t>88.</a:t>
            </a:r>
            <a:r>
              <a:rPr lang="en-US" sz="2800" dirty="0">
                <a:solidFill>
                  <a:prstClr val="black"/>
                </a:solidFill>
                <a:latin typeface="Calibri"/>
              </a:rPr>
              <a:t>  Show the dissociation of this weak acid in water, then stress it with adding acid and then adding base.  What is the color of the molecule, what color is the anion?</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14924704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6370975"/>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rPr>
              <a:t>Thymol Blue is an acid base indicator, it’s a weak acid.  It’s formula is: HC</a:t>
            </a:r>
            <a:r>
              <a:rPr lang="en-US" baseline="-25000" dirty="0">
                <a:solidFill>
                  <a:prstClr val="black"/>
                </a:solidFill>
                <a:latin typeface="Calibri"/>
              </a:rPr>
              <a:t>27</a:t>
            </a:r>
            <a:r>
              <a:rPr lang="en-US" dirty="0">
                <a:solidFill>
                  <a:prstClr val="black"/>
                </a:solidFill>
                <a:latin typeface="Calibri"/>
              </a:rPr>
              <a:t>H</a:t>
            </a:r>
            <a:r>
              <a:rPr lang="en-US" baseline="-25000" dirty="0">
                <a:solidFill>
                  <a:prstClr val="black"/>
                </a:solidFill>
                <a:latin typeface="Calibri"/>
              </a:rPr>
              <a:t>29</a:t>
            </a:r>
            <a:r>
              <a:rPr lang="en-US" dirty="0">
                <a:solidFill>
                  <a:prstClr val="black"/>
                </a:solidFill>
                <a:latin typeface="Calibri"/>
              </a:rPr>
              <a:t>O</a:t>
            </a:r>
            <a:r>
              <a:rPr lang="en-US" baseline="-25000" dirty="0">
                <a:solidFill>
                  <a:prstClr val="black"/>
                </a:solidFill>
                <a:latin typeface="Calibri"/>
              </a:rPr>
              <a:t>5</a:t>
            </a:r>
            <a:r>
              <a:rPr lang="en-US" dirty="0">
                <a:solidFill>
                  <a:prstClr val="black"/>
                </a:solidFill>
                <a:latin typeface="Calibri"/>
              </a:rPr>
              <a:t>S</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dirty="0">
                <a:solidFill>
                  <a:prstClr val="black"/>
                </a:solidFill>
                <a:latin typeface="Calibri"/>
              </a:rPr>
              <a:t>Show the dissociation of this weak acid in water, then stress it with adding acid and then adding base.  What is the color of the molecule, what color is the anion?</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3600" dirty="0">
                <a:solidFill>
                  <a:prstClr val="black"/>
                </a:solidFill>
                <a:latin typeface="Calibri"/>
              </a:rPr>
              <a:t>HC</a:t>
            </a:r>
            <a:r>
              <a:rPr lang="en-US" sz="3600" baseline="-25000" dirty="0">
                <a:solidFill>
                  <a:prstClr val="black"/>
                </a:solidFill>
                <a:latin typeface="Calibri"/>
              </a:rPr>
              <a:t>27</a:t>
            </a:r>
            <a:r>
              <a:rPr lang="en-US" sz="3600" dirty="0">
                <a:solidFill>
                  <a:prstClr val="black"/>
                </a:solidFill>
                <a:latin typeface="Calibri"/>
              </a:rPr>
              <a:t>H</a:t>
            </a:r>
            <a:r>
              <a:rPr lang="en-US" sz="3600" baseline="-25000" dirty="0">
                <a:solidFill>
                  <a:prstClr val="black"/>
                </a:solidFill>
                <a:latin typeface="Calibri"/>
              </a:rPr>
              <a:t>29</a:t>
            </a:r>
            <a:r>
              <a:rPr lang="en-US" sz="3600" dirty="0">
                <a:solidFill>
                  <a:prstClr val="black"/>
                </a:solidFill>
                <a:latin typeface="Calibri"/>
              </a:rPr>
              <a:t>O</a:t>
            </a:r>
            <a:r>
              <a:rPr lang="en-US" sz="3600" baseline="-25000" dirty="0">
                <a:solidFill>
                  <a:prstClr val="black"/>
                </a:solidFill>
                <a:latin typeface="Calibri"/>
              </a:rPr>
              <a:t>5</a:t>
            </a:r>
            <a:r>
              <a:rPr lang="en-US" sz="3600" dirty="0">
                <a:solidFill>
                  <a:prstClr val="black"/>
                </a:solidFill>
                <a:latin typeface="Calibri"/>
              </a:rPr>
              <a:t>S                  H</a:t>
            </a:r>
            <a:r>
              <a:rPr lang="en-US" sz="3600" baseline="30000" dirty="0">
                <a:solidFill>
                  <a:prstClr val="black"/>
                </a:solidFill>
                <a:latin typeface="Calibri"/>
              </a:rPr>
              <a:t>+1</a:t>
            </a:r>
            <a:r>
              <a:rPr lang="en-US" sz="3600" dirty="0">
                <a:solidFill>
                  <a:prstClr val="black"/>
                </a:solidFill>
                <a:latin typeface="Calibri"/>
              </a:rPr>
              <a:t>  +  C</a:t>
            </a:r>
            <a:r>
              <a:rPr lang="en-US" sz="3600" baseline="-25000" dirty="0">
                <a:solidFill>
                  <a:prstClr val="black"/>
                </a:solidFill>
                <a:latin typeface="Calibri"/>
              </a:rPr>
              <a:t>27</a:t>
            </a:r>
            <a:r>
              <a:rPr lang="en-US" sz="3600" dirty="0">
                <a:solidFill>
                  <a:prstClr val="black"/>
                </a:solidFill>
                <a:latin typeface="Calibri"/>
              </a:rPr>
              <a:t>H</a:t>
            </a:r>
            <a:r>
              <a:rPr lang="en-US" sz="3600" baseline="-25000" dirty="0">
                <a:solidFill>
                  <a:prstClr val="black"/>
                </a:solidFill>
                <a:latin typeface="Calibri"/>
              </a:rPr>
              <a:t>29</a:t>
            </a:r>
            <a:r>
              <a:rPr lang="en-US" sz="3600" dirty="0">
                <a:solidFill>
                  <a:prstClr val="black"/>
                </a:solidFill>
                <a:latin typeface="Calibri"/>
              </a:rPr>
              <a:t>O</a:t>
            </a:r>
            <a:r>
              <a:rPr lang="en-US" sz="3600" baseline="-25000" dirty="0">
                <a:solidFill>
                  <a:prstClr val="black"/>
                </a:solidFill>
                <a:latin typeface="Calibri"/>
              </a:rPr>
              <a:t>5</a:t>
            </a:r>
            <a:r>
              <a:rPr lang="en-US" sz="3600" dirty="0">
                <a:solidFill>
                  <a:prstClr val="black"/>
                </a:solidFill>
                <a:latin typeface="Calibri"/>
              </a:rPr>
              <a:t>S</a:t>
            </a:r>
            <a:r>
              <a:rPr lang="en-US" sz="3600" baseline="30000" dirty="0">
                <a:solidFill>
                  <a:prstClr val="black"/>
                </a:solidFill>
                <a:latin typeface="Calibri"/>
              </a:rPr>
              <a:t>-1</a:t>
            </a:r>
            <a:r>
              <a:rPr lang="en-US" sz="3600" dirty="0">
                <a:solidFill>
                  <a:prstClr val="black"/>
                </a:solidFill>
                <a:latin typeface="Calibri"/>
              </a:rPr>
              <a:t> </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400" dirty="0">
                <a:solidFill>
                  <a:prstClr val="black"/>
                </a:solidFill>
                <a:latin typeface="Calibri"/>
              </a:rPr>
              <a:t>               </a:t>
            </a:r>
          </a:p>
          <a:p>
            <a:pPr fontAlgn="auto">
              <a:spcBef>
                <a:spcPts val="0"/>
              </a:spcBef>
              <a:spcAft>
                <a:spcPts val="0"/>
              </a:spcAft>
            </a:pPr>
            <a:r>
              <a:rPr lang="en-US" sz="2400" dirty="0">
                <a:solidFill>
                  <a:prstClr val="black"/>
                </a:solidFill>
                <a:latin typeface="Calibri"/>
              </a:rPr>
              <a:t>                                      Add acid</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a:solidFill>
                  <a:prstClr val="black"/>
                </a:solidFill>
                <a:latin typeface="Calibri"/>
              </a:rPr>
              <a:t>                                      Add base</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a:solidFill>
                  <a:prstClr val="black"/>
                </a:solidFill>
                <a:latin typeface="Calibri"/>
              </a:rPr>
              <a:t>Molecule is                                                                    Anion is</a:t>
            </a:r>
            <a:br>
              <a:rPr lang="en-US" sz="2400" dirty="0">
                <a:solidFill>
                  <a:prstClr val="black"/>
                </a:solidFill>
                <a:latin typeface="Calibri"/>
              </a:rPr>
            </a:br>
            <a:r>
              <a:rPr lang="en-US" sz="2400" dirty="0">
                <a:solidFill>
                  <a:prstClr val="black"/>
                </a:solidFill>
                <a:latin typeface="Calibri"/>
              </a:rPr>
              <a:t>Yellow                                                                             Blue</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p:txBody>
      </p:sp>
      <p:cxnSp>
        <p:nvCxnSpPr>
          <p:cNvPr id="4" name="Straight Arrow Connector 3"/>
          <p:cNvCxnSpPr/>
          <p:nvPr/>
        </p:nvCxnSpPr>
        <p:spPr>
          <a:xfrm>
            <a:off x="2839453" y="2438400"/>
            <a:ext cx="10668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2803358" y="2590800"/>
            <a:ext cx="10668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5257800"/>
            <a:ext cx="2438399" cy="1200329"/>
          </a:xfrm>
          <a:prstGeom prst="rect">
            <a:avLst/>
          </a:prstGeom>
          <a:noFill/>
        </p:spPr>
        <p:txBody>
          <a:bodyPr wrap="square" rtlCol="0">
            <a:spAutoFit/>
          </a:bodyPr>
          <a:lstStyle/>
          <a:p>
            <a:pPr algn="ctr" fontAlgn="auto">
              <a:spcBef>
                <a:spcPts val="0"/>
              </a:spcBef>
              <a:spcAft>
                <a:spcPts val="0"/>
              </a:spcAft>
            </a:pPr>
            <a:r>
              <a:rPr lang="en-US" sz="2400" b="1" dirty="0">
                <a:solidFill>
                  <a:srgbClr val="9BBB59">
                    <a:lumMod val="50000"/>
                  </a:srgbClr>
                </a:solidFill>
                <a:latin typeface="Times New Roman" panose="02020603050405020304" pitchFamily="18" charset="0"/>
                <a:cs typeface="Times New Roman" panose="02020603050405020304" pitchFamily="18" charset="0"/>
              </a:rPr>
              <a:t>Between 8.0 and 9.6 it is a shade of green </a:t>
            </a:r>
          </a:p>
        </p:txBody>
      </p:sp>
      <p:sp>
        <p:nvSpPr>
          <p:cNvPr id="7" name="TextBox 6"/>
          <p:cNvSpPr txBox="1"/>
          <p:nvPr/>
        </p:nvSpPr>
        <p:spPr>
          <a:xfrm>
            <a:off x="2871537" y="2069068"/>
            <a:ext cx="930441" cy="369332"/>
          </a:xfrm>
          <a:prstGeom prst="rect">
            <a:avLst/>
          </a:prstGeom>
          <a:noFill/>
        </p:spPr>
        <p:txBody>
          <a:bodyPr wrap="square" rtlCol="0" anchor="b">
            <a:spAutoFit/>
          </a:bodyPr>
          <a:lstStyle/>
          <a:p>
            <a:pPr algn="ctr" fontAlgn="auto">
              <a:spcBef>
                <a:spcPts val="0"/>
              </a:spcBef>
              <a:spcAft>
                <a:spcPts val="0"/>
              </a:spcAft>
            </a:pPr>
            <a:r>
              <a:rPr lang="en-US" dirty="0">
                <a:solidFill>
                  <a:prstClr val="black"/>
                </a:solidFill>
                <a:latin typeface="Calibri"/>
              </a:rPr>
              <a:t>water</a:t>
            </a:r>
          </a:p>
        </p:txBody>
      </p:sp>
    </p:spTree>
    <p:extLst>
      <p:ext uri="{BB962C8B-B14F-4D97-AF65-F5344CB8AC3E}">
        <p14:creationId xmlns:p14="http://schemas.microsoft.com/office/powerpoint/2010/main" val="19101460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6370975"/>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rPr>
              <a:t>Thymol Blue is an acid base indicator, it’s a weak acid.  It’s formula is: HC</a:t>
            </a:r>
            <a:r>
              <a:rPr lang="en-US" baseline="-25000" dirty="0">
                <a:solidFill>
                  <a:prstClr val="black"/>
                </a:solidFill>
                <a:latin typeface="Calibri"/>
              </a:rPr>
              <a:t>27</a:t>
            </a:r>
            <a:r>
              <a:rPr lang="en-US" dirty="0">
                <a:solidFill>
                  <a:prstClr val="black"/>
                </a:solidFill>
                <a:latin typeface="Calibri"/>
              </a:rPr>
              <a:t>H</a:t>
            </a:r>
            <a:r>
              <a:rPr lang="en-US" baseline="-25000" dirty="0">
                <a:solidFill>
                  <a:prstClr val="black"/>
                </a:solidFill>
                <a:latin typeface="Calibri"/>
              </a:rPr>
              <a:t>29</a:t>
            </a:r>
            <a:r>
              <a:rPr lang="en-US" dirty="0">
                <a:solidFill>
                  <a:prstClr val="black"/>
                </a:solidFill>
                <a:latin typeface="Calibri"/>
              </a:rPr>
              <a:t>O</a:t>
            </a:r>
            <a:r>
              <a:rPr lang="en-US" baseline="-25000" dirty="0">
                <a:solidFill>
                  <a:prstClr val="black"/>
                </a:solidFill>
                <a:latin typeface="Calibri"/>
              </a:rPr>
              <a:t>5</a:t>
            </a:r>
            <a:r>
              <a:rPr lang="en-US" dirty="0">
                <a:solidFill>
                  <a:prstClr val="black"/>
                </a:solidFill>
                <a:latin typeface="Calibri"/>
              </a:rPr>
              <a:t>S</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dirty="0">
                <a:solidFill>
                  <a:prstClr val="black"/>
                </a:solidFill>
                <a:latin typeface="Calibri"/>
              </a:rPr>
              <a:t>Show the dissociation of this weak acid in water, then stress it with adding acid and then adding base.  What is the color of the molecule, what color is the anion?</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3600" dirty="0">
                <a:solidFill>
                  <a:prstClr val="black"/>
                </a:solidFill>
                <a:latin typeface="Calibri"/>
              </a:rPr>
              <a:t>HC</a:t>
            </a:r>
            <a:r>
              <a:rPr lang="en-US" sz="3600" baseline="-25000" dirty="0">
                <a:solidFill>
                  <a:prstClr val="black"/>
                </a:solidFill>
                <a:latin typeface="Calibri"/>
              </a:rPr>
              <a:t>27</a:t>
            </a:r>
            <a:r>
              <a:rPr lang="en-US" sz="3600" dirty="0">
                <a:solidFill>
                  <a:prstClr val="black"/>
                </a:solidFill>
                <a:latin typeface="Calibri"/>
              </a:rPr>
              <a:t>H</a:t>
            </a:r>
            <a:r>
              <a:rPr lang="en-US" sz="3600" baseline="-25000" dirty="0">
                <a:solidFill>
                  <a:prstClr val="black"/>
                </a:solidFill>
                <a:latin typeface="Calibri"/>
              </a:rPr>
              <a:t>29</a:t>
            </a:r>
            <a:r>
              <a:rPr lang="en-US" sz="3600" dirty="0">
                <a:solidFill>
                  <a:prstClr val="black"/>
                </a:solidFill>
                <a:latin typeface="Calibri"/>
              </a:rPr>
              <a:t>O</a:t>
            </a:r>
            <a:r>
              <a:rPr lang="en-US" sz="3600" baseline="-25000" dirty="0">
                <a:solidFill>
                  <a:prstClr val="black"/>
                </a:solidFill>
                <a:latin typeface="Calibri"/>
              </a:rPr>
              <a:t>5</a:t>
            </a:r>
            <a:r>
              <a:rPr lang="en-US" sz="3600" dirty="0">
                <a:solidFill>
                  <a:prstClr val="black"/>
                </a:solidFill>
                <a:latin typeface="Calibri"/>
              </a:rPr>
              <a:t>S                  H</a:t>
            </a:r>
            <a:r>
              <a:rPr lang="en-US" sz="3600" baseline="30000" dirty="0">
                <a:solidFill>
                  <a:prstClr val="black"/>
                </a:solidFill>
                <a:latin typeface="Calibri"/>
              </a:rPr>
              <a:t>+1</a:t>
            </a:r>
            <a:r>
              <a:rPr lang="en-US" sz="3600" dirty="0">
                <a:solidFill>
                  <a:prstClr val="black"/>
                </a:solidFill>
                <a:latin typeface="Calibri"/>
              </a:rPr>
              <a:t>  +  C</a:t>
            </a:r>
            <a:r>
              <a:rPr lang="en-US" sz="3600" baseline="-25000" dirty="0">
                <a:solidFill>
                  <a:prstClr val="black"/>
                </a:solidFill>
                <a:latin typeface="Calibri"/>
              </a:rPr>
              <a:t>27</a:t>
            </a:r>
            <a:r>
              <a:rPr lang="en-US" sz="3600" dirty="0">
                <a:solidFill>
                  <a:prstClr val="black"/>
                </a:solidFill>
                <a:latin typeface="Calibri"/>
              </a:rPr>
              <a:t>H</a:t>
            </a:r>
            <a:r>
              <a:rPr lang="en-US" sz="3600" baseline="-25000" dirty="0">
                <a:solidFill>
                  <a:prstClr val="black"/>
                </a:solidFill>
                <a:latin typeface="Calibri"/>
              </a:rPr>
              <a:t>29</a:t>
            </a:r>
            <a:r>
              <a:rPr lang="en-US" sz="3600" dirty="0">
                <a:solidFill>
                  <a:prstClr val="black"/>
                </a:solidFill>
                <a:latin typeface="Calibri"/>
              </a:rPr>
              <a:t>O</a:t>
            </a:r>
            <a:r>
              <a:rPr lang="en-US" sz="3600" baseline="-25000" dirty="0">
                <a:solidFill>
                  <a:prstClr val="black"/>
                </a:solidFill>
                <a:latin typeface="Calibri"/>
              </a:rPr>
              <a:t>5</a:t>
            </a:r>
            <a:r>
              <a:rPr lang="en-US" sz="3600" dirty="0">
                <a:solidFill>
                  <a:prstClr val="black"/>
                </a:solidFill>
                <a:latin typeface="Calibri"/>
              </a:rPr>
              <a:t>S</a:t>
            </a:r>
            <a:r>
              <a:rPr lang="en-US" sz="3600" baseline="30000" dirty="0">
                <a:solidFill>
                  <a:prstClr val="black"/>
                </a:solidFill>
                <a:latin typeface="Calibri"/>
              </a:rPr>
              <a:t>-1</a:t>
            </a:r>
            <a:r>
              <a:rPr lang="en-US" sz="3600" dirty="0">
                <a:solidFill>
                  <a:prstClr val="black"/>
                </a:solidFill>
                <a:latin typeface="Calibri"/>
              </a:rPr>
              <a:t> </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400" dirty="0">
                <a:solidFill>
                  <a:prstClr val="black"/>
                </a:solidFill>
                <a:latin typeface="Calibri"/>
              </a:rPr>
              <a:t>               </a:t>
            </a:r>
          </a:p>
          <a:p>
            <a:pPr fontAlgn="auto">
              <a:spcBef>
                <a:spcPts val="0"/>
              </a:spcBef>
              <a:spcAft>
                <a:spcPts val="0"/>
              </a:spcAft>
            </a:pPr>
            <a:r>
              <a:rPr lang="en-US" sz="2400" dirty="0">
                <a:solidFill>
                  <a:prstClr val="black"/>
                </a:solidFill>
                <a:latin typeface="Calibri"/>
              </a:rPr>
              <a:t>                                      Add acid</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a:solidFill>
                  <a:prstClr val="black"/>
                </a:solidFill>
                <a:latin typeface="Calibri"/>
              </a:rPr>
              <a:t>                                      Add base</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a:solidFill>
                  <a:prstClr val="black"/>
                </a:solidFill>
                <a:latin typeface="Calibri"/>
              </a:rPr>
              <a:t>Molecule is                                                                    Anion is</a:t>
            </a:r>
            <a:br>
              <a:rPr lang="en-US" sz="2400" dirty="0">
                <a:solidFill>
                  <a:prstClr val="black"/>
                </a:solidFill>
                <a:latin typeface="Calibri"/>
              </a:rPr>
            </a:br>
            <a:r>
              <a:rPr lang="en-US" sz="2400" dirty="0">
                <a:solidFill>
                  <a:prstClr val="black"/>
                </a:solidFill>
                <a:latin typeface="Calibri"/>
              </a:rPr>
              <a:t>Yellow                                                                             Blue</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p:txBody>
      </p:sp>
      <p:cxnSp>
        <p:nvCxnSpPr>
          <p:cNvPr id="4" name="Straight Arrow Connector 3"/>
          <p:cNvCxnSpPr/>
          <p:nvPr/>
        </p:nvCxnSpPr>
        <p:spPr>
          <a:xfrm>
            <a:off x="2839453" y="2438400"/>
            <a:ext cx="10668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2803358" y="2590800"/>
            <a:ext cx="10668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5257800"/>
            <a:ext cx="2438399" cy="1200329"/>
          </a:xfrm>
          <a:prstGeom prst="rect">
            <a:avLst/>
          </a:prstGeom>
          <a:noFill/>
        </p:spPr>
        <p:txBody>
          <a:bodyPr wrap="square" rtlCol="0">
            <a:spAutoFit/>
          </a:bodyPr>
          <a:lstStyle/>
          <a:p>
            <a:pPr algn="ctr" fontAlgn="auto">
              <a:spcBef>
                <a:spcPts val="0"/>
              </a:spcBef>
              <a:spcAft>
                <a:spcPts val="0"/>
              </a:spcAft>
            </a:pPr>
            <a:r>
              <a:rPr lang="en-US" sz="2400" b="1" dirty="0">
                <a:solidFill>
                  <a:srgbClr val="9BBB59">
                    <a:lumMod val="50000"/>
                  </a:srgbClr>
                </a:solidFill>
                <a:latin typeface="Times New Roman" panose="02020603050405020304" pitchFamily="18" charset="0"/>
                <a:cs typeface="Times New Roman" panose="02020603050405020304" pitchFamily="18" charset="0"/>
              </a:rPr>
              <a:t>Between 8.0 and 9.6 it is a shade of green </a:t>
            </a:r>
          </a:p>
        </p:txBody>
      </p:sp>
      <p:sp>
        <p:nvSpPr>
          <p:cNvPr id="7" name="TextBox 6"/>
          <p:cNvSpPr txBox="1"/>
          <p:nvPr/>
        </p:nvSpPr>
        <p:spPr>
          <a:xfrm>
            <a:off x="2871537" y="2069068"/>
            <a:ext cx="930441" cy="369332"/>
          </a:xfrm>
          <a:prstGeom prst="rect">
            <a:avLst/>
          </a:prstGeom>
          <a:noFill/>
        </p:spPr>
        <p:txBody>
          <a:bodyPr wrap="square" rtlCol="0" anchor="b">
            <a:spAutoFit/>
          </a:bodyPr>
          <a:lstStyle/>
          <a:p>
            <a:pPr algn="ctr" fontAlgn="auto">
              <a:spcBef>
                <a:spcPts val="0"/>
              </a:spcBef>
              <a:spcAft>
                <a:spcPts val="0"/>
              </a:spcAft>
            </a:pPr>
            <a:r>
              <a:rPr lang="en-US" dirty="0">
                <a:solidFill>
                  <a:prstClr val="black"/>
                </a:solidFill>
                <a:latin typeface="Calibri"/>
              </a:rPr>
              <a:t>water</a:t>
            </a:r>
          </a:p>
        </p:txBody>
      </p:sp>
      <p:cxnSp>
        <p:nvCxnSpPr>
          <p:cNvPr id="9" name="Straight Arrow Connector 8"/>
          <p:cNvCxnSpPr/>
          <p:nvPr/>
        </p:nvCxnSpPr>
        <p:spPr>
          <a:xfrm flipH="1">
            <a:off x="1371600" y="3581400"/>
            <a:ext cx="121920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034588" y="4648200"/>
            <a:ext cx="121920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50015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2954655"/>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rPr>
              <a:t>Methyl Orange is an acid base indicator, it’s a weak acid.  It’s formula is: HC</a:t>
            </a:r>
            <a:r>
              <a:rPr lang="en-US" sz="2800" baseline="-25000" dirty="0">
                <a:solidFill>
                  <a:prstClr val="black"/>
                </a:solidFill>
                <a:latin typeface="Calibri"/>
              </a:rPr>
              <a:t>14</a:t>
            </a:r>
            <a:r>
              <a:rPr lang="en-US" sz="2800" dirty="0">
                <a:solidFill>
                  <a:prstClr val="black"/>
                </a:solidFill>
                <a:latin typeface="Calibri"/>
              </a:rPr>
              <a:t>H</a:t>
            </a:r>
            <a:r>
              <a:rPr lang="en-US" sz="2800" baseline="-25000" dirty="0">
                <a:solidFill>
                  <a:prstClr val="black"/>
                </a:solidFill>
                <a:latin typeface="Calibri"/>
              </a:rPr>
              <a:t>13</a:t>
            </a:r>
            <a:r>
              <a:rPr lang="en-US" sz="2800" dirty="0">
                <a:solidFill>
                  <a:prstClr val="black"/>
                </a:solidFill>
                <a:latin typeface="Calibri"/>
              </a:rPr>
              <a:t>N</a:t>
            </a:r>
            <a:r>
              <a:rPr lang="en-US" sz="2800" baseline="-25000" dirty="0">
                <a:solidFill>
                  <a:prstClr val="black"/>
                </a:solidFill>
                <a:latin typeface="Calibri"/>
              </a:rPr>
              <a:t>3</a:t>
            </a:r>
            <a:r>
              <a:rPr lang="en-US" sz="2800" dirty="0">
                <a:solidFill>
                  <a:prstClr val="black"/>
                </a:solidFill>
                <a:latin typeface="Calibri"/>
              </a:rPr>
              <a:t>NaO</a:t>
            </a:r>
            <a:r>
              <a:rPr lang="en-US" sz="2800" baseline="-25000" dirty="0">
                <a:solidFill>
                  <a:prstClr val="black"/>
                </a:solidFill>
                <a:latin typeface="Calibri"/>
              </a:rPr>
              <a:t>3</a:t>
            </a:r>
            <a:r>
              <a:rPr lang="en-US" sz="2800" dirty="0">
                <a:solidFill>
                  <a:prstClr val="black"/>
                </a:solidFill>
                <a:latin typeface="Calibri"/>
              </a:rPr>
              <a:t>S</a:t>
            </a:r>
          </a:p>
          <a:p>
            <a:pPr fontAlgn="auto">
              <a:spcBef>
                <a:spcPts val="0"/>
              </a:spcBef>
              <a:spcAft>
                <a:spcPts val="0"/>
              </a:spcAft>
            </a:pPr>
            <a:r>
              <a:rPr lang="en-US" sz="2800" dirty="0">
                <a:solidFill>
                  <a:srgbClr val="FF0000"/>
                </a:solidFill>
                <a:latin typeface="Calibri"/>
              </a:rPr>
              <a:t>89.</a:t>
            </a:r>
            <a:r>
              <a:rPr lang="en-US" sz="2800" dirty="0">
                <a:solidFill>
                  <a:prstClr val="black"/>
                </a:solidFill>
                <a:latin typeface="Calibri"/>
              </a:rPr>
              <a:t>  Show the dissociation of this weak acid in water, then stress it with adding acid and then adding base.  What is the color of the molecule, what color is the anion?</a:t>
            </a: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917153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370975"/>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rPr>
              <a:t>Methyl Orange is an acid base indicator, it’s a weak acid.  It’s formula is: HC</a:t>
            </a:r>
            <a:r>
              <a:rPr lang="en-US" baseline="-25000" dirty="0">
                <a:solidFill>
                  <a:prstClr val="black"/>
                </a:solidFill>
                <a:latin typeface="Calibri"/>
              </a:rPr>
              <a:t>14</a:t>
            </a:r>
            <a:r>
              <a:rPr lang="en-US" dirty="0">
                <a:solidFill>
                  <a:prstClr val="black"/>
                </a:solidFill>
                <a:latin typeface="Calibri"/>
              </a:rPr>
              <a:t>H</a:t>
            </a:r>
            <a:r>
              <a:rPr lang="en-US" baseline="-25000" dirty="0">
                <a:solidFill>
                  <a:prstClr val="black"/>
                </a:solidFill>
                <a:latin typeface="Calibri"/>
              </a:rPr>
              <a:t>13</a:t>
            </a:r>
            <a:r>
              <a:rPr lang="en-US" dirty="0">
                <a:solidFill>
                  <a:prstClr val="black"/>
                </a:solidFill>
                <a:latin typeface="Calibri"/>
              </a:rPr>
              <a:t>N</a:t>
            </a:r>
            <a:r>
              <a:rPr lang="en-US" baseline="-25000" dirty="0">
                <a:solidFill>
                  <a:prstClr val="black"/>
                </a:solidFill>
                <a:latin typeface="Calibri"/>
              </a:rPr>
              <a:t>3</a:t>
            </a:r>
            <a:r>
              <a:rPr lang="en-US" dirty="0">
                <a:solidFill>
                  <a:prstClr val="black"/>
                </a:solidFill>
                <a:latin typeface="Calibri"/>
              </a:rPr>
              <a:t>NaO</a:t>
            </a:r>
            <a:r>
              <a:rPr lang="en-US" baseline="-25000" dirty="0">
                <a:solidFill>
                  <a:prstClr val="black"/>
                </a:solidFill>
                <a:latin typeface="Calibri"/>
              </a:rPr>
              <a:t>3</a:t>
            </a:r>
            <a:r>
              <a:rPr lang="en-US" dirty="0">
                <a:solidFill>
                  <a:prstClr val="black"/>
                </a:solidFill>
                <a:latin typeface="Calibri"/>
              </a:rPr>
              <a:t>S</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dirty="0">
                <a:solidFill>
                  <a:prstClr val="black"/>
                </a:solidFill>
                <a:latin typeface="Calibri"/>
              </a:rPr>
              <a:t>Show the dissociation of this weak acid in water, then stress it with adding acid and then adding base.  What is the color of the molecule, what color is the anion?</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3600" dirty="0">
                <a:solidFill>
                  <a:prstClr val="black"/>
                </a:solidFill>
                <a:latin typeface="Calibri"/>
              </a:rPr>
              <a:t>HC</a:t>
            </a:r>
            <a:r>
              <a:rPr lang="en-US" sz="3600" baseline="-25000" dirty="0">
                <a:solidFill>
                  <a:prstClr val="black"/>
                </a:solidFill>
                <a:latin typeface="Calibri"/>
              </a:rPr>
              <a:t>14</a:t>
            </a:r>
            <a:r>
              <a:rPr lang="en-US" sz="3600" dirty="0">
                <a:solidFill>
                  <a:prstClr val="black"/>
                </a:solidFill>
                <a:latin typeface="Calibri"/>
              </a:rPr>
              <a:t>H</a:t>
            </a:r>
            <a:r>
              <a:rPr lang="en-US" sz="3600" baseline="-25000" dirty="0">
                <a:solidFill>
                  <a:prstClr val="black"/>
                </a:solidFill>
                <a:latin typeface="Calibri"/>
              </a:rPr>
              <a:t>13</a:t>
            </a:r>
            <a:r>
              <a:rPr lang="en-US" sz="3600" dirty="0">
                <a:solidFill>
                  <a:prstClr val="black"/>
                </a:solidFill>
                <a:latin typeface="Calibri"/>
              </a:rPr>
              <a:t>N</a:t>
            </a:r>
            <a:r>
              <a:rPr lang="en-US" sz="3600" baseline="-25000" dirty="0">
                <a:solidFill>
                  <a:prstClr val="black"/>
                </a:solidFill>
                <a:latin typeface="Calibri"/>
              </a:rPr>
              <a:t>3</a:t>
            </a:r>
            <a:r>
              <a:rPr lang="en-US" sz="3600" dirty="0">
                <a:solidFill>
                  <a:prstClr val="black"/>
                </a:solidFill>
                <a:latin typeface="Calibri"/>
              </a:rPr>
              <a:t>NaO</a:t>
            </a:r>
            <a:r>
              <a:rPr lang="en-US" sz="3600" baseline="-25000" dirty="0">
                <a:solidFill>
                  <a:prstClr val="black"/>
                </a:solidFill>
                <a:latin typeface="Calibri"/>
              </a:rPr>
              <a:t>3</a:t>
            </a:r>
            <a:r>
              <a:rPr lang="en-US" sz="3600" dirty="0">
                <a:solidFill>
                  <a:prstClr val="black"/>
                </a:solidFill>
                <a:latin typeface="Calibri"/>
              </a:rPr>
              <a:t>S               H</a:t>
            </a:r>
            <a:r>
              <a:rPr lang="en-US" sz="3600" baseline="30000" dirty="0">
                <a:solidFill>
                  <a:prstClr val="black"/>
                </a:solidFill>
                <a:latin typeface="Calibri"/>
              </a:rPr>
              <a:t>+1</a:t>
            </a:r>
            <a:r>
              <a:rPr lang="en-US" sz="3600" dirty="0">
                <a:solidFill>
                  <a:prstClr val="black"/>
                </a:solidFill>
                <a:latin typeface="Calibri"/>
              </a:rPr>
              <a:t>  +  C</a:t>
            </a:r>
            <a:r>
              <a:rPr lang="en-US" sz="3600" baseline="-25000" dirty="0">
                <a:solidFill>
                  <a:prstClr val="black"/>
                </a:solidFill>
                <a:latin typeface="Calibri"/>
              </a:rPr>
              <a:t>14</a:t>
            </a:r>
            <a:r>
              <a:rPr lang="en-US" sz="3600" dirty="0">
                <a:solidFill>
                  <a:prstClr val="black"/>
                </a:solidFill>
                <a:latin typeface="Calibri"/>
              </a:rPr>
              <a:t>H</a:t>
            </a:r>
            <a:r>
              <a:rPr lang="en-US" sz="3600" baseline="-25000" dirty="0">
                <a:solidFill>
                  <a:prstClr val="black"/>
                </a:solidFill>
                <a:latin typeface="Calibri"/>
              </a:rPr>
              <a:t>13</a:t>
            </a:r>
            <a:r>
              <a:rPr lang="en-US" sz="3600" dirty="0">
                <a:solidFill>
                  <a:prstClr val="black"/>
                </a:solidFill>
                <a:latin typeface="Calibri"/>
              </a:rPr>
              <a:t>N</a:t>
            </a:r>
            <a:r>
              <a:rPr lang="en-US" sz="3600" baseline="-25000" dirty="0">
                <a:solidFill>
                  <a:prstClr val="black"/>
                </a:solidFill>
                <a:latin typeface="Calibri"/>
              </a:rPr>
              <a:t>3</a:t>
            </a:r>
            <a:r>
              <a:rPr lang="en-US" sz="3600" dirty="0">
                <a:solidFill>
                  <a:prstClr val="black"/>
                </a:solidFill>
                <a:latin typeface="Calibri"/>
              </a:rPr>
              <a:t>NaO</a:t>
            </a:r>
            <a:r>
              <a:rPr lang="en-US" sz="3600" baseline="-25000" dirty="0">
                <a:solidFill>
                  <a:prstClr val="black"/>
                </a:solidFill>
                <a:latin typeface="Calibri"/>
              </a:rPr>
              <a:t>3</a:t>
            </a:r>
            <a:r>
              <a:rPr lang="en-US" sz="3600" dirty="0">
                <a:solidFill>
                  <a:prstClr val="black"/>
                </a:solidFill>
                <a:latin typeface="Calibri"/>
              </a:rPr>
              <a:t>S</a:t>
            </a:r>
            <a:r>
              <a:rPr lang="en-US" sz="3600" baseline="30000" dirty="0">
                <a:solidFill>
                  <a:prstClr val="black"/>
                </a:solidFill>
                <a:latin typeface="Calibri"/>
              </a:rPr>
              <a:t>-1</a:t>
            </a:r>
            <a:r>
              <a:rPr lang="en-US" sz="3600" dirty="0">
                <a:solidFill>
                  <a:prstClr val="black"/>
                </a:solidFill>
                <a:latin typeface="Calibri"/>
              </a:rPr>
              <a:t> </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400" dirty="0">
                <a:solidFill>
                  <a:prstClr val="black"/>
                </a:solidFill>
                <a:latin typeface="Calibri"/>
              </a:rPr>
              <a:t>               </a:t>
            </a:r>
          </a:p>
          <a:p>
            <a:pPr fontAlgn="auto">
              <a:spcBef>
                <a:spcPts val="0"/>
              </a:spcBef>
              <a:spcAft>
                <a:spcPts val="0"/>
              </a:spcAft>
            </a:pPr>
            <a:r>
              <a:rPr lang="en-US" sz="2400" dirty="0">
                <a:solidFill>
                  <a:prstClr val="black"/>
                </a:solidFill>
                <a:latin typeface="Calibri"/>
              </a:rPr>
              <a:t>                                                Add acid</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a:solidFill>
                  <a:prstClr val="black"/>
                </a:solidFill>
                <a:latin typeface="Calibri"/>
              </a:rPr>
              <a:t>                                                 Add base</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a:solidFill>
                  <a:srgbClr val="FF0000"/>
                </a:solidFill>
                <a:latin typeface="Calibri"/>
              </a:rPr>
              <a:t>Molecule is</a:t>
            </a:r>
            <a:br>
              <a:rPr lang="en-US" sz="2400" dirty="0">
                <a:solidFill>
                  <a:prstClr val="black"/>
                </a:solidFill>
                <a:latin typeface="Calibri"/>
              </a:rPr>
            </a:br>
            <a:r>
              <a:rPr lang="en-US" sz="2400" dirty="0">
                <a:solidFill>
                  <a:prstClr val="black"/>
                </a:solidFill>
                <a:latin typeface="Calibri"/>
              </a:rPr>
              <a:t>     </a:t>
            </a:r>
            <a:r>
              <a:rPr lang="en-US" sz="2400" b="1" dirty="0">
                <a:solidFill>
                  <a:srgbClr val="FF0000"/>
                </a:solidFill>
                <a:latin typeface="Calibri"/>
              </a:rPr>
              <a:t>RED</a:t>
            </a:r>
            <a:r>
              <a:rPr lang="en-US" sz="2400" dirty="0">
                <a:solidFill>
                  <a:prstClr val="black"/>
                </a:solidFill>
                <a:latin typeface="Calibri"/>
              </a:rPr>
              <a:t>                                                                                   </a:t>
            </a:r>
            <a:endParaRPr lang="en-US" sz="2400" b="1" dirty="0">
              <a:solidFill>
                <a:srgbClr val="FFFF00"/>
              </a:solidFill>
              <a:latin typeface="Calibri"/>
            </a:endParaRP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p:txBody>
      </p:sp>
      <p:cxnSp>
        <p:nvCxnSpPr>
          <p:cNvPr id="4" name="Straight Arrow Connector 3"/>
          <p:cNvCxnSpPr/>
          <p:nvPr/>
        </p:nvCxnSpPr>
        <p:spPr>
          <a:xfrm>
            <a:off x="3352800" y="2438400"/>
            <a:ext cx="10668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372853" y="2590800"/>
            <a:ext cx="10668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5257800"/>
            <a:ext cx="2438399" cy="1200329"/>
          </a:xfrm>
          <a:prstGeom prst="rect">
            <a:avLst/>
          </a:prstGeom>
          <a:noFill/>
        </p:spPr>
        <p:txBody>
          <a:bodyPr wrap="square" rtlCol="0">
            <a:spAutoFit/>
          </a:bodyPr>
          <a:lstStyle/>
          <a:p>
            <a:pPr algn="ctr" fontAlgn="auto">
              <a:spcBef>
                <a:spcPts val="0"/>
              </a:spcBef>
              <a:spcAft>
                <a:spcPts val="0"/>
              </a:spcAft>
            </a:pPr>
            <a:r>
              <a:rPr lang="en-US" sz="2400" b="1" dirty="0">
                <a:solidFill>
                  <a:srgbClr val="FF9900"/>
                </a:solidFill>
                <a:latin typeface="Times New Roman" panose="02020603050405020304" pitchFamily="18" charset="0"/>
                <a:cs typeface="Times New Roman" panose="02020603050405020304" pitchFamily="18" charset="0"/>
              </a:rPr>
              <a:t>Between 3.1 and 4.4 it is a shade of orange </a:t>
            </a:r>
          </a:p>
        </p:txBody>
      </p:sp>
      <p:sp>
        <p:nvSpPr>
          <p:cNvPr id="7" name="TextBox 6"/>
          <p:cNvSpPr txBox="1"/>
          <p:nvPr/>
        </p:nvSpPr>
        <p:spPr>
          <a:xfrm>
            <a:off x="3441032" y="2069068"/>
            <a:ext cx="930441" cy="369332"/>
          </a:xfrm>
          <a:prstGeom prst="rect">
            <a:avLst/>
          </a:prstGeom>
          <a:noFill/>
        </p:spPr>
        <p:txBody>
          <a:bodyPr wrap="square" rtlCol="0" anchor="b">
            <a:spAutoFit/>
          </a:bodyPr>
          <a:lstStyle/>
          <a:p>
            <a:pPr algn="ctr" fontAlgn="auto">
              <a:spcBef>
                <a:spcPts val="0"/>
              </a:spcBef>
              <a:spcAft>
                <a:spcPts val="0"/>
              </a:spcAft>
            </a:pPr>
            <a:r>
              <a:rPr lang="en-US" dirty="0">
                <a:solidFill>
                  <a:prstClr val="black"/>
                </a:solidFill>
                <a:latin typeface="Calibri"/>
              </a:rPr>
              <a:t>water</a:t>
            </a:r>
          </a:p>
        </p:txBody>
      </p:sp>
      <p:sp>
        <p:nvSpPr>
          <p:cNvPr id="3" name="TextBox 2">
            <a:extLst>
              <a:ext uri="{FF2B5EF4-FFF2-40B4-BE49-F238E27FC236}">
                <a16:creationId xmlns:a16="http://schemas.microsoft.com/office/drawing/2014/main" id="{847CE371-B675-45DF-9629-B64CD8751B40}"/>
              </a:ext>
            </a:extLst>
          </p:cNvPr>
          <p:cNvSpPr txBox="1"/>
          <p:nvPr/>
        </p:nvSpPr>
        <p:spPr>
          <a:xfrm>
            <a:off x="6324600" y="5296486"/>
            <a:ext cx="1752599" cy="1077218"/>
          </a:xfrm>
          <a:prstGeom prst="rect">
            <a:avLst/>
          </a:prstGeom>
          <a:solidFill>
            <a:schemeClr val="tx1">
              <a:lumMod val="95000"/>
              <a:lumOff val="5000"/>
            </a:schemeClr>
          </a:solidFill>
        </p:spPr>
        <p:txBody>
          <a:bodyPr wrap="square" rtlCol="0">
            <a:spAutoFit/>
          </a:bodyPr>
          <a:lstStyle/>
          <a:p>
            <a:pPr algn="ctr"/>
            <a:r>
              <a:rPr lang="en-US" sz="3200" b="1" dirty="0">
                <a:solidFill>
                  <a:srgbClr val="FFFF00"/>
                </a:solidFill>
                <a:latin typeface="Calibri"/>
              </a:rPr>
              <a:t>Anion is YELLOW</a:t>
            </a:r>
            <a:endParaRPr lang="en-US" sz="3200" b="1" dirty="0"/>
          </a:p>
        </p:txBody>
      </p:sp>
    </p:spTree>
    <p:extLst>
      <p:ext uri="{BB962C8B-B14F-4D97-AF65-F5344CB8AC3E}">
        <p14:creationId xmlns:p14="http://schemas.microsoft.com/office/powerpoint/2010/main" val="37770042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06265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rPr>
              <a:t> </a:t>
            </a:r>
          </a:p>
          <a:p>
            <a:pPr fontAlgn="auto">
              <a:spcBef>
                <a:spcPts val="0"/>
              </a:spcBef>
              <a:spcAft>
                <a:spcPts val="0"/>
              </a:spcAft>
            </a:pPr>
            <a:r>
              <a:rPr lang="en-US" sz="3600" dirty="0">
                <a:solidFill>
                  <a:prstClr val="black"/>
                </a:solidFill>
                <a:latin typeface="Calibri"/>
              </a:rPr>
              <a:t>HC</a:t>
            </a:r>
            <a:r>
              <a:rPr lang="en-US" sz="3600" baseline="-25000" dirty="0">
                <a:solidFill>
                  <a:prstClr val="black"/>
                </a:solidFill>
                <a:latin typeface="Calibri"/>
              </a:rPr>
              <a:t>14</a:t>
            </a:r>
            <a:r>
              <a:rPr lang="en-US" sz="3600" dirty="0">
                <a:solidFill>
                  <a:prstClr val="black"/>
                </a:solidFill>
                <a:latin typeface="Calibri"/>
              </a:rPr>
              <a:t>H</a:t>
            </a:r>
            <a:r>
              <a:rPr lang="en-US" sz="3600" baseline="-25000" dirty="0">
                <a:solidFill>
                  <a:prstClr val="black"/>
                </a:solidFill>
                <a:latin typeface="Calibri"/>
              </a:rPr>
              <a:t>13</a:t>
            </a:r>
            <a:r>
              <a:rPr lang="en-US" sz="3600" dirty="0">
                <a:solidFill>
                  <a:prstClr val="black"/>
                </a:solidFill>
                <a:latin typeface="Calibri"/>
              </a:rPr>
              <a:t>N</a:t>
            </a:r>
            <a:r>
              <a:rPr lang="en-US" sz="3600" baseline="-25000" dirty="0">
                <a:solidFill>
                  <a:prstClr val="black"/>
                </a:solidFill>
                <a:latin typeface="Calibri"/>
              </a:rPr>
              <a:t>3</a:t>
            </a:r>
            <a:r>
              <a:rPr lang="en-US" sz="3600" dirty="0">
                <a:solidFill>
                  <a:prstClr val="black"/>
                </a:solidFill>
                <a:latin typeface="Calibri"/>
              </a:rPr>
              <a:t>NaO</a:t>
            </a:r>
            <a:r>
              <a:rPr lang="en-US" sz="3600" baseline="-25000" dirty="0">
                <a:solidFill>
                  <a:prstClr val="black"/>
                </a:solidFill>
                <a:latin typeface="Calibri"/>
              </a:rPr>
              <a:t>3</a:t>
            </a:r>
            <a:r>
              <a:rPr lang="en-US" sz="3600" dirty="0">
                <a:solidFill>
                  <a:prstClr val="black"/>
                </a:solidFill>
                <a:latin typeface="Calibri"/>
              </a:rPr>
              <a:t>S               H</a:t>
            </a:r>
            <a:r>
              <a:rPr lang="en-US" sz="3600" baseline="30000" dirty="0">
                <a:solidFill>
                  <a:prstClr val="black"/>
                </a:solidFill>
                <a:latin typeface="Calibri"/>
              </a:rPr>
              <a:t>+1</a:t>
            </a:r>
            <a:r>
              <a:rPr lang="en-US" sz="3600" dirty="0">
                <a:solidFill>
                  <a:prstClr val="black"/>
                </a:solidFill>
                <a:latin typeface="Calibri"/>
              </a:rPr>
              <a:t>  +  C</a:t>
            </a:r>
            <a:r>
              <a:rPr lang="en-US" sz="3600" baseline="-25000" dirty="0">
                <a:solidFill>
                  <a:prstClr val="black"/>
                </a:solidFill>
                <a:latin typeface="Calibri"/>
              </a:rPr>
              <a:t>14</a:t>
            </a:r>
            <a:r>
              <a:rPr lang="en-US" sz="3600" dirty="0">
                <a:solidFill>
                  <a:prstClr val="black"/>
                </a:solidFill>
                <a:latin typeface="Calibri"/>
              </a:rPr>
              <a:t>H</a:t>
            </a:r>
            <a:r>
              <a:rPr lang="en-US" sz="3600" baseline="-25000" dirty="0">
                <a:solidFill>
                  <a:prstClr val="black"/>
                </a:solidFill>
                <a:latin typeface="Calibri"/>
              </a:rPr>
              <a:t>13</a:t>
            </a:r>
            <a:r>
              <a:rPr lang="en-US" sz="3600" dirty="0">
                <a:solidFill>
                  <a:prstClr val="black"/>
                </a:solidFill>
                <a:latin typeface="Calibri"/>
              </a:rPr>
              <a:t>N</a:t>
            </a:r>
            <a:r>
              <a:rPr lang="en-US" sz="3600" baseline="-25000" dirty="0">
                <a:solidFill>
                  <a:prstClr val="black"/>
                </a:solidFill>
                <a:latin typeface="Calibri"/>
              </a:rPr>
              <a:t>3</a:t>
            </a:r>
            <a:r>
              <a:rPr lang="en-US" sz="3600" dirty="0">
                <a:solidFill>
                  <a:prstClr val="black"/>
                </a:solidFill>
                <a:latin typeface="Calibri"/>
              </a:rPr>
              <a:t>NaO</a:t>
            </a:r>
            <a:r>
              <a:rPr lang="en-US" sz="3600" baseline="-25000" dirty="0">
                <a:solidFill>
                  <a:prstClr val="black"/>
                </a:solidFill>
                <a:latin typeface="Calibri"/>
              </a:rPr>
              <a:t>3</a:t>
            </a:r>
            <a:r>
              <a:rPr lang="en-US" sz="3600" dirty="0">
                <a:solidFill>
                  <a:prstClr val="black"/>
                </a:solidFill>
                <a:latin typeface="Calibri"/>
              </a:rPr>
              <a:t>S</a:t>
            </a:r>
            <a:r>
              <a:rPr lang="en-US" sz="3600" baseline="30000" dirty="0">
                <a:solidFill>
                  <a:prstClr val="black"/>
                </a:solidFill>
                <a:latin typeface="Calibri"/>
              </a:rPr>
              <a:t>-1</a:t>
            </a:r>
            <a:r>
              <a:rPr lang="en-US" sz="3600" dirty="0">
                <a:solidFill>
                  <a:prstClr val="black"/>
                </a:solidFill>
                <a:latin typeface="Calibri"/>
              </a:rPr>
              <a:t> </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2400" dirty="0">
                <a:solidFill>
                  <a:prstClr val="black"/>
                </a:solidFill>
                <a:latin typeface="Calibri"/>
              </a:rPr>
              <a:t>               </a:t>
            </a:r>
          </a:p>
          <a:p>
            <a:pPr fontAlgn="auto">
              <a:spcBef>
                <a:spcPts val="0"/>
              </a:spcBef>
              <a:spcAft>
                <a:spcPts val="0"/>
              </a:spcAft>
            </a:pPr>
            <a:r>
              <a:rPr lang="en-US" sz="2400" dirty="0">
                <a:solidFill>
                  <a:prstClr val="black"/>
                </a:solidFill>
                <a:latin typeface="Calibri"/>
              </a:rPr>
              <a:t>                                                Add acid</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a:solidFill>
                  <a:prstClr val="black"/>
                </a:solidFill>
                <a:latin typeface="Calibri"/>
              </a:rPr>
              <a:t>                                                 Add base</a:t>
            </a:r>
          </a:p>
          <a:p>
            <a:pPr fontAlgn="auto">
              <a:spcBef>
                <a:spcPts val="0"/>
              </a:spcBef>
              <a:spcAft>
                <a:spcPts val="0"/>
              </a:spcAft>
            </a:pPr>
            <a:endParaRPr lang="en-US" sz="2400" dirty="0">
              <a:solidFill>
                <a:prstClr val="black"/>
              </a:solidFill>
              <a:latin typeface="Calibri"/>
            </a:endParaRPr>
          </a:p>
          <a:p>
            <a:pPr fontAlgn="auto">
              <a:spcBef>
                <a:spcPts val="0"/>
              </a:spcBef>
              <a:spcAft>
                <a:spcPts val="0"/>
              </a:spcAft>
            </a:pPr>
            <a:r>
              <a:rPr lang="en-US" sz="2400" dirty="0">
                <a:solidFill>
                  <a:srgbClr val="FF0000"/>
                </a:solidFill>
                <a:latin typeface="Calibri"/>
              </a:rPr>
              <a:t> </a:t>
            </a: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p:txBody>
      </p:sp>
      <p:cxnSp>
        <p:nvCxnSpPr>
          <p:cNvPr id="4" name="Straight Arrow Connector 3"/>
          <p:cNvCxnSpPr/>
          <p:nvPr/>
        </p:nvCxnSpPr>
        <p:spPr>
          <a:xfrm>
            <a:off x="3408948" y="838200"/>
            <a:ext cx="10668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429001" y="990600"/>
            <a:ext cx="10668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3581400"/>
            <a:ext cx="8686800" cy="2308324"/>
          </a:xfrm>
          <a:prstGeom prst="rect">
            <a:avLst/>
          </a:prstGeom>
          <a:noFill/>
        </p:spPr>
        <p:txBody>
          <a:bodyPr wrap="square" rtlCol="0">
            <a:spAutoFit/>
          </a:bodyPr>
          <a:lstStyle/>
          <a:p>
            <a:pPr fontAlgn="auto">
              <a:spcBef>
                <a:spcPts val="0"/>
              </a:spcBef>
              <a:spcAft>
                <a:spcPts val="0"/>
              </a:spcAft>
            </a:pPr>
            <a:r>
              <a:rPr lang="en-US" sz="2400" b="1" dirty="0">
                <a:solidFill>
                  <a:srgbClr val="0000FF"/>
                </a:solidFill>
                <a:latin typeface="Comic Sans MS" panose="030F0702030302020204" pitchFamily="66" charset="0"/>
                <a:cs typeface="Times New Roman" panose="02020603050405020304" pitchFamily="18" charset="0"/>
              </a:rPr>
              <a:t>This works the same way, adding acid means adding H</a:t>
            </a:r>
            <a:r>
              <a:rPr lang="en-US" sz="2400" b="1" baseline="30000" dirty="0">
                <a:solidFill>
                  <a:srgbClr val="0000FF"/>
                </a:solidFill>
                <a:latin typeface="Comic Sans MS" panose="030F0702030302020204" pitchFamily="66" charset="0"/>
                <a:cs typeface="Times New Roman" panose="02020603050405020304" pitchFamily="18" charset="0"/>
              </a:rPr>
              <a:t>+1</a:t>
            </a:r>
            <a:r>
              <a:rPr lang="en-US" sz="2400" b="1" dirty="0">
                <a:solidFill>
                  <a:srgbClr val="0000FF"/>
                </a:solidFill>
                <a:latin typeface="Comic Sans MS" panose="030F0702030302020204" pitchFamily="66" charset="0"/>
                <a:cs typeface="Times New Roman" panose="02020603050405020304" pitchFamily="18" charset="0"/>
              </a:rPr>
              <a:t> ions, which encourages the reverse reaction.</a:t>
            </a:r>
          </a:p>
          <a:p>
            <a:pPr fontAlgn="auto">
              <a:spcBef>
                <a:spcPts val="0"/>
              </a:spcBef>
              <a:spcAft>
                <a:spcPts val="0"/>
              </a:spcAft>
            </a:pPr>
            <a:endParaRPr lang="en-US" sz="2400" b="1" dirty="0">
              <a:solidFill>
                <a:srgbClr val="0000FF"/>
              </a:solidFill>
              <a:latin typeface="Comic Sans MS" panose="030F0702030302020204" pitchFamily="66" charset="0"/>
              <a:cs typeface="Times New Roman" panose="02020603050405020304" pitchFamily="18" charset="0"/>
            </a:endParaRPr>
          </a:p>
          <a:p>
            <a:pPr fontAlgn="auto">
              <a:spcBef>
                <a:spcPts val="0"/>
              </a:spcBef>
              <a:spcAft>
                <a:spcPts val="0"/>
              </a:spcAft>
            </a:pPr>
            <a:r>
              <a:rPr lang="en-US" sz="2400" b="1" dirty="0">
                <a:solidFill>
                  <a:srgbClr val="0000FF"/>
                </a:solidFill>
                <a:latin typeface="Comic Sans MS" panose="030F0702030302020204" pitchFamily="66" charset="0"/>
                <a:cs typeface="Times New Roman" panose="02020603050405020304" pitchFamily="18" charset="0"/>
              </a:rPr>
              <a:t>Adding base OH</a:t>
            </a:r>
            <a:r>
              <a:rPr lang="en-US" sz="2400" b="1" baseline="30000" dirty="0">
                <a:solidFill>
                  <a:srgbClr val="0000FF"/>
                </a:solidFill>
                <a:latin typeface="Comic Sans MS" panose="030F0702030302020204" pitchFamily="66" charset="0"/>
                <a:cs typeface="Times New Roman" panose="02020603050405020304" pitchFamily="18" charset="0"/>
              </a:rPr>
              <a:t>-1</a:t>
            </a:r>
            <a:r>
              <a:rPr lang="en-US" sz="2400" b="1" dirty="0">
                <a:solidFill>
                  <a:srgbClr val="0000FF"/>
                </a:solidFill>
                <a:latin typeface="Comic Sans MS" panose="030F0702030302020204" pitchFamily="66" charset="0"/>
                <a:cs typeface="Times New Roman" panose="02020603050405020304" pitchFamily="18" charset="0"/>
              </a:rPr>
              <a:t> ions is the same as removing the </a:t>
            </a:r>
            <a:br>
              <a:rPr lang="en-US" sz="2400" b="1" dirty="0">
                <a:solidFill>
                  <a:srgbClr val="0000FF"/>
                </a:solidFill>
                <a:latin typeface="Comic Sans MS" panose="030F0702030302020204" pitchFamily="66" charset="0"/>
                <a:cs typeface="Times New Roman" panose="02020603050405020304" pitchFamily="18" charset="0"/>
              </a:rPr>
            </a:br>
            <a:r>
              <a:rPr lang="en-US" sz="2400" b="1" dirty="0">
                <a:solidFill>
                  <a:srgbClr val="0000FF"/>
                </a:solidFill>
                <a:latin typeface="Comic Sans MS" panose="030F0702030302020204" pitchFamily="66" charset="0"/>
                <a:cs typeface="Times New Roman" panose="02020603050405020304" pitchFamily="18" charset="0"/>
              </a:rPr>
              <a:t>acid H</a:t>
            </a:r>
            <a:r>
              <a:rPr lang="en-US" sz="2400" b="1" baseline="30000" dirty="0">
                <a:solidFill>
                  <a:srgbClr val="0000FF"/>
                </a:solidFill>
                <a:latin typeface="Comic Sans MS" panose="030F0702030302020204" pitchFamily="66" charset="0"/>
                <a:cs typeface="Times New Roman" panose="02020603050405020304" pitchFamily="18" charset="0"/>
              </a:rPr>
              <a:t>+1</a:t>
            </a:r>
            <a:r>
              <a:rPr lang="en-US" sz="2400" b="1" dirty="0">
                <a:solidFill>
                  <a:srgbClr val="0000FF"/>
                </a:solidFill>
                <a:latin typeface="Comic Sans MS" panose="030F0702030302020204" pitchFamily="66" charset="0"/>
                <a:cs typeface="Times New Roman" panose="02020603050405020304" pitchFamily="18" charset="0"/>
              </a:rPr>
              <a:t> ions, as they get converted into water.  </a:t>
            </a:r>
            <a:br>
              <a:rPr lang="en-US" sz="2400" b="1" dirty="0">
                <a:solidFill>
                  <a:srgbClr val="0000FF"/>
                </a:solidFill>
                <a:latin typeface="Comic Sans MS" panose="030F0702030302020204" pitchFamily="66" charset="0"/>
                <a:cs typeface="Times New Roman" panose="02020603050405020304" pitchFamily="18" charset="0"/>
              </a:rPr>
            </a:br>
            <a:r>
              <a:rPr lang="en-US" sz="2400" b="1" dirty="0">
                <a:solidFill>
                  <a:srgbClr val="0000FF"/>
                </a:solidFill>
                <a:latin typeface="Comic Sans MS" panose="030F0702030302020204" pitchFamily="66" charset="0"/>
                <a:cs typeface="Times New Roman" panose="02020603050405020304" pitchFamily="18" charset="0"/>
              </a:rPr>
              <a:t>The forward reaction continues.  </a:t>
            </a:r>
          </a:p>
        </p:txBody>
      </p:sp>
      <p:sp>
        <p:nvSpPr>
          <p:cNvPr id="7" name="TextBox 6"/>
          <p:cNvSpPr txBox="1"/>
          <p:nvPr/>
        </p:nvSpPr>
        <p:spPr>
          <a:xfrm>
            <a:off x="3497180" y="468868"/>
            <a:ext cx="930441" cy="369332"/>
          </a:xfrm>
          <a:prstGeom prst="rect">
            <a:avLst/>
          </a:prstGeom>
          <a:noFill/>
        </p:spPr>
        <p:txBody>
          <a:bodyPr wrap="square" rtlCol="0" anchor="b">
            <a:spAutoFit/>
          </a:bodyPr>
          <a:lstStyle/>
          <a:p>
            <a:pPr algn="ctr" fontAlgn="auto">
              <a:spcBef>
                <a:spcPts val="0"/>
              </a:spcBef>
              <a:spcAft>
                <a:spcPts val="0"/>
              </a:spcAft>
            </a:pPr>
            <a:r>
              <a:rPr lang="en-US" dirty="0">
                <a:solidFill>
                  <a:prstClr val="black"/>
                </a:solidFill>
                <a:latin typeface="Calibri"/>
              </a:rPr>
              <a:t>water</a:t>
            </a:r>
          </a:p>
        </p:txBody>
      </p:sp>
      <p:cxnSp>
        <p:nvCxnSpPr>
          <p:cNvPr id="8" name="Straight Arrow Connector 7"/>
          <p:cNvCxnSpPr/>
          <p:nvPr/>
        </p:nvCxnSpPr>
        <p:spPr>
          <a:xfrm flipH="1">
            <a:off x="1961148" y="1981200"/>
            <a:ext cx="121920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4628148" y="3048000"/>
            <a:ext cx="121920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69455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5262979"/>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rPr>
              <a:t>90.  There are 4 ways to describe an acid.  Go</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prstClr val="black"/>
                </a:solidFill>
                <a:latin typeface="Calibri"/>
              </a:rPr>
              <a:t>1.</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prstClr val="black"/>
                </a:solidFill>
                <a:latin typeface="Calibri"/>
              </a:rPr>
              <a:t>2.</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prstClr val="black"/>
                </a:solidFill>
                <a:latin typeface="Calibri"/>
              </a:rPr>
              <a:t>3.</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prstClr val="black"/>
                </a:solidFill>
                <a:latin typeface="Calibri"/>
              </a:rPr>
              <a:t>4.</a:t>
            </a:r>
          </a:p>
        </p:txBody>
      </p:sp>
    </p:spTree>
    <p:extLst>
      <p:ext uri="{BB962C8B-B14F-4D97-AF65-F5344CB8AC3E}">
        <p14:creationId xmlns:p14="http://schemas.microsoft.com/office/powerpoint/2010/main" val="6480831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5693866"/>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rPr>
              <a:t>There are 4 ways to describe an acid.  Go</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prstClr val="black"/>
                </a:solidFill>
                <a:latin typeface="Calibri"/>
              </a:rPr>
              <a:t>1.  As H</a:t>
            </a:r>
            <a:r>
              <a:rPr lang="en-US" sz="2800" baseline="30000" dirty="0">
                <a:solidFill>
                  <a:prstClr val="black"/>
                </a:solidFill>
                <a:latin typeface="Calibri"/>
              </a:rPr>
              <a:t>+1</a:t>
            </a:r>
            <a:r>
              <a:rPr lang="en-US" sz="2800" baseline="-25000" dirty="0">
                <a:solidFill>
                  <a:prstClr val="black"/>
                </a:solidFill>
                <a:latin typeface="Calibri"/>
              </a:rPr>
              <a:t>(AQ)  </a:t>
            </a:r>
            <a:r>
              <a:rPr lang="en-US" sz="2800" dirty="0">
                <a:solidFill>
                  <a:prstClr val="black"/>
                </a:solidFill>
                <a:latin typeface="Calibri"/>
              </a:rPr>
              <a:t>as per Svante</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prstClr val="black"/>
                </a:solidFill>
                <a:latin typeface="Calibri"/>
              </a:rPr>
              <a:t>2.  As protons in water as per the hipsters</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prstClr val="black"/>
                </a:solidFill>
                <a:latin typeface="Calibri"/>
              </a:rPr>
              <a:t>3.  As compounds that can donate H</a:t>
            </a:r>
            <a:r>
              <a:rPr lang="en-US" sz="2800" baseline="30000" dirty="0">
                <a:solidFill>
                  <a:prstClr val="black"/>
                </a:solidFill>
                <a:latin typeface="Calibri"/>
              </a:rPr>
              <a:t>+1</a:t>
            </a:r>
            <a:r>
              <a:rPr lang="en-US" sz="2800" dirty="0">
                <a:solidFill>
                  <a:prstClr val="black"/>
                </a:solidFill>
                <a:latin typeface="Calibri"/>
              </a:rPr>
              <a:t> ions, like the HOH </a:t>
            </a:r>
            <a:br>
              <a:rPr lang="en-US" sz="2800" dirty="0">
                <a:solidFill>
                  <a:prstClr val="black"/>
                </a:solidFill>
                <a:latin typeface="Calibri"/>
              </a:rPr>
            </a:br>
            <a:r>
              <a:rPr lang="en-US" sz="2800" dirty="0">
                <a:solidFill>
                  <a:prstClr val="black"/>
                </a:solidFill>
                <a:latin typeface="Calibri"/>
              </a:rPr>
              <a:t>     in the alternate theory (Bronsted-Lowry)</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r>
              <a:rPr lang="en-US" sz="2800" dirty="0">
                <a:solidFill>
                  <a:prstClr val="black"/>
                </a:solidFill>
                <a:latin typeface="Calibri"/>
              </a:rPr>
              <a:t>4.  As the dreaded H</a:t>
            </a:r>
            <a:r>
              <a:rPr lang="en-US" sz="2800" baseline="-25000" dirty="0">
                <a:solidFill>
                  <a:prstClr val="black"/>
                </a:solidFill>
                <a:latin typeface="Calibri"/>
              </a:rPr>
              <a:t>3</a:t>
            </a:r>
            <a:r>
              <a:rPr lang="en-US" sz="2800" dirty="0">
                <a:solidFill>
                  <a:prstClr val="black"/>
                </a:solidFill>
                <a:latin typeface="Calibri"/>
              </a:rPr>
              <a:t>O</a:t>
            </a:r>
            <a:r>
              <a:rPr lang="en-US" sz="2800" baseline="30000" dirty="0">
                <a:solidFill>
                  <a:prstClr val="black"/>
                </a:solidFill>
                <a:latin typeface="Calibri"/>
              </a:rPr>
              <a:t>+1</a:t>
            </a:r>
            <a:r>
              <a:rPr lang="en-US" sz="2800" dirty="0">
                <a:solidFill>
                  <a:prstClr val="black"/>
                </a:solidFill>
                <a:latin typeface="Calibri"/>
              </a:rPr>
              <a:t> cations  (be one with the water)</a:t>
            </a:r>
          </a:p>
        </p:txBody>
      </p:sp>
    </p:spTree>
    <p:extLst>
      <p:ext uri="{BB962C8B-B14F-4D97-AF65-F5344CB8AC3E}">
        <p14:creationId xmlns:p14="http://schemas.microsoft.com/office/powerpoint/2010/main" val="21891450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1754326"/>
          </a:xfrm>
          <a:prstGeom prst="rect">
            <a:avLst/>
          </a:prstGeom>
          <a:noFill/>
        </p:spPr>
        <p:txBody>
          <a:bodyPr wrap="square" rtlCol="0">
            <a:spAutoFit/>
          </a:bodyPr>
          <a:lstStyle/>
          <a:p>
            <a:pPr fontAlgn="auto">
              <a:spcBef>
                <a:spcPts val="0"/>
              </a:spcBef>
              <a:spcAft>
                <a:spcPts val="0"/>
              </a:spcAft>
            </a:pPr>
            <a:r>
              <a:rPr lang="en-US" sz="3600" dirty="0">
                <a:solidFill>
                  <a:prstClr val="black"/>
                </a:solidFill>
                <a:latin typeface="Calibri"/>
              </a:rPr>
              <a:t>91.  How many hydrogen ions are present per liter in a solution with a pH of 3.0?</a:t>
            </a:r>
          </a:p>
          <a:p>
            <a:pPr fontAlgn="auto">
              <a:spcBef>
                <a:spcPts val="0"/>
              </a:spcBef>
              <a:spcAft>
                <a:spcPts val="0"/>
              </a:spcAft>
            </a:pPr>
            <a:r>
              <a:rPr lang="en-US" dirty="0">
                <a:solidFill>
                  <a:prstClr val="black"/>
                </a:solidFill>
                <a:latin typeface="Calibri"/>
              </a:rPr>
              <a:t>This is hard</a:t>
            </a: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268107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CA171B60-2337-4B53-985C-FBD920E5690F}"/>
              </a:ext>
            </a:extLst>
          </p:cNvPr>
          <p:cNvPicPr>
            <a:picLocks noChangeAspect="1"/>
          </p:cNvPicPr>
          <p:nvPr/>
        </p:nvPicPr>
        <p:blipFill rotWithShape="1">
          <a:blip r:embed="rId2">
            <a:extLst>
              <a:ext uri="{28A0092B-C50C-407E-A947-70E740481C1C}">
                <a14:useLocalDpi xmlns:a14="http://schemas.microsoft.com/office/drawing/2010/main" val="0"/>
              </a:ext>
            </a:extLst>
          </a:blip>
          <a:srcRect t="2561"/>
          <a:stretch/>
        </p:blipFill>
        <p:spPr>
          <a:xfrm>
            <a:off x="2514600" y="685800"/>
            <a:ext cx="3749365" cy="5799336"/>
          </a:xfrm>
          <a:prstGeom prst="rect">
            <a:avLst/>
          </a:prstGeom>
        </p:spPr>
      </p:pic>
      <p:sp>
        <p:nvSpPr>
          <p:cNvPr id="4" name="TextBox 3">
            <a:extLst>
              <a:ext uri="{FF2B5EF4-FFF2-40B4-BE49-F238E27FC236}">
                <a16:creationId xmlns:a16="http://schemas.microsoft.com/office/drawing/2014/main" id="{1928B398-53B1-4BFE-BF3C-78D3C3D97EA9}"/>
              </a:ext>
            </a:extLst>
          </p:cNvPr>
          <p:cNvSpPr txBox="1"/>
          <p:nvPr/>
        </p:nvSpPr>
        <p:spPr>
          <a:xfrm>
            <a:off x="457200" y="1305341"/>
            <a:ext cx="2057400" cy="5355312"/>
          </a:xfrm>
          <a:prstGeom prst="rect">
            <a:avLst/>
          </a:prstGeom>
          <a:noFill/>
        </p:spPr>
        <p:txBody>
          <a:bodyPr wrap="square" rtlCol="0">
            <a:spAutoFit/>
          </a:bodyPr>
          <a:lstStyle/>
          <a:p>
            <a:r>
              <a:rPr lang="en-US" dirty="0"/>
              <a:t>Strongest acids</a:t>
            </a:r>
          </a:p>
          <a:p>
            <a:r>
              <a:rPr lang="en-US" dirty="0"/>
              <a:t>(most H</a:t>
            </a:r>
            <a:r>
              <a:rPr lang="en-US" baseline="30000" dirty="0"/>
              <a:t>+1</a:t>
            </a:r>
            <a:r>
              <a:rPr lang="en-US" baseline="-25000" dirty="0"/>
              <a:t>(AQ)</a:t>
            </a:r>
            <a:r>
              <a:rPr lang="en-US" dirty="0"/>
              <a:t>)</a:t>
            </a:r>
          </a:p>
          <a:p>
            <a:endParaRPr lang="en-US" dirty="0"/>
          </a:p>
          <a:p>
            <a:endParaRPr lang="en-US" dirty="0"/>
          </a:p>
          <a:p>
            <a:br>
              <a:rPr lang="en-US" dirty="0"/>
            </a:br>
            <a:br>
              <a:rPr lang="en-US" dirty="0"/>
            </a:br>
            <a:br>
              <a:rPr lang="en-US" dirty="0"/>
            </a:br>
            <a:endParaRPr lang="en-US" dirty="0"/>
          </a:p>
          <a:p>
            <a:r>
              <a:rPr lang="en-US" dirty="0"/>
              <a:t>Weakest acids</a:t>
            </a:r>
          </a:p>
          <a:p>
            <a:r>
              <a:rPr lang="en-US" dirty="0"/>
              <a:t>(most H</a:t>
            </a:r>
            <a:r>
              <a:rPr lang="en-US" baseline="30000" dirty="0"/>
              <a:t>+1</a:t>
            </a:r>
            <a:r>
              <a:rPr lang="en-US" baseline="-25000" dirty="0"/>
              <a:t>(AQ)</a:t>
            </a:r>
            <a:r>
              <a:rPr lang="en-US" dirty="0"/>
              <a:t>)</a:t>
            </a:r>
          </a:p>
          <a:p>
            <a:endParaRPr lang="en-US" dirty="0"/>
          </a:p>
          <a:p>
            <a:endParaRPr lang="en-US" dirty="0"/>
          </a:p>
          <a:p>
            <a:endParaRPr lang="en-US" dirty="0"/>
          </a:p>
          <a:p>
            <a:endParaRPr lang="en-US" dirty="0"/>
          </a:p>
          <a:p>
            <a:r>
              <a:rPr lang="en-US" dirty="0"/>
              <a:t>Strongest bases</a:t>
            </a:r>
          </a:p>
          <a:p>
            <a:r>
              <a:rPr lang="en-US" dirty="0"/>
              <a:t>(most OH</a:t>
            </a:r>
            <a:r>
              <a:rPr lang="en-US" baseline="30000" dirty="0"/>
              <a:t>-1</a:t>
            </a:r>
            <a:r>
              <a:rPr lang="en-US" baseline="-25000" dirty="0"/>
              <a:t>(AQ)</a:t>
            </a:r>
            <a:r>
              <a:rPr lang="en-US" dirty="0"/>
              <a:t>)</a:t>
            </a:r>
          </a:p>
          <a:p>
            <a:endParaRPr lang="en-US" dirty="0"/>
          </a:p>
          <a:p>
            <a:r>
              <a:rPr lang="en-US" dirty="0"/>
              <a:t>Weakest base</a:t>
            </a:r>
            <a:br>
              <a:rPr lang="en-US" dirty="0"/>
            </a:br>
            <a:r>
              <a:rPr lang="en-US" dirty="0"/>
              <a:t>(fewest OH</a:t>
            </a:r>
            <a:r>
              <a:rPr lang="en-US" baseline="30000" dirty="0"/>
              <a:t>-1</a:t>
            </a:r>
            <a:r>
              <a:rPr lang="en-US" baseline="-25000" dirty="0"/>
              <a:t>(AQ)</a:t>
            </a:r>
            <a:r>
              <a:rPr lang="en-US" dirty="0"/>
              <a:t>)</a:t>
            </a:r>
          </a:p>
        </p:txBody>
      </p:sp>
      <p:cxnSp>
        <p:nvCxnSpPr>
          <p:cNvPr id="6" name="Straight Arrow Connector 5">
            <a:extLst>
              <a:ext uri="{FF2B5EF4-FFF2-40B4-BE49-F238E27FC236}">
                <a16:creationId xmlns:a16="http://schemas.microsoft.com/office/drawing/2014/main" id="{86BFEA24-2F39-4DFF-BAE9-A8040596BA66}"/>
              </a:ext>
            </a:extLst>
          </p:cNvPr>
          <p:cNvCxnSpPr/>
          <p:nvPr/>
        </p:nvCxnSpPr>
        <p:spPr>
          <a:xfrm>
            <a:off x="2286000" y="1524000"/>
            <a:ext cx="762000" cy="1524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7" name="Straight Arrow Connector 6">
            <a:extLst>
              <a:ext uri="{FF2B5EF4-FFF2-40B4-BE49-F238E27FC236}">
                <a16:creationId xmlns:a16="http://schemas.microsoft.com/office/drawing/2014/main" id="{2B0E399A-A9F5-436A-9BA8-D916D3FEE5D9}"/>
              </a:ext>
            </a:extLst>
          </p:cNvPr>
          <p:cNvCxnSpPr>
            <a:cxnSpLocks/>
          </p:cNvCxnSpPr>
          <p:nvPr/>
        </p:nvCxnSpPr>
        <p:spPr>
          <a:xfrm>
            <a:off x="2019300" y="1676400"/>
            <a:ext cx="1028700" cy="4572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7D3FF1DE-DC0A-4C1D-AE10-9DE131636C82}"/>
              </a:ext>
            </a:extLst>
          </p:cNvPr>
          <p:cNvCxnSpPr>
            <a:cxnSpLocks/>
          </p:cNvCxnSpPr>
          <p:nvPr/>
        </p:nvCxnSpPr>
        <p:spPr>
          <a:xfrm flipV="1">
            <a:off x="2152650" y="2971800"/>
            <a:ext cx="895350" cy="68947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2B75F249-DC06-45E3-AC9D-16DC601810F5}"/>
              </a:ext>
            </a:extLst>
          </p:cNvPr>
          <p:cNvCxnSpPr/>
          <p:nvPr/>
        </p:nvCxnSpPr>
        <p:spPr>
          <a:xfrm>
            <a:off x="2219325" y="3748658"/>
            <a:ext cx="762000" cy="1524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C8B74F12-E704-490D-B8C7-7E201F420DB3}"/>
              </a:ext>
            </a:extLst>
          </p:cNvPr>
          <p:cNvCxnSpPr/>
          <p:nvPr/>
        </p:nvCxnSpPr>
        <p:spPr>
          <a:xfrm>
            <a:off x="2266754" y="5334000"/>
            <a:ext cx="762000" cy="1524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4CFF17B0-DBA8-4CF2-A7FD-75F6055AC21F}"/>
              </a:ext>
            </a:extLst>
          </p:cNvPr>
          <p:cNvCxnSpPr>
            <a:cxnSpLocks/>
          </p:cNvCxnSpPr>
          <p:nvPr/>
        </p:nvCxnSpPr>
        <p:spPr>
          <a:xfrm>
            <a:off x="2219325" y="6172200"/>
            <a:ext cx="76200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3D46302E-99BD-47C9-857D-B150C42BB80C}"/>
              </a:ext>
            </a:extLst>
          </p:cNvPr>
          <p:cNvSpPr txBox="1"/>
          <p:nvPr/>
        </p:nvSpPr>
        <p:spPr>
          <a:xfrm>
            <a:off x="6629400" y="1122118"/>
            <a:ext cx="2438400" cy="5632311"/>
          </a:xfrm>
          <a:prstGeom prst="rect">
            <a:avLst/>
          </a:prstGeom>
          <a:noFill/>
        </p:spPr>
        <p:txBody>
          <a:bodyPr wrap="square" rtlCol="0">
            <a:spAutoFit/>
          </a:bodyPr>
          <a:lstStyle/>
          <a:p>
            <a:r>
              <a:rPr lang="en-US" dirty="0"/>
              <a:t>Best Electrolytes</a:t>
            </a:r>
            <a:br>
              <a:rPr lang="en-US" dirty="0"/>
            </a:br>
            <a:r>
              <a:rPr lang="en-US" dirty="0"/>
              <a:t>(most ions)</a:t>
            </a:r>
          </a:p>
          <a:p>
            <a:endParaRPr lang="en-US" dirty="0"/>
          </a:p>
          <a:p>
            <a:endParaRPr lang="en-US" dirty="0"/>
          </a:p>
          <a:p>
            <a:br>
              <a:rPr lang="en-US" dirty="0"/>
            </a:br>
            <a:br>
              <a:rPr lang="en-US" dirty="0"/>
            </a:br>
            <a:br>
              <a:rPr lang="en-US" dirty="0"/>
            </a:br>
            <a:endParaRPr lang="en-US" dirty="0"/>
          </a:p>
          <a:p>
            <a:r>
              <a:rPr lang="en-US" dirty="0"/>
              <a:t>Weakest electrolytes</a:t>
            </a:r>
          </a:p>
          <a:p>
            <a:r>
              <a:rPr lang="en-US" dirty="0"/>
              <a:t>(fewer ions)</a:t>
            </a:r>
          </a:p>
          <a:p>
            <a:endParaRPr lang="en-US" dirty="0"/>
          </a:p>
          <a:p>
            <a:endParaRPr lang="en-US" dirty="0"/>
          </a:p>
          <a:p>
            <a:endParaRPr lang="en-US" dirty="0"/>
          </a:p>
          <a:p>
            <a:endParaRPr lang="en-US" dirty="0"/>
          </a:p>
          <a:p>
            <a:r>
              <a:rPr lang="en-US" dirty="0"/>
              <a:t>Best Electrolytes</a:t>
            </a:r>
            <a:br>
              <a:rPr lang="en-US" dirty="0"/>
            </a:br>
            <a:r>
              <a:rPr lang="en-US" dirty="0"/>
              <a:t>(most ions)</a:t>
            </a:r>
          </a:p>
          <a:p>
            <a:endParaRPr lang="en-US" dirty="0"/>
          </a:p>
          <a:p>
            <a:endParaRPr lang="en-US" dirty="0"/>
          </a:p>
          <a:p>
            <a:r>
              <a:rPr lang="en-US" dirty="0"/>
              <a:t>Weakest electrolytes</a:t>
            </a:r>
            <a:br>
              <a:rPr lang="en-US" dirty="0"/>
            </a:br>
            <a:r>
              <a:rPr lang="en-US" dirty="0"/>
              <a:t>(fewer ions)</a:t>
            </a:r>
          </a:p>
        </p:txBody>
      </p:sp>
      <p:cxnSp>
        <p:nvCxnSpPr>
          <p:cNvPr id="17" name="Straight Arrow Connector 16">
            <a:extLst>
              <a:ext uri="{FF2B5EF4-FFF2-40B4-BE49-F238E27FC236}">
                <a16:creationId xmlns:a16="http://schemas.microsoft.com/office/drawing/2014/main" id="{582148E0-D383-499A-8684-7E8D106CC46C}"/>
              </a:ext>
            </a:extLst>
          </p:cNvPr>
          <p:cNvCxnSpPr>
            <a:cxnSpLocks/>
          </p:cNvCxnSpPr>
          <p:nvPr/>
        </p:nvCxnSpPr>
        <p:spPr>
          <a:xfrm flipH="1">
            <a:off x="5870839" y="1450157"/>
            <a:ext cx="762000" cy="1524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a16="http://schemas.microsoft.com/office/drawing/2014/main" id="{B0A1223B-323B-4368-BD30-BAAE211B0138}"/>
              </a:ext>
            </a:extLst>
          </p:cNvPr>
          <p:cNvCxnSpPr>
            <a:cxnSpLocks/>
          </p:cNvCxnSpPr>
          <p:nvPr/>
        </p:nvCxnSpPr>
        <p:spPr>
          <a:xfrm flipH="1">
            <a:off x="5870839" y="1905000"/>
            <a:ext cx="1063361" cy="19842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1E958E69-3BA3-44DD-BB6A-CBAD43066D6D}"/>
              </a:ext>
            </a:extLst>
          </p:cNvPr>
          <p:cNvCxnSpPr>
            <a:cxnSpLocks/>
          </p:cNvCxnSpPr>
          <p:nvPr/>
        </p:nvCxnSpPr>
        <p:spPr>
          <a:xfrm flipH="1" flipV="1">
            <a:off x="5870839" y="3276600"/>
            <a:ext cx="773930" cy="15646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DE049093-33E6-41B4-AB8A-ED72B6819D44}"/>
              </a:ext>
            </a:extLst>
          </p:cNvPr>
          <p:cNvCxnSpPr>
            <a:cxnSpLocks/>
          </p:cNvCxnSpPr>
          <p:nvPr/>
        </p:nvCxnSpPr>
        <p:spPr>
          <a:xfrm flipH="1">
            <a:off x="5870839" y="3661275"/>
            <a:ext cx="755076" cy="18322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F451BB62-708F-48DF-A2C0-C62AF1393226}"/>
              </a:ext>
            </a:extLst>
          </p:cNvPr>
          <p:cNvCxnSpPr>
            <a:cxnSpLocks/>
          </p:cNvCxnSpPr>
          <p:nvPr/>
        </p:nvCxnSpPr>
        <p:spPr>
          <a:xfrm flipH="1">
            <a:off x="5889912" y="5225067"/>
            <a:ext cx="755076" cy="18322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a:extLst>
              <a:ext uri="{FF2B5EF4-FFF2-40B4-BE49-F238E27FC236}">
                <a16:creationId xmlns:a16="http://schemas.microsoft.com/office/drawing/2014/main" id="{78A74D12-D2DD-4140-9665-2390EF89FB17}"/>
              </a:ext>
            </a:extLst>
          </p:cNvPr>
          <p:cNvCxnSpPr>
            <a:cxnSpLocks/>
          </p:cNvCxnSpPr>
          <p:nvPr/>
        </p:nvCxnSpPr>
        <p:spPr>
          <a:xfrm flipH="1">
            <a:off x="5889912" y="5334000"/>
            <a:ext cx="754857" cy="58510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a:extLst>
              <a:ext uri="{FF2B5EF4-FFF2-40B4-BE49-F238E27FC236}">
                <a16:creationId xmlns:a16="http://schemas.microsoft.com/office/drawing/2014/main" id="{90A970B5-ED60-42E2-BF0C-3CE96CDBB418}"/>
              </a:ext>
            </a:extLst>
          </p:cNvPr>
          <p:cNvCxnSpPr>
            <a:cxnSpLocks/>
          </p:cNvCxnSpPr>
          <p:nvPr/>
        </p:nvCxnSpPr>
        <p:spPr>
          <a:xfrm flipH="1" flipV="1">
            <a:off x="5880266" y="6198690"/>
            <a:ext cx="764503" cy="4646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1" name="TextBox 30">
            <a:extLst>
              <a:ext uri="{FF2B5EF4-FFF2-40B4-BE49-F238E27FC236}">
                <a16:creationId xmlns:a16="http://schemas.microsoft.com/office/drawing/2014/main" id="{EBE9F575-DCE9-4A52-926B-508F84249BD0}"/>
              </a:ext>
            </a:extLst>
          </p:cNvPr>
          <p:cNvSpPr txBox="1"/>
          <p:nvPr/>
        </p:nvSpPr>
        <p:spPr>
          <a:xfrm>
            <a:off x="0" y="3532"/>
            <a:ext cx="4724400" cy="369332"/>
          </a:xfrm>
          <a:prstGeom prst="rect">
            <a:avLst/>
          </a:prstGeom>
          <a:noFill/>
        </p:spPr>
        <p:txBody>
          <a:bodyPr wrap="square" rtlCol="0">
            <a:spAutoFit/>
          </a:bodyPr>
          <a:lstStyle/>
          <a:p>
            <a:r>
              <a:rPr lang="en-US" dirty="0">
                <a:solidFill>
                  <a:srgbClr val="FF0000"/>
                </a:solidFill>
              </a:rPr>
              <a:t>Mark up your tables now… </a:t>
            </a:r>
          </a:p>
        </p:txBody>
      </p:sp>
    </p:spTree>
    <p:extLst>
      <p:ext uri="{BB962C8B-B14F-4D97-AF65-F5344CB8AC3E}">
        <p14:creationId xmlns:p14="http://schemas.microsoft.com/office/powerpoint/2010/main" val="15668104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478423"/>
          </a:xfrm>
          <a:prstGeom prst="rect">
            <a:avLst/>
          </a:prstGeom>
          <a:noFill/>
        </p:spPr>
        <p:txBody>
          <a:bodyPr wrap="square" rtlCol="0">
            <a:spAutoFit/>
          </a:bodyPr>
          <a:lstStyle/>
          <a:p>
            <a:pPr fontAlgn="auto">
              <a:spcBef>
                <a:spcPts val="0"/>
              </a:spcBef>
              <a:spcAft>
                <a:spcPts val="0"/>
              </a:spcAft>
            </a:pPr>
            <a:r>
              <a:rPr lang="en-US" sz="3600" dirty="0">
                <a:solidFill>
                  <a:srgbClr val="FF0000"/>
                </a:solidFill>
                <a:latin typeface="Calibri"/>
              </a:rPr>
              <a:t>91.</a:t>
            </a:r>
            <a:r>
              <a:rPr lang="en-US" sz="3600" dirty="0">
                <a:solidFill>
                  <a:prstClr val="black"/>
                </a:solidFill>
                <a:latin typeface="Calibri"/>
              </a:rPr>
              <a:t>  How many hydrogen ions are present per liter in a solution with a pH of 3.0?</a:t>
            </a:r>
          </a:p>
          <a:p>
            <a:pPr fontAlgn="auto">
              <a:spcBef>
                <a:spcPts val="0"/>
              </a:spcBef>
              <a:spcAft>
                <a:spcPts val="0"/>
              </a:spcAft>
            </a:pPr>
            <a:r>
              <a:rPr lang="en-US" dirty="0">
                <a:solidFill>
                  <a:prstClr val="black"/>
                </a:solidFill>
                <a:latin typeface="Calibri"/>
              </a:rPr>
              <a:t>This is hard</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sz="3200" dirty="0">
                <a:solidFill>
                  <a:srgbClr val="C00000"/>
                </a:solidFill>
                <a:latin typeface="Calibri"/>
              </a:rPr>
              <a:t>The molarity of H</a:t>
            </a:r>
            <a:r>
              <a:rPr lang="en-US" sz="3200" baseline="30000" dirty="0">
                <a:solidFill>
                  <a:srgbClr val="C00000"/>
                </a:solidFill>
                <a:latin typeface="Calibri"/>
              </a:rPr>
              <a:t>+1</a:t>
            </a:r>
            <a:r>
              <a:rPr lang="en-US" sz="3200" dirty="0">
                <a:solidFill>
                  <a:srgbClr val="C00000"/>
                </a:solidFill>
                <a:latin typeface="Calibri"/>
              </a:rPr>
              <a:t> is 1 x 10</a:t>
            </a:r>
            <a:r>
              <a:rPr lang="en-US" sz="3200" baseline="30000" dirty="0">
                <a:solidFill>
                  <a:srgbClr val="C00000"/>
                </a:solidFill>
                <a:latin typeface="Calibri"/>
              </a:rPr>
              <a:t>-3</a:t>
            </a:r>
            <a:r>
              <a:rPr lang="en-US" sz="3200" dirty="0">
                <a:solidFill>
                  <a:srgbClr val="C00000"/>
                </a:solidFill>
                <a:latin typeface="Calibri"/>
              </a:rPr>
              <a:t> moles per liter.</a:t>
            </a:r>
          </a:p>
          <a:p>
            <a:pPr fontAlgn="auto">
              <a:spcBef>
                <a:spcPts val="0"/>
              </a:spcBef>
              <a:spcAft>
                <a:spcPts val="0"/>
              </a:spcAft>
            </a:pPr>
            <a:endParaRPr lang="en-US" sz="3200" dirty="0">
              <a:solidFill>
                <a:srgbClr val="C00000"/>
              </a:solidFill>
              <a:latin typeface="Calibri"/>
            </a:endParaRPr>
          </a:p>
          <a:p>
            <a:pPr fontAlgn="auto">
              <a:spcBef>
                <a:spcPts val="0"/>
              </a:spcBef>
              <a:spcAft>
                <a:spcPts val="0"/>
              </a:spcAft>
            </a:pPr>
            <a:r>
              <a:rPr lang="en-US" sz="3200" dirty="0">
                <a:solidFill>
                  <a:srgbClr val="C00000"/>
                </a:solidFill>
                <a:latin typeface="Calibri"/>
              </a:rPr>
              <a:t>That is one-thousandth of a mole.</a:t>
            </a:r>
          </a:p>
          <a:p>
            <a:pPr fontAlgn="auto">
              <a:spcBef>
                <a:spcPts val="0"/>
              </a:spcBef>
              <a:spcAft>
                <a:spcPts val="0"/>
              </a:spcAft>
            </a:pPr>
            <a:endParaRPr lang="en-US" sz="3200" dirty="0">
              <a:solidFill>
                <a:srgbClr val="C00000"/>
              </a:solidFill>
              <a:latin typeface="Calibri"/>
            </a:endParaRPr>
          </a:p>
          <a:p>
            <a:pPr fontAlgn="auto">
              <a:spcBef>
                <a:spcPts val="0"/>
              </a:spcBef>
              <a:spcAft>
                <a:spcPts val="0"/>
              </a:spcAft>
            </a:pPr>
            <a:r>
              <a:rPr lang="en-US" sz="3200" dirty="0">
                <a:solidFill>
                  <a:srgbClr val="C00000"/>
                </a:solidFill>
                <a:latin typeface="Calibri"/>
              </a:rPr>
              <a:t>1 mole has 6.02 x 10</a:t>
            </a:r>
            <a:r>
              <a:rPr lang="en-US" sz="3200" baseline="30000" dirty="0">
                <a:solidFill>
                  <a:srgbClr val="C00000"/>
                </a:solidFill>
                <a:latin typeface="Calibri"/>
              </a:rPr>
              <a:t>23</a:t>
            </a:r>
            <a:r>
              <a:rPr lang="en-US" sz="3200" dirty="0">
                <a:solidFill>
                  <a:srgbClr val="C00000"/>
                </a:solidFill>
                <a:latin typeface="Calibri"/>
              </a:rPr>
              <a:t> hydrogen ions.</a:t>
            </a:r>
          </a:p>
          <a:p>
            <a:pPr fontAlgn="auto">
              <a:spcBef>
                <a:spcPts val="0"/>
              </a:spcBef>
              <a:spcAft>
                <a:spcPts val="0"/>
              </a:spcAft>
            </a:pPr>
            <a:endParaRPr lang="en-US" sz="3200" dirty="0">
              <a:solidFill>
                <a:srgbClr val="C00000"/>
              </a:solidFill>
              <a:latin typeface="Calibri"/>
            </a:endParaRPr>
          </a:p>
          <a:p>
            <a:pPr fontAlgn="auto">
              <a:spcBef>
                <a:spcPts val="0"/>
              </a:spcBef>
              <a:spcAft>
                <a:spcPts val="0"/>
              </a:spcAft>
            </a:pPr>
            <a:r>
              <a:rPr lang="en-US" sz="3200" dirty="0">
                <a:solidFill>
                  <a:srgbClr val="C00000"/>
                </a:solidFill>
                <a:latin typeface="Calibri"/>
              </a:rPr>
              <a:t>One- thousandth of that is 6.02 x 10</a:t>
            </a:r>
            <a:r>
              <a:rPr lang="en-US" sz="3200" baseline="30000" dirty="0">
                <a:solidFill>
                  <a:srgbClr val="C00000"/>
                </a:solidFill>
                <a:latin typeface="Calibri"/>
              </a:rPr>
              <a:t>20</a:t>
            </a:r>
            <a:r>
              <a:rPr lang="en-US" sz="3200" dirty="0">
                <a:solidFill>
                  <a:srgbClr val="C00000"/>
                </a:solidFill>
                <a:latin typeface="Calibri"/>
              </a:rPr>
              <a:t> hydrogen ions.</a:t>
            </a: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30386598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67800" cy="3847207"/>
          </a:xfrm>
          <a:prstGeom prst="rect">
            <a:avLst/>
          </a:prstGeom>
          <a:noFill/>
        </p:spPr>
        <p:txBody>
          <a:bodyPr wrap="square" rtlCol="0">
            <a:spAutoFit/>
          </a:bodyPr>
          <a:lstStyle/>
          <a:p>
            <a:pPr fontAlgn="auto">
              <a:spcBef>
                <a:spcPts val="0"/>
              </a:spcBef>
              <a:spcAft>
                <a:spcPts val="0"/>
              </a:spcAft>
            </a:pPr>
            <a:r>
              <a:rPr lang="en-US" sz="3200" dirty="0">
                <a:solidFill>
                  <a:srgbClr val="FF0000"/>
                </a:solidFill>
                <a:latin typeface="Calibri"/>
              </a:rPr>
              <a:t>92.</a:t>
            </a:r>
            <a:br>
              <a:rPr lang="en-US" sz="3200" dirty="0">
                <a:solidFill>
                  <a:prstClr val="black"/>
                </a:solidFill>
                <a:latin typeface="Calibri"/>
              </a:rPr>
            </a:br>
            <a:r>
              <a:rPr lang="en-US" sz="3200" dirty="0">
                <a:solidFill>
                  <a:prstClr val="black"/>
                </a:solidFill>
                <a:latin typeface="Calibri"/>
              </a:rPr>
              <a:t>Show the dissociation of a strong acid like HCl and a weak acid like ethanoic acid in dynamic equilibrium.</a:t>
            </a:r>
          </a:p>
          <a:p>
            <a:pPr fontAlgn="auto">
              <a:spcBef>
                <a:spcPts val="0"/>
              </a:spcBef>
              <a:spcAft>
                <a:spcPts val="0"/>
              </a:spcAft>
            </a:pPr>
            <a:endParaRPr lang="en-US" sz="3200" dirty="0">
              <a:solidFill>
                <a:prstClr val="black"/>
              </a:solidFill>
              <a:latin typeface="Calibri"/>
            </a:endParaRPr>
          </a:p>
          <a:p>
            <a:pPr fontAlgn="auto">
              <a:spcBef>
                <a:spcPts val="0"/>
              </a:spcBef>
              <a:spcAft>
                <a:spcPts val="0"/>
              </a:spcAft>
            </a:pPr>
            <a:r>
              <a:rPr lang="en-US" sz="4000" dirty="0">
                <a:solidFill>
                  <a:prstClr val="black"/>
                </a:solidFill>
                <a:latin typeface="Calibri"/>
              </a:rPr>
              <a:t>  HCl          </a:t>
            </a:r>
            <a:endParaRPr lang="en-US" sz="4000" baseline="30000" dirty="0">
              <a:solidFill>
                <a:prstClr val="black"/>
              </a:solidFill>
              <a:latin typeface="Calibri"/>
            </a:endParaRPr>
          </a:p>
          <a:p>
            <a:pPr fontAlgn="auto">
              <a:spcBef>
                <a:spcPts val="0"/>
              </a:spcBef>
              <a:spcAft>
                <a:spcPts val="0"/>
              </a:spcAft>
            </a:pPr>
            <a:endParaRPr lang="en-US" sz="4000" dirty="0">
              <a:solidFill>
                <a:prstClr val="black"/>
              </a:solidFill>
              <a:latin typeface="Calibri"/>
            </a:endParaRPr>
          </a:p>
          <a:p>
            <a:pPr fontAlgn="auto">
              <a:spcBef>
                <a:spcPts val="0"/>
              </a:spcBef>
              <a:spcAft>
                <a:spcPts val="0"/>
              </a:spcAft>
            </a:pPr>
            <a:r>
              <a:rPr lang="en-US" sz="3600" dirty="0">
                <a:solidFill>
                  <a:prstClr val="black"/>
                </a:solidFill>
                <a:latin typeface="Calibri"/>
              </a:rPr>
              <a:t>  HC</a:t>
            </a:r>
            <a:r>
              <a:rPr lang="en-US" sz="3600" baseline="-25000" dirty="0">
                <a:solidFill>
                  <a:prstClr val="black"/>
                </a:solidFill>
                <a:latin typeface="Calibri"/>
              </a:rPr>
              <a:t>2</a:t>
            </a:r>
            <a:r>
              <a:rPr lang="en-US" sz="3600" dirty="0">
                <a:solidFill>
                  <a:prstClr val="black"/>
                </a:solidFill>
                <a:latin typeface="Calibri"/>
              </a:rPr>
              <a:t>H</a:t>
            </a:r>
            <a:r>
              <a:rPr lang="en-US" sz="3600" baseline="-25000" dirty="0">
                <a:solidFill>
                  <a:prstClr val="black"/>
                </a:solidFill>
                <a:latin typeface="Calibri"/>
              </a:rPr>
              <a:t>3</a:t>
            </a:r>
            <a:r>
              <a:rPr lang="en-US" sz="3600" dirty="0">
                <a:solidFill>
                  <a:prstClr val="black"/>
                </a:solidFill>
                <a:latin typeface="Calibri"/>
              </a:rPr>
              <a:t>O</a:t>
            </a:r>
            <a:r>
              <a:rPr lang="en-US" sz="3600" baseline="-25000" dirty="0">
                <a:solidFill>
                  <a:prstClr val="black"/>
                </a:solidFill>
                <a:latin typeface="Calibri"/>
              </a:rPr>
              <a:t>2</a:t>
            </a:r>
            <a:r>
              <a:rPr lang="en-US" sz="3600" dirty="0">
                <a:solidFill>
                  <a:prstClr val="black"/>
                </a:solidFill>
                <a:latin typeface="Calibri"/>
              </a:rPr>
              <a:t>         </a:t>
            </a:r>
            <a:endParaRPr lang="en-US" sz="3600" baseline="-25000" dirty="0">
              <a:solidFill>
                <a:prstClr val="black"/>
              </a:solidFill>
              <a:latin typeface="Calibri"/>
            </a:endParaRPr>
          </a:p>
        </p:txBody>
      </p:sp>
      <p:cxnSp>
        <p:nvCxnSpPr>
          <p:cNvPr id="4" name="Straight Arrow Connector 3"/>
          <p:cNvCxnSpPr/>
          <p:nvPr/>
        </p:nvCxnSpPr>
        <p:spPr>
          <a:xfrm>
            <a:off x="1295400" y="2209800"/>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1295400" y="2342147"/>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133600" y="3429000"/>
            <a:ext cx="533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133600" y="3581400"/>
            <a:ext cx="533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0E96691-63C3-2CE2-BB67-D2120F1FCCAD}"/>
              </a:ext>
            </a:extLst>
          </p:cNvPr>
          <p:cNvSpPr txBox="1"/>
          <p:nvPr/>
        </p:nvSpPr>
        <p:spPr>
          <a:xfrm>
            <a:off x="0" y="4607749"/>
            <a:ext cx="3200400" cy="1569660"/>
          </a:xfrm>
          <a:prstGeom prst="rect">
            <a:avLst/>
          </a:prstGeom>
          <a:noFill/>
        </p:spPr>
        <p:txBody>
          <a:bodyPr wrap="square" rtlCol="0">
            <a:spAutoFit/>
          </a:bodyPr>
          <a:lstStyle/>
          <a:p>
            <a:pPr algn="ctr"/>
            <a:r>
              <a:rPr lang="en-US" sz="3200" b="1" dirty="0">
                <a:solidFill>
                  <a:srgbClr val="000099"/>
                </a:solidFill>
                <a:latin typeface="Alasassy Caps" pitchFamily="2" charset="0"/>
              </a:rPr>
              <a:t>Think : put ONE MOLE</a:t>
            </a:r>
          </a:p>
          <a:p>
            <a:pPr algn="ctr"/>
            <a:r>
              <a:rPr lang="en-US" sz="3200" b="1" dirty="0">
                <a:solidFill>
                  <a:srgbClr val="000099"/>
                </a:solidFill>
                <a:latin typeface="Alasassy Caps" pitchFamily="2" charset="0"/>
              </a:rPr>
              <a:t>of each of these </a:t>
            </a:r>
            <a:br>
              <a:rPr lang="en-US" sz="3200" b="1" dirty="0">
                <a:solidFill>
                  <a:srgbClr val="000099"/>
                </a:solidFill>
                <a:latin typeface="Alasassy Caps" pitchFamily="2" charset="0"/>
              </a:rPr>
            </a:br>
            <a:r>
              <a:rPr lang="en-US" sz="3200" b="1" dirty="0">
                <a:solidFill>
                  <a:srgbClr val="000099"/>
                </a:solidFill>
                <a:latin typeface="Alasassy Caps" pitchFamily="2" charset="0"/>
              </a:rPr>
              <a:t>into water. </a:t>
            </a:r>
          </a:p>
        </p:txBody>
      </p:sp>
    </p:spTree>
    <p:extLst>
      <p:ext uri="{BB962C8B-B14F-4D97-AF65-F5344CB8AC3E}">
        <p14:creationId xmlns:p14="http://schemas.microsoft.com/office/powerpoint/2010/main" val="39883370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47207"/>
          </a:xfrm>
          <a:prstGeom prst="rect">
            <a:avLst/>
          </a:prstGeom>
          <a:noFill/>
        </p:spPr>
        <p:txBody>
          <a:bodyPr wrap="square" rtlCol="0">
            <a:spAutoFit/>
          </a:bodyPr>
          <a:lstStyle/>
          <a:p>
            <a:pPr fontAlgn="auto">
              <a:spcBef>
                <a:spcPts val="0"/>
              </a:spcBef>
              <a:spcAft>
                <a:spcPts val="0"/>
              </a:spcAft>
            </a:pPr>
            <a:r>
              <a:rPr lang="en-US" sz="3200" dirty="0">
                <a:solidFill>
                  <a:srgbClr val="FF0000"/>
                </a:solidFill>
                <a:latin typeface="Calibri"/>
              </a:rPr>
              <a:t>92.</a:t>
            </a:r>
            <a:br>
              <a:rPr lang="en-US" sz="3200" dirty="0">
                <a:solidFill>
                  <a:prstClr val="black"/>
                </a:solidFill>
                <a:latin typeface="Calibri"/>
              </a:rPr>
            </a:br>
            <a:r>
              <a:rPr lang="en-US" sz="3200" dirty="0">
                <a:solidFill>
                  <a:prstClr val="black"/>
                </a:solidFill>
                <a:latin typeface="Calibri"/>
              </a:rPr>
              <a:t>Show the dissociation of a strong acid like HCl and a weak acid like ethanoic acid in dynamic equilibrium.</a:t>
            </a:r>
          </a:p>
          <a:p>
            <a:pPr fontAlgn="auto">
              <a:spcBef>
                <a:spcPts val="0"/>
              </a:spcBef>
              <a:spcAft>
                <a:spcPts val="0"/>
              </a:spcAft>
            </a:pPr>
            <a:endParaRPr lang="en-US" sz="3200" dirty="0">
              <a:solidFill>
                <a:prstClr val="black"/>
              </a:solidFill>
              <a:latin typeface="Calibri"/>
            </a:endParaRPr>
          </a:p>
          <a:p>
            <a:pPr fontAlgn="auto">
              <a:spcBef>
                <a:spcPts val="0"/>
              </a:spcBef>
              <a:spcAft>
                <a:spcPts val="0"/>
              </a:spcAft>
            </a:pPr>
            <a:r>
              <a:rPr lang="en-US" sz="4000" dirty="0">
                <a:solidFill>
                  <a:prstClr val="black"/>
                </a:solidFill>
                <a:latin typeface="Calibri"/>
              </a:rPr>
              <a:t>  HCl             H</a:t>
            </a:r>
            <a:r>
              <a:rPr lang="en-US" sz="4000" baseline="30000" dirty="0">
                <a:solidFill>
                  <a:prstClr val="black"/>
                </a:solidFill>
                <a:latin typeface="Calibri"/>
              </a:rPr>
              <a:t>+1</a:t>
            </a:r>
            <a:r>
              <a:rPr lang="en-US" sz="4000" baseline="-25000" dirty="0">
                <a:solidFill>
                  <a:prstClr val="black"/>
                </a:solidFill>
                <a:latin typeface="Calibri"/>
              </a:rPr>
              <a:t>(AQ)</a:t>
            </a:r>
            <a:r>
              <a:rPr lang="en-US" sz="4000" dirty="0">
                <a:solidFill>
                  <a:prstClr val="black"/>
                </a:solidFill>
                <a:latin typeface="Calibri"/>
              </a:rPr>
              <a:t>  + Cl</a:t>
            </a:r>
            <a:r>
              <a:rPr lang="en-US" sz="4000" baseline="30000" dirty="0">
                <a:solidFill>
                  <a:prstClr val="black"/>
                </a:solidFill>
                <a:latin typeface="Calibri"/>
              </a:rPr>
              <a:t>-1</a:t>
            </a:r>
            <a:r>
              <a:rPr lang="en-US" sz="4000" baseline="-25000" dirty="0">
                <a:solidFill>
                  <a:prstClr val="black"/>
                </a:solidFill>
                <a:latin typeface="Calibri"/>
              </a:rPr>
              <a:t>(AQ)</a:t>
            </a:r>
            <a:endParaRPr lang="en-US" sz="4000" baseline="30000" dirty="0">
              <a:solidFill>
                <a:prstClr val="black"/>
              </a:solidFill>
              <a:latin typeface="Calibri"/>
            </a:endParaRPr>
          </a:p>
          <a:p>
            <a:pPr fontAlgn="auto">
              <a:spcBef>
                <a:spcPts val="0"/>
              </a:spcBef>
              <a:spcAft>
                <a:spcPts val="0"/>
              </a:spcAft>
            </a:pPr>
            <a:endParaRPr lang="en-US" sz="4000" dirty="0">
              <a:solidFill>
                <a:prstClr val="black"/>
              </a:solidFill>
              <a:latin typeface="Calibri"/>
            </a:endParaRPr>
          </a:p>
          <a:p>
            <a:pPr fontAlgn="auto">
              <a:spcBef>
                <a:spcPts val="0"/>
              </a:spcBef>
              <a:spcAft>
                <a:spcPts val="0"/>
              </a:spcAft>
            </a:pPr>
            <a:r>
              <a:rPr lang="en-US" sz="3600" dirty="0">
                <a:solidFill>
                  <a:prstClr val="black"/>
                </a:solidFill>
                <a:latin typeface="Calibri"/>
              </a:rPr>
              <a:t>  HC</a:t>
            </a:r>
            <a:r>
              <a:rPr lang="en-US" sz="3600" baseline="-25000" dirty="0">
                <a:solidFill>
                  <a:prstClr val="black"/>
                </a:solidFill>
                <a:latin typeface="Calibri"/>
              </a:rPr>
              <a:t>2</a:t>
            </a:r>
            <a:r>
              <a:rPr lang="en-US" sz="3600" dirty="0">
                <a:solidFill>
                  <a:prstClr val="black"/>
                </a:solidFill>
                <a:latin typeface="Calibri"/>
              </a:rPr>
              <a:t>H</a:t>
            </a:r>
            <a:r>
              <a:rPr lang="en-US" sz="3600" baseline="-25000" dirty="0">
                <a:solidFill>
                  <a:prstClr val="black"/>
                </a:solidFill>
                <a:latin typeface="Calibri"/>
              </a:rPr>
              <a:t>3</a:t>
            </a:r>
            <a:r>
              <a:rPr lang="en-US" sz="3600" dirty="0">
                <a:solidFill>
                  <a:prstClr val="black"/>
                </a:solidFill>
                <a:latin typeface="Calibri"/>
              </a:rPr>
              <a:t>O</a:t>
            </a:r>
            <a:r>
              <a:rPr lang="en-US" sz="3600" baseline="-25000" dirty="0">
                <a:solidFill>
                  <a:prstClr val="black"/>
                </a:solidFill>
                <a:latin typeface="Calibri"/>
              </a:rPr>
              <a:t>2</a:t>
            </a:r>
            <a:r>
              <a:rPr lang="en-US" sz="3600" dirty="0">
                <a:solidFill>
                  <a:prstClr val="black"/>
                </a:solidFill>
                <a:latin typeface="Calibri"/>
              </a:rPr>
              <a:t>           H</a:t>
            </a:r>
            <a:r>
              <a:rPr lang="en-US" sz="3600" baseline="30000" dirty="0">
                <a:solidFill>
                  <a:prstClr val="black"/>
                </a:solidFill>
                <a:latin typeface="Calibri"/>
              </a:rPr>
              <a:t>+1</a:t>
            </a:r>
            <a:r>
              <a:rPr lang="en-US" sz="3600" baseline="-25000" dirty="0">
                <a:solidFill>
                  <a:prstClr val="black"/>
                </a:solidFill>
                <a:latin typeface="Calibri"/>
              </a:rPr>
              <a:t>(AQ)</a:t>
            </a:r>
            <a:r>
              <a:rPr lang="en-US" sz="3600" dirty="0">
                <a:solidFill>
                  <a:prstClr val="black"/>
                </a:solidFill>
                <a:latin typeface="Calibri"/>
              </a:rPr>
              <a:t>  + C</a:t>
            </a:r>
            <a:r>
              <a:rPr lang="en-US" sz="3600" baseline="-25000" dirty="0">
                <a:solidFill>
                  <a:prstClr val="black"/>
                </a:solidFill>
                <a:latin typeface="Calibri"/>
              </a:rPr>
              <a:t>2</a:t>
            </a:r>
            <a:r>
              <a:rPr lang="en-US" sz="3600" dirty="0">
                <a:solidFill>
                  <a:prstClr val="black"/>
                </a:solidFill>
                <a:latin typeface="Calibri"/>
              </a:rPr>
              <a:t>H</a:t>
            </a:r>
            <a:r>
              <a:rPr lang="en-US" sz="3600" baseline="-25000" dirty="0">
                <a:solidFill>
                  <a:prstClr val="black"/>
                </a:solidFill>
                <a:latin typeface="Calibri"/>
              </a:rPr>
              <a:t>3</a:t>
            </a:r>
            <a:r>
              <a:rPr lang="en-US" sz="3600" dirty="0">
                <a:solidFill>
                  <a:prstClr val="black"/>
                </a:solidFill>
                <a:latin typeface="Calibri"/>
              </a:rPr>
              <a:t>O</a:t>
            </a:r>
            <a:r>
              <a:rPr lang="en-US" sz="3600" baseline="-25000" dirty="0">
                <a:solidFill>
                  <a:prstClr val="black"/>
                </a:solidFill>
                <a:latin typeface="Calibri"/>
              </a:rPr>
              <a:t>2</a:t>
            </a:r>
            <a:r>
              <a:rPr lang="en-US" sz="3600" baseline="30000" dirty="0">
                <a:solidFill>
                  <a:prstClr val="black"/>
                </a:solidFill>
                <a:latin typeface="Calibri"/>
              </a:rPr>
              <a:t>-1</a:t>
            </a:r>
            <a:r>
              <a:rPr lang="en-US" sz="3600" baseline="-25000" dirty="0">
                <a:solidFill>
                  <a:prstClr val="black"/>
                </a:solidFill>
                <a:latin typeface="Calibri"/>
              </a:rPr>
              <a:t>(AQ) </a:t>
            </a:r>
          </a:p>
        </p:txBody>
      </p:sp>
      <p:cxnSp>
        <p:nvCxnSpPr>
          <p:cNvPr id="4" name="Straight Arrow Connector 3"/>
          <p:cNvCxnSpPr/>
          <p:nvPr/>
        </p:nvCxnSpPr>
        <p:spPr>
          <a:xfrm>
            <a:off x="1295400" y="2209800"/>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1295400" y="2342147"/>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133600" y="3429000"/>
            <a:ext cx="533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133600" y="3581400"/>
            <a:ext cx="533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5FF3FB9-FA56-B78F-8117-230D618E80D3}"/>
              </a:ext>
            </a:extLst>
          </p:cNvPr>
          <p:cNvSpPr txBox="1"/>
          <p:nvPr/>
        </p:nvSpPr>
        <p:spPr>
          <a:xfrm>
            <a:off x="0" y="4607749"/>
            <a:ext cx="3200400" cy="1569660"/>
          </a:xfrm>
          <a:prstGeom prst="rect">
            <a:avLst/>
          </a:prstGeom>
          <a:noFill/>
        </p:spPr>
        <p:txBody>
          <a:bodyPr wrap="square" rtlCol="0">
            <a:spAutoFit/>
          </a:bodyPr>
          <a:lstStyle/>
          <a:p>
            <a:pPr algn="ctr"/>
            <a:r>
              <a:rPr lang="en-US" sz="3200" b="1" dirty="0">
                <a:solidFill>
                  <a:srgbClr val="000099"/>
                </a:solidFill>
                <a:latin typeface="Alasassy Caps" pitchFamily="2" charset="0"/>
              </a:rPr>
              <a:t>Think : put ONE MOLE</a:t>
            </a:r>
          </a:p>
          <a:p>
            <a:pPr algn="ctr"/>
            <a:r>
              <a:rPr lang="en-US" sz="3200" b="1" dirty="0">
                <a:solidFill>
                  <a:srgbClr val="000099"/>
                </a:solidFill>
                <a:latin typeface="Alasassy Caps" pitchFamily="2" charset="0"/>
              </a:rPr>
              <a:t>of each of these </a:t>
            </a:r>
            <a:br>
              <a:rPr lang="en-US" sz="3200" b="1" dirty="0">
                <a:solidFill>
                  <a:srgbClr val="000099"/>
                </a:solidFill>
                <a:latin typeface="Alasassy Caps" pitchFamily="2" charset="0"/>
              </a:rPr>
            </a:br>
            <a:r>
              <a:rPr lang="en-US" sz="3200" b="1" dirty="0">
                <a:solidFill>
                  <a:srgbClr val="000099"/>
                </a:solidFill>
                <a:latin typeface="Alasassy Caps" pitchFamily="2" charset="0"/>
              </a:rPr>
              <a:t>into water. </a:t>
            </a:r>
          </a:p>
        </p:txBody>
      </p:sp>
    </p:spTree>
    <p:extLst>
      <p:ext uri="{BB962C8B-B14F-4D97-AF65-F5344CB8AC3E}">
        <p14:creationId xmlns:p14="http://schemas.microsoft.com/office/powerpoint/2010/main" val="4891303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782"/>
            <a:ext cx="7982426" cy="5819590"/>
          </a:xfrm>
          <a:prstGeom prst="rect">
            <a:avLst/>
          </a:prstGeom>
        </p:spPr>
      </p:pic>
      <p:sp>
        <p:nvSpPr>
          <p:cNvPr id="3" name="TextBox 2"/>
          <p:cNvSpPr txBox="1"/>
          <p:nvPr/>
        </p:nvSpPr>
        <p:spPr>
          <a:xfrm>
            <a:off x="7239000" y="1676400"/>
            <a:ext cx="1752600" cy="4093428"/>
          </a:xfrm>
          <a:prstGeom prst="rect">
            <a:avLst/>
          </a:prstGeom>
          <a:noFill/>
        </p:spPr>
        <p:txBody>
          <a:bodyPr wrap="square" rtlCol="0">
            <a:spAutoFit/>
          </a:bodyPr>
          <a:lstStyle/>
          <a:p>
            <a:pPr algn="ctr"/>
            <a:r>
              <a:rPr lang="en-US" sz="2000" dirty="0">
                <a:solidFill>
                  <a:srgbClr val="FF0000"/>
                </a:solidFill>
              </a:rPr>
              <a:t>June 2012 Regents problems.</a:t>
            </a:r>
          </a:p>
          <a:p>
            <a:pPr algn="ctr"/>
            <a:endParaRPr lang="en-US" sz="2000" dirty="0">
              <a:solidFill>
                <a:srgbClr val="FF0000"/>
              </a:solidFill>
            </a:endParaRPr>
          </a:p>
          <a:p>
            <a:pPr algn="ctr"/>
            <a:r>
              <a:rPr lang="en-US" sz="2000" dirty="0">
                <a:solidFill>
                  <a:srgbClr val="FF0000"/>
                </a:solidFill>
              </a:rPr>
              <a:t>Note:  it looks like Biology, they love to “mix” things up like this.  </a:t>
            </a:r>
          </a:p>
          <a:p>
            <a:pPr algn="ctr"/>
            <a:br>
              <a:rPr lang="en-US" sz="2000" dirty="0">
                <a:solidFill>
                  <a:srgbClr val="FF0000"/>
                </a:solidFill>
              </a:rPr>
            </a:br>
            <a:r>
              <a:rPr lang="en-US" sz="2000" dirty="0">
                <a:solidFill>
                  <a:srgbClr val="FF0000"/>
                </a:solidFill>
              </a:rPr>
              <a:t>It’s all easy chem, go slowly.  </a:t>
            </a:r>
          </a:p>
        </p:txBody>
      </p:sp>
    </p:spTree>
    <p:extLst>
      <p:ext uri="{BB962C8B-B14F-4D97-AF65-F5344CB8AC3E}">
        <p14:creationId xmlns:p14="http://schemas.microsoft.com/office/powerpoint/2010/main" val="17900074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782"/>
            <a:ext cx="5638800" cy="4110969"/>
          </a:xfrm>
          <a:prstGeom prst="rect">
            <a:avLst/>
          </a:prstGeom>
        </p:spPr>
      </p:pic>
      <p:sp>
        <p:nvSpPr>
          <p:cNvPr id="3" name="TextBox 2"/>
          <p:cNvSpPr txBox="1"/>
          <p:nvPr/>
        </p:nvSpPr>
        <p:spPr>
          <a:xfrm>
            <a:off x="5334000" y="533400"/>
            <a:ext cx="3810000" cy="6001643"/>
          </a:xfrm>
          <a:prstGeom prst="rect">
            <a:avLst/>
          </a:prstGeom>
          <a:noFill/>
        </p:spPr>
        <p:txBody>
          <a:bodyPr wrap="square" rtlCol="0">
            <a:spAutoFit/>
          </a:bodyPr>
          <a:lstStyle/>
          <a:p>
            <a:pPr marL="457200" indent="-457200">
              <a:buAutoNum type="arabicPeriod" startAt="76"/>
            </a:pPr>
            <a:r>
              <a:rPr lang="en-US" sz="2800" dirty="0">
                <a:solidFill>
                  <a:srgbClr val="FF0000"/>
                </a:solidFill>
              </a:rPr>
              <a:t> Stomach</a:t>
            </a:r>
          </a:p>
          <a:p>
            <a:pPr marL="457200" indent="-457200">
              <a:buAutoNum type="arabicPeriod" startAt="76"/>
            </a:pPr>
            <a:endParaRPr lang="en-US" sz="2800" dirty="0">
              <a:solidFill>
                <a:srgbClr val="FF0000"/>
              </a:solidFill>
            </a:endParaRPr>
          </a:p>
          <a:p>
            <a:pPr marL="457200" indent="-457200">
              <a:buAutoNum type="arabicPeriod" startAt="76"/>
            </a:pPr>
            <a:r>
              <a:rPr lang="en-US" sz="2800" dirty="0">
                <a:solidFill>
                  <a:srgbClr val="FF0000"/>
                </a:solidFill>
              </a:rPr>
              <a:t> A pH 7.3 makes </a:t>
            </a:r>
            <a:br>
              <a:rPr lang="en-US" sz="2800" dirty="0">
                <a:solidFill>
                  <a:srgbClr val="FF0000"/>
                </a:solidFill>
              </a:rPr>
            </a:br>
            <a:r>
              <a:rPr lang="en-US" sz="2800" dirty="0">
                <a:solidFill>
                  <a:srgbClr val="FF0000"/>
                </a:solidFill>
              </a:rPr>
              <a:t> it yellow</a:t>
            </a:r>
            <a:br>
              <a:rPr lang="en-US" sz="2800" dirty="0">
                <a:solidFill>
                  <a:srgbClr val="FF0000"/>
                </a:solidFill>
              </a:rPr>
            </a:br>
            <a:endParaRPr lang="en-US" sz="2800" dirty="0">
              <a:solidFill>
                <a:srgbClr val="FF0000"/>
              </a:solidFill>
            </a:endParaRPr>
          </a:p>
          <a:p>
            <a:pPr marL="457200" indent="-457200">
              <a:buAutoNum type="arabicPeriod" startAt="76"/>
            </a:pPr>
            <a:r>
              <a:rPr lang="en-US" sz="2800" dirty="0">
                <a:solidFill>
                  <a:srgbClr val="FF0000"/>
                </a:solidFill>
              </a:rPr>
              <a:t> Catalysts decrease the activation energy or offer an alternate pathway forward.  Do not say it speeds up the reaction!  </a:t>
            </a:r>
            <a:br>
              <a:rPr lang="en-US" sz="2800" dirty="0">
                <a:solidFill>
                  <a:srgbClr val="FF0000"/>
                </a:solidFill>
              </a:rPr>
            </a:br>
            <a:r>
              <a:rPr lang="en-US" sz="2400" dirty="0">
                <a:solidFill>
                  <a:srgbClr val="0000CC"/>
                </a:solidFill>
              </a:rPr>
              <a:t>(of course it does, answer the question!)</a:t>
            </a:r>
          </a:p>
        </p:txBody>
      </p:sp>
    </p:spTree>
    <p:extLst>
      <p:ext uri="{BB962C8B-B14F-4D97-AF65-F5344CB8AC3E}">
        <p14:creationId xmlns:p14="http://schemas.microsoft.com/office/powerpoint/2010/main" val="10517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0" y="0"/>
            <a:ext cx="9144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b="1" u="sng" dirty="0">
                <a:latin typeface="Times New Roman" panose="02020603050405020304" pitchFamily="18" charset="0"/>
                <a:cs typeface="Times New Roman" panose="02020603050405020304" pitchFamily="18" charset="0"/>
              </a:rPr>
              <a:t>Arrhenius theory</a:t>
            </a:r>
            <a:r>
              <a:rPr lang="en-US" altLang="en-US" sz="2800" dirty="0">
                <a:latin typeface="Times New Roman" panose="02020603050405020304" pitchFamily="18" charset="0"/>
                <a:cs typeface="Times New Roman" panose="02020603050405020304" pitchFamily="18" charset="0"/>
              </a:rPr>
              <a:t> states </a:t>
            </a:r>
            <a:br>
              <a:rPr lang="en-US" altLang="en-US" sz="2800" dirty="0">
                <a:latin typeface="Times New Roman" panose="02020603050405020304" pitchFamily="18" charset="0"/>
                <a:cs typeface="Times New Roman" panose="02020603050405020304" pitchFamily="18" charset="0"/>
              </a:rPr>
            </a:b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1.  that aqueous solutions with excess hydrogen ions are acids.</a:t>
            </a:r>
          </a:p>
          <a:p>
            <a:pPr eaLnBrk="1" hangingPunct="1">
              <a:spcBef>
                <a:spcPct val="50000"/>
              </a:spcBef>
              <a:buFontTx/>
              <a:buNone/>
              <a:defRPr/>
            </a:pPr>
            <a:r>
              <a:rPr lang="en-US" altLang="en-US" sz="2800" dirty="0">
                <a:latin typeface="Times New Roman" panose="02020603050405020304" pitchFamily="18" charset="0"/>
                <a:cs typeface="Times New Roman" panose="02020603050405020304" pitchFamily="18" charset="0"/>
              </a:rPr>
              <a:t>2. that aqueous solutions with excess hydroxide ions are bases.  </a:t>
            </a:r>
          </a:p>
          <a:p>
            <a:pPr eaLnBrk="1" hangingPunct="1">
              <a:spcBef>
                <a:spcPct val="50000"/>
              </a:spcBef>
              <a:buFontTx/>
              <a:buNone/>
              <a:defRPr/>
            </a:pPr>
            <a:r>
              <a:rPr lang="en-US" altLang="en-US" sz="2800" dirty="0">
                <a:latin typeface="Times New Roman" panose="02020603050405020304" pitchFamily="18" charset="0"/>
                <a:cs typeface="Times New Roman" panose="02020603050405020304" pitchFamily="18" charset="0"/>
              </a:rPr>
              <a:t>    And it goes on to say…</a:t>
            </a:r>
          </a:p>
          <a:p>
            <a:pPr eaLnBrk="1" hangingPunct="1">
              <a:spcBef>
                <a:spcPct val="50000"/>
              </a:spcBef>
              <a:buNone/>
              <a:defRPr/>
            </a:pP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buNone/>
              <a:defRPr/>
            </a:pP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23.  Acids + bases → a salt + water </a:t>
            </a:r>
            <a:br>
              <a:rPr lang="en-US" altLang="en-US" sz="2800" b="1" dirty="0">
                <a:solidFill>
                  <a:srgbClr val="FF3300"/>
                </a:solidFill>
                <a:latin typeface="Times New Roman" panose="02020603050405020304" pitchFamily="18" charset="0"/>
                <a:cs typeface="Times New Roman" panose="02020603050405020304" pitchFamily="18" charset="0"/>
              </a:rPr>
            </a:br>
            <a:br>
              <a:rPr lang="en-US" altLang="en-US" sz="2800" b="1">
                <a:solidFill>
                  <a:srgbClr val="FF3300"/>
                </a:solidFill>
                <a:latin typeface="Times New Roman" panose="02020603050405020304" pitchFamily="18" charset="0"/>
                <a:cs typeface="Times New Roman" panose="02020603050405020304" pitchFamily="18" charset="0"/>
              </a:rPr>
            </a:br>
            <a:r>
              <a:rPr lang="en-US" altLang="en-US" sz="2800" b="1">
                <a:solidFill>
                  <a:srgbClr val="FF3300"/>
                </a:solidFill>
                <a:latin typeface="Times New Roman" panose="02020603050405020304" pitchFamily="18" charset="0"/>
                <a:cs typeface="Times New Roman" panose="02020603050405020304" pitchFamily="18" charset="0"/>
              </a:rPr>
              <a:t>or: </a:t>
            </a:r>
            <a:r>
              <a:rPr lang="en-US" altLang="en-US" sz="2800" b="1" dirty="0">
                <a:solidFill>
                  <a:srgbClr val="FF3300"/>
                </a:solidFill>
                <a:latin typeface="Times New Roman" panose="02020603050405020304" pitchFamily="18" charset="0"/>
                <a:cs typeface="Times New Roman" panose="02020603050405020304" pitchFamily="18" charset="0"/>
              </a:rPr>
              <a:t>Acids + bases are neutralized into salt + water</a:t>
            </a:r>
            <a:br>
              <a:rPr lang="en-US" altLang="en-US" sz="2400" b="1" dirty="0">
                <a:solidFill>
                  <a:srgbClr val="FF3300"/>
                </a:solidFill>
                <a:latin typeface="Verdana" pitchFamily="34" charset="0"/>
              </a:rPr>
            </a:br>
            <a:endParaRPr lang="en-US" altLang="en-US" sz="2400" b="1" dirty="0">
              <a:solidFill>
                <a:srgbClr val="FF3300"/>
              </a:solidFill>
              <a:latin typeface="Verdana" pitchFamily="34" charset="0"/>
            </a:endParaRPr>
          </a:p>
        </p:txBody>
      </p:sp>
    </p:spTree>
    <p:extLst>
      <p:ext uri="{BB962C8B-B14F-4D97-AF65-F5344CB8AC3E}">
        <p14:creationId xmlns:p14="http://schemas.microsoft.com/office/powerpoint/2010/main" val="68824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27AF4A-C86C-4E62-A738-F2EB6B2F840E}"/>
              </a:ext>
            </a:extLst>
          </p:cNvPr>
          <p:cNvSpPr txBox="1"/>
          <p:nvPr/>
        </p:nvSpPr>
        <p:spPr>
          <a:xfrm>
            <a:off x="0" y="0"/>
            <a:ext cx="9144000" cy="6647974"/>
          </a:xfrm>
          <a:prstGeom prst="rect">
            <a:avLst/>
          </a:prstGeom>
          <a:noFill/>
        </p:spPr>
        <p:txBody>
          <a:bodyPr wrap="square" rtlCol="0">
            <a:spAutoFit/>
          </a:bodyPr>
          <a:lstStyle/>
          <a:p>
            <a:pPr eaLnBrk="1" hangingPunct="1">
              <a:spcBef>
                <a:spcPct val="50000"/>
              </a:spcBef>
              <a:buNone/>
              <a:defRPr/>
            </a:pPr>
            <a:r>
              <a:rPr lang="en-US" altLang="en-US" sz="4400" dirty="0">
                <a:solidFill>
                  <a:schemeClr val="tx1">
                    <a:lumMod val="95000"/>
                    <a:lumOff val="5000"/>
                  </a:schemeClr>
                </a:solidFill>
                <a:latin typeface="Verdana" pitchFamily="34" charset="0"/>
              </a:rPr>
              <a:t>24.  Salts are ionic compounds    </a:t>
            </a:r>
            <a:br>
              <a:rPr lang="en-US" altLang="en-US" sz="4400" dirty="0">
                <a:solidFill>
                  <a:schemeClr val="tx1">
                    <a:lumMod val="95000"/>
                    <a:lumOff val="5000"/>
                  </a:schemeClr>
                </a:solidFill>
                <a:latin typeface="Verdana" pitchFamily="34" charset="0"/>
              </a:rPr>
            </a:br>
            <a:r>
              <a:rPr lang="en-US" altLang="en-US" sz="4400" dirty="0">
                <a:solidFill>
                  <a:schemeClr val="tx1">
                    <a:lumMod val="95000"/>
                    <a:lumOff val="5000"/>
                  </a:schemeClr>
                </a:solidFill>
                <a:latin typeface="Verdana" pitchFamily="34" charset="0"/>
              </a:rPr>
              <a:t>       (metal + nonmetal).</a:t>
            </a:r>
          </a:p>
          <a:p>
            <a:pPr marL="742950" indent="-742950" eaLnBrk="1" hangingPunct="1">
              <a:spcBef>
                <a:spcPct val="50000"/>
              </a:spcBef>
              <a:buAutoNum type="arabicPeriod" startAt="25"/>
              <a:defRPr/>
            </a:pPr>
            <a:r>
              <a:rPr lang="en-US" altLang="en-US" sz="4400" dirty="0">
                <a:solidFill>
                  <a:schemeClr val="tx1">
                    <a:lumMod val="95000"/>
                    <a:lumOff val="5000"/>
                  </a:schemeClr>
                </a:solidFill>
                <a:latin typeface="Verdana" pitchFamily="34" charset="0"/>
              </a:rPr>
              <a:t>  This type of chemical</a:t>
            </a:r>
            <a:br>
              <a:rPr lang="en-US" altLang="en-US" sz="4400" dirty="0">
                <a:solidFill>
                  <a:schemeClr val="tx1">
                    <a:lumMod val="95000"/>
                    <a:lumOff val="5000"/>
                  </a:schemeClr>
                </a:solidFill>
                <a:latin typeface="Verdana" pitchFamily="34" charset="0"/>
              </a:rPr>
            </a:br>
            <a:r>
              <a:rPr lang="en-US" altLang="en-US" sz="4400" dirty="0">
                <a:solidFill>
                  <a:schemeClr val="tx1">
                    <a:lumMod val="95000"/>
                    <a:lumOff val="5000"/>
                  </a:schemeClr>
                </a:solidFill>
                <a:latin typeface="Verdana" pitchFamily="34" charset="0"/>
              </a:rPr>
              <a:t>   reaction is called the</a:t>
            </a:r>
          </a:p>
          <a:p>
            <a:pPr algn="ctr" eaLnBrk="1" hangingPunct="1">
              <a:spcBef>
                <a:spcPct val="50000"/>
              </a:spcBef>
              <a:defRPr/>
            </a:pPr>
            <a:r>
              <a:rPr lang="en-US" altLang="en-US" sz="6000" b="1" dirty="0">
                <a:solidFill>
                  <a:srgbClr val="0000CC"/>
                </a:solidFill>
                <a:latin typeface="Verdana" pitchFamily="34" charset="0"/>
              </a:rPr>
              <a:t>Acid Base Neutralization Reaction</a:t>
            </a:r>
            <a:r>
              <a:rPr lang="en-US" altLang="en-US" b="1" dirty="0">
                <a:solidFill>
                  <a:srgbClr val="0000CC"/>
                </a:solidFill>
                <a:latin typeface="Verdana" pitchFamily="34" charset="0"/>
              </a:rPr>
              <a:t>.</a:t>
            </a:r>
          </a:p>
          <a:p>
            <a:endParaRPr lang="en-US" dirty="0"/>
          </a:p>
        </p:txBody>
      </p:sp>
    </p:spTree>
    <p:extLst>
      <p:ext uri="{BB962C8B-B14F-4D97-AF65-F5344CB8AC3E}">
        <p14:creationId xmlns:p14="http://schemas.microsoft.com/office/powerpoint/2010/main" val="254598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3385542"/>
          </a:xfrm>
          <a:prstGeom prst="rect">
            <a:avLst/>
          </a:prstGeom>
          <a:noFill/>
        </p:spPr>
        <p:txBody>
          <a:bodyPr wrap="square" rtlCol="0">
            <a:spAutoFit/>
          </a:bodyPr>
          <a:lstStyle/>
          <a:p>
            <a:pPr lvl="0" algn="ctr">
              <a:spcBef>
                <a:spcPct val="50000"/>
              </a:spcBef>
              <a:defRPr/>
            </a:pPr>
            <a:r>
              <a:rPr lang="en-US" altLang="en-US" sz="4000" dirty="0">
                <a:solidFill>
                  <a:srgbClr val="000000"/>
                </a:solidFill>
                <a:latin typeface="Comic Sans MS" panose="030F0702030302020204" pitchFamily="66" charset="0"/>
              </a:rPr>
              <a:t>Water, </a:t>
            </a:r>
            <a:r>
              <a:rPr lang="en-US" altLang="en-US" sz="4000" dirty="0" err="1">
                <a:solidFill>
                  <a:srgbClr val="000000"/>
                </a:solidFill>
                <a:latin typeface="Comic Sans MS" panose="030F0702030302020204" pitchFamily="66" charset="0"/>
              </a:rPr>
              <a:t>wata</a:t>
            </a:r>
            <a:r>
              <a:rPr lang="en-US" altLang="en-US" sz="4000" dirty="0">
                <a:solidFill>
                  <a:srgbClr val="000000"/>
                </a:solidFill>
                <a:latin typeface="Comic Sans MS" panose="030F0702030302020204" pitchFamily="66" charset="0"/>
              </a:rPr>
              <a:t>, aqua, etc.  </a:t>
            </a:r>
          </a:p>
          <a:p>
            <a:pPr lvl="0">
              <a:spcBef>
                <a:spcPct val="50000"/>
              </a:spcBef>
              <a:defRPr/>
            </a:pPr>
            <a:endParaRPr lang="en-US" altLang="en-US" sz="2400" dirty="0">
              <a:solidFill>
                <a:srgbClr val="000000"/>
              </a:solidFill>
              <a:latin typeface="Comic Sans MS" panose="030F0702030302020204" pitchFamily="66" charset="0"/>
            </a:endParaRPr>
          </a:p>
          <a:p>
            <a:pPr lvl="0">
              <a:spcBef>
                <a:spcPct val="50000"/>
              </a:spcBef>
              <a:defRPr/>
            </a:pPr>
            <a:r>
              <a:rPr lang="en-US" altLang="en-US" sz="4000" dirty="0">
                <a:solidFill>
                  <a:srgbClr val="000000"/>
                </a:solidFill>
                <a:latin typeface="Comic Sans MS" panose="030F0702030302020204" pitchFamily="66" charset="0"/>
              </a:rPr>
              <a:t>26.  The formula for water is H</a:t>
            </a:r>
            <a:r>
              <a:rPr lang="en-US" altLang="en-US" sz="4000" baseline="-25000" dirty="0">
                <a:solidFill>
                  <a:srgbClr val="000000"/>
                </a:solidFill>
                <a:latin typeface="Comic Sans MS" panose="030F0702030302020204" pitchFamily="66" charset="0"/>
              </a:rPr>
              <a:t>2</a:t>
            </a:r>
            <a:r>
              <a:rPr lang="en-US" altLang="en-US" sz="4000" dirty="0">
                <a:solidFill>
                  <a:srgbClr val="000000"/>
                </a:solidFill>
                <a:latin typeface="Comic Sans MS" panose="030F0702030302020204" pitchFamily="66" charset="0"/>
              </a:rPr>
              <a:t>0</a:t>
            </a:r>
            <a:r>
              <a:rPr lang="en-US" altLang="en-US" sz="4000" baseline="-25000" dirty="0">
                <a:solidFill>
                  <a:srgbClr val="000000"/>
                </a:solidFill>
                <a:latin typeface="Comic Sans MS" panose="030F0702030302020204" pitchFamily="66" charset="0"/>
              </a:rPr>
              <a:t>(L)</a:t>
            </a:r>
            <a:endParaRPr lang="en-US" altLang="en-US" sz="4000" dirty="0">
              <a:solidFill>
                <a:srgbClr val="000000"/>
              </a:solidFill>
              <a:latin typeface="Comic Sans MS" panose="030F0702030302020204" pitchFamily="66" charset="0"/>
            </a:endParaRPr>
          </a:p>
          <a:p>
            <a:pPr lvl="0">
              <a:spcBef>
                <a:spcPct val="50000"/>
              </a:spcBef>
              <a:defRPr/>
            </a:pPr>
            <a:r>
              <a:rPr lang="en-US" altLang="en-US" sz="4000" b="1" dirty="0">
                <a:solidFill>
                  <a:srgbClr val="FF0000"/>
                </a:solidFill>
                <a:latin typeface="Comic Sans MS" panose="030F0702030302020204" pitchFamily="66" charset="0"/>
              </a:rPr>
              <a:t>27.  That could also be HOH</a:t>
            </a:r>
            <a:r>
              <a:rPr lang="en-US" altLang="en-US" sz="4000" b="1" baseline="-25000" dirty="0">
                <a:solidFill>
                  <a:srgbClr val="FF0000"/>
                </a:solidFill>
                <a:latin typeface="Comic Sans MS" panose="030F0702030302020204" pitchFamily="66" charset="0"/>
              </a:rPr>
              <a:t>(L)</a:t>
            </a:r>
          </a:p>
          <a:p>
            <a:endParaRPr lang="en-US" dirty="0"/>
          </a:p>
        </p:txBody>
      </p:sp>
      <p:pic>
        <p:nvPicPr>
          <p:cNvPr id="1026" name="Picture 2" descr="Image result for water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20592" y="3657600"/>
            <a:ext cx="5410200" cy="304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89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152400" y="228600"/>
            <a:ext cx="88392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28.  Let’s balance the classic Acid Base Neutralization reaction first, then lots more…</a:t>
            </a:r>
          </a:p>
          <a:p>
            <a:pPr eaLnBrk="1" hangingPunct="1">
              <a:spcBef>
                <a:spcPct val="50000"/>
              </a:spcBef>
              <a:buFontTx/>
              <a:buNone/>
            </a:pPr>
            <a:endParaRPr lang="en-US" altLang="en-US" sz="1800" dirty="0"/>
          </a:p>
          <a:p>
            <a:pPr eaLnBrk="1" hangingPunct="1">
              <a:spcBef>
                <a:spcPct val="50000"/>
              </a:spcBef>
              <a:buFontTx/>
              <a:buNone/>
            </a:pPr>
            <a:r>
              <a:rPr lang="en-US" altLang="en-US" sz="2800" dirty="0">
                <a:latin typeface="Comic Sans MS" pitchFamily="66" charset="0"/>
              </a:rPr>
              <a:t>     </a:t>
            </a:r>
            <a:r>
              <a:rPr lang="en-US" altLang="en-US" sz="2800" dirty="0">
                <a:solidFill>
                  <a:srgbClr val="FF3300"/>
                </a:solidFill>
                <a:latin typeface="Comic Sans MS" pitchFamily="66" charset="0"/>
              </a:rPr>
              <a:t>H</a:t>
            </a:r>
            <a:r>
              <a:rPr lang="en-US" altLang="en-US" sz="2800" dirty="0">
                <a:latin typeface="Comic Sans MS" pitchFamily="66" charset="0"/>
              </a:rPr>
              <a:t>Cl</a:t>
            </a:r>
            <a:r>
              <a:rPr lang="en-US" altLang="en-US" sz="2800" baseline="-25000" dirty="0">
                <a:latin typeface="Comic Sans MS" pitchFamily="66" charset="0"/>
              </a:rPr>
              <a:t>(AQ)</a:t>
            </a:r>
            <a:r>
              <a:rPr lang="en-US" altLang="en-US" sz="2800" dirty="0">
                <a:latin typeface="Comic Sans MS" pitchFamily="66" charset="0"/>
              </a:rPr>
              <a:t>  +  Na</a:t>
            </a:r>
            <a:r>
              <a:rPr lang="en-US" altLang="en-US" sz="2800" dirty="0">
                <a:solidFill>
                  <a:srgbClr val="FF3300"/>
                </a:solidFill>
                <a:latin typeface="Comic Sans MS" pitchFamily="66" charset="0"/>
              </a:rPr>
              <a:t>OH</a:t>
            </a:r>
            <a:r>
              <a:rPr lang="en-US" altLang="en-US" sz="2800" baseline="-25000" dirty="0"/>
              <a:t>(AQ)</a:t>
            </a:r>
            <a:r>
              <a:rPr lang="en-US" altLang="en-US" sz="2800" dirty="0"/>
              <a:t> </a:t>
            </a:r>
            <a:r>
              <a:rPr lang="en-US" altLang="en-US" sz="2800" dirty="0">
                <a:latin typeface="Comic Sans MS" pitchFamily="66" charset="0"/>
              </a:rPr>
              <a:t>         </a:t>
            </a:r>
          </a:p>
          <a:p>
            <a:pPr eaLnBrk="1" hangingPunct="1">
              <a:spcBef>
                <a:spcPct val="50000"/>
              </a:spcBef>
              <a:buFontTx/>
              <a:buNone/>
            </a:pPr>
            <a:endParaRPr lang="en-US" altLang="en-US" sz="1800" dirty="0"/>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The hydrogen ion, and the hydroxide ion are both red.  Those ions make the acid and the base.  The acid ion and the base ion combine, and neutralize.  The other ions make the salt.  </a:t>
            </a:r>
            <a:endParaRPr lang="en-US" altLang="en-US" sz="5400" dirty="0">
              <a:latin typeface="Times New Roman" panose="02020603050405020304" pitchFamily="18" charset="0"/>
              <a:cs typeface="Times New Roman" panose="02020603050405020304" pitchFamily="18" charset="0"/>
            </a:endParaRPr>
          </a:p>
        </p:txBody>
      </p:sp>
      <p:sp>
        <p:nvSpPr>
          <p:cNvPr id="58372" name="Line 6"/>
          <p:cNvSpPr>
            <a:spLocks noChangeShapeType="1"/>
          </p:cNvSpPr>
          <p:nvPr/>
        </p:nvSpPr>
        <p:spPr bwMode="auto">
          <a:xfrm>
            <a:off x="4267200" y="1371600"/>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52400" y="228600"/>
            <a:ext cx="8763000" cy="448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 28</a:t>
            </a:r>
          </a:p>
          <a:p>
            <a:pPr eaLnBrk="1" hangingPunct="1">
              <a:spcBef>
                <a:spcPct val="50000"/>
              </a:spcBef>
              <a:buFontTx/>
              <a:buNone/>
            </a:pPr>
            <a:endParaRPr lang="en-US" altLang="en-US" sz="1800" dirty="0"/>
          </a:p>
          <a:p>
            <a:pPr eaLnBrk="1" hangingPunct="1">
              <a:spcBef>
                <a:spcPct val="50000"/>
              </a:spcBef>
              <a:buFontTx/>
              <a:buNone/>
            </a:pPr>
            <a:endParaRPr lang="en-US" altLang="en-US" sz="1800" dirty="0"/>
          </a:p>
          <a:p>
            <a:pPr eaLnBrk="1" hangingPunct="1">
              <a:spcBef>
                <a:spcPct val="50000"/>
              </a:spcBef>
              <a:buFontTx/>
              <a:buNone/>
            </a:pPr>
            <a:r>
              <a:rPr lang="en-US" altLang="en-US" sz="2800" u="sng" dirty="0">
                <a:solidFill>
                  <a:srgbClr val="FF3300"/>
                </a:solidFill>
                <a:latin typeface="Comic Sans MS" pitchFamily="66" charset="0"/>
              </a:rPr>
              <a:t>H</a:t>
            </a:r>
            <a:r>
              <a:rPr lang="en-US" altLang="en-US" sz="2800" dirty="0">
                <a:latin typeface="Comic Sans MS" pitchFamily="66" charset="0"/>
              </a:rPr>
              <a:t>Cl</a:t>
            </a:r>
            <a:r>
              <a:rPr lang="en-US" altLang="en-US" sz="2800" baseline="-25000" dirty="0">
                <a:latin typeface="Comic Sans MS" pitchFamily="66" charset="0"/>
              </a:rPr>
              <a:t>(AQ)</a:t>
            </a:r>
            <a:r>
              <a:rPr lang="en-US" altLang="en-US" sz="2800" dirty="0">
                <a:latin typeface="Comic Sans MS" pitchFamily="66" charset="0"/>
              </a:rPr>
              <a:t>  +  Na</a:t>
            </a:r>
            <a:r>
              <a:rPr lang="en-US" altLang="en-US" sz="2800" u="sng" dirty="0">
                <a:solidFill>
                  <a:srgbClr val="FF3300"/>
                </a:solidFill>
                <a:latin typeface="Comic Sans MS" pitchFamily="66" charset="0"/>
              </a:rPr>
              <a:t>OH</a:t>
            </a:r>
            <a:r>
              <a:rPr lang="en-US" altLang="en-US" sz="2800" baseline="-25000" dirty="0"/>
              <a:t>(AQ)                        </a:t>
            </a:r>
            <a:r>
              <a:rPr lang="en-US" altLang="en-US" sz="2800" dirty="0"/>
              <a:t>  </a:t>
            </a:r>
            <a:r>
              <a:rPr lang="en-US" altLang="en-US" sz="2800" dirty="0">
                <a:latin typeface="Comic Sans MS" pitchFamily="66" charset="0"/>
              </a:rPr>
              <a:t>NaCl</a:t>
            </a:r>
            <a:r>
              <a:rPr lang="en-US" altLang="en-US" sz="2800" baseline="-25000" dirty="0">
                <a:latin typeface="Comic Sans MS" pitchFamily="66" charset="0"/>
              </a:rPr>
              <a:t>(AQ)  </a:t>
            </a:r>
            <a:r>
              <a:rPr lang="en-US" altLang="en-US" sz="2800" dirty="0">
                <a:latin typeface="Comic Sans MS" pitchFamily="66" charset="0"/>
              </a:rPr>
              <a:t>+ </a:t>
            </a:r>
            <a:r>
              <a:rPr lang="en-US" altLang="en-US" sz="2800" u="sng" dirty="0">
                <a:solidFill>
                  <a:srgbClr val="FF0000"/>
                </a:solidFill>
                <a:latin typeface="Comic Sans MS" pitchFamily="66" charset="0"/>
              </a:rPr>
              <a:t>HOH</a:t>
            </a:r>
            <a:r>
              <a:rPr lang="en-US" altLang="en-US" sz="2800" baseline="-25000" dirty="0">
                <a:solidFill>
                  <a:srgbClr val="FF0000"/>
                </a:solidFill>
                <a:latin typeface="Comic Sans MS" pitchFamily="66" charset="0"/>
              </a:rPr>
              <a:t>(L)</a:t>
            </a:r>
          </a:p>
          <a:p>
            <a:pPr eaLnBrk="1" hangingPunct="1">
              <a:spcBef>
                <a:spcPct val="50000"/>
              </a:spcBef>
              <a:buFontTx/>
              <a:buNone/>
            </a:pPr>
            <a:br>
              <a:rPr lang="en-US" altLang="en-US" sz="2800" baseline="-25000" dirty="0">
                <a:solidFill>
                  <a:srgbClr val="FF0000"/>
                </a:solidFill>
                <a:latin typeface="Comic Sans MS" pitchFamily="66" charset="0"/>
              </a:rPr>
            </a:br>
            <a:endParaRPr lang="en-US" altLang="en-US" sz="2800" baseline="-25000" dirty="0">
              <a:solidFill>
                <a:srgbClr val="FF0000"/>
              </a:solidFill>
              <a:latin typeface="Comic Sans MS" pitchFamily="66" charset="0"/>
            </a:endParaRPr>
          </a:p>
          <a:p>
            <a:pPr eaLnBrk="1" hangingPunct="1">
              <a:spcBef>
                <a:spcPct val="50000"/>
              </a:spcBef>
              <a:buFontTx/>
              <a:buNone/>
            </a:pPr>
            <a:endParaRPr lang="en-US" altLang="en-US" sz="2800" baseline="-25000" dirty="0">
              <a:solidFill>
                <a:srgbClr val="FF0000"/>
              </a:solidFill>
              <a:latin typeface="Comic Sans MS" pitchFamily="66" charset="0"/>
            </a:endParaRPr>
          </a:p>
          <a:p>
            <a:pPr eaLnBrk="1" hangingPunct="1">
              <a:spcBef>
                <a:spcPct val="50000"/>
              </a:spcBef>
              <a:buFontTx/>
              <a:buNone/>
            </a:pPr>
            <a:r>
              <a:rPr lang="en-US" altLang="en-US" sz="2800" dirty="0">
                <a:solidFill>
                  <a:srgbClr val="FF0000"/>
                </a:solidFill>
                <a:latin typeface="Comic Sans MS" pitchFamily="66" charset="0"/>
              </a:rPr>
              <a:t>acid ion          base ion            acid/base neutralized</a:t>
            </a:r>
            <a:endParaRPr lang="en-US" altLang="en-US" sz="2800" baseline="-25000" dirty="0">
              <a:solidFill>
                <a:srgbClr val="FF0000"/>
              </a:solidFill>
              <a:latin typeface="Comic Sans MS" pitchFamily="66" charset="0"/>
            </a:endParaRPr>
          </a:p>
          <a:p>
            <a:pPr eaLnBrk="1" hangingPunct="1">
              <a:spcBef>
                <a:spcPct val="50000"/>
              </a:spcBef>
              <a:buFontTx/>
              <a:buNone/>
            </a:pPr>
            <a:endParaRPr lang="en-US" altLang="en-US" sz="2800" baseline="-25000" dirty="0">
              <a:latin typeface="Comic Sans MS" pitchFamily="66" charset="0"/>
            </a:endParaRPr>
          </a:p>
          <a:p>
            <a:pPr eaLnBrk="1" hangingPunct="1">
              <a:spcBef>
                <a:spcPct val="50000"/>
              </a:spcBef>
              <a:buFontTx/>
              <a:buNone/>
            </a:pPr>
            <a:r>
              <a:rPr lang="en-US" altLang="en-US" sz="1800" dirty="0">
                <a:solidFill>
                  <a:srgbClr val="FF3300"/>
                </a:solidFill>
              </a:rPr>
              <a:t> </a:t>
            </a:r>
            <a:endParaRPr lang="en-US" altLang="en-US" dirty="0">
              <a:latin typeface="Comic Sans MS" pitchFamily="66" charset="0"/>
            </a:endParaRPr>
          </a:p>
        </p:txBody>
      </p:sp>
      <p:sp>
        <p:nvSpPr>
          <p:cNvPr id="59396" name="Line 4"/>
          <p:cNvSpPr>
            <a:spLocks noChangeShapeType="1"/>
          </p:cNvSpPr>
          <p:nvPr/>
        </p:nvSpPr>
        <p:spPr bwMode="auto">
          <a:xfrm>
            <a:off x="3580863" y="1981200"/>
            <a:ext cx="1371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Arrow Connector 2"/>
          <p:cNvCxnSpPr/>
          <p:nvPr/>
        </p:nvCxnSpPr>
        <p:spPr>
          <a:xfrm flipH="1" flipV="1">
            <a:off x="437882" y="2241997"/>
            <a:ext cx="381000" cy="11108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810546" y="2274194"/>
            <a:ext cx="95250" cy="10786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315200" y="2274194"/>
            <a:ext cx="152400" cy="11548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7963" y="4355379"/>
            <a:ext cx="2057400" cy="923330"/>
          </a:xfrm>
          <a:prstGeom prst="rect">
            <a:avLst/>
          </a:prstGeom>
          <a:noFill/>
        </p:spPr>
        <p:txBody>
          <a:bodyPr wrap="square" rtlCol="0">
            <a:spAutoFit/>
          </a:bodyPr>
          <a:lstStyle/>
          <a:p>
            <a:r>
              <a:rPr lang="en-US" dirty="0"/>
              <a:t>Left over “salt”, this time it is sodium chloride</a:t>
            </a:r>
          </a:p>
        </p:txBody>
      </p:sp>
      <p:cxnSp>
        <p:nvCxnSpPr>
          <p:cNvPr id="12" name="Straight Arrow Connector 11"/>
          <p:cNvCxnSpPr/>
          <p:nvPr/>
        </p:nvCxnSpPr>
        <p:spPr>
          <a:xfrm flipV="1">
            <a:off x="3962400" y="2274194"/>
            <a:ext cx="1524000" cy="2081185"/>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0" y="0"/>
            <a:ext cx="91440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Balance these acid base neutralization reactions,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most of the formulas are on tables K and L.  </a:t>
            </a:r>
          </a:p>
          <a:p>
            <a:pPr eaLnBrk="1" hangingPunct="1">
              <a:spcBef>
                <a:spcPct val="50000"/>
              </a:spcBef>
              <a:buFontTx/>
              <a:buNone/>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29.  Nitric acid + potassium hydroxide </a:t>
            </a:r>
          </a:p>
          <a:p>
            <a:pPr eaLnBrk="1" hangingPunct="1">
              <a:spcBef>
                <a:spcPct val="50000"/>
              </a:spcBef>
              <a:buFontTx/>
              <a:buNone/>
            </a:pPr>
            <a:br>
              <a:rPr lang="en-US" alt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30.  Hydrochloric acid and calcium hydroxide</a:t>
            </a:r>
            <a:endParaRPr lang="en-US" altLang="en-US" sz="2400" dirty="0">
              <a:latin typeface="Comic Sans MS" pitchFamily="66" charset="0"/>
            </a:endParaRPr>
          </a:p>
          <a:p>
            <a:pPr eaLnBrk="1" hangingPunct="1">
              <a:spcBef>
                <a:spcPct val="50000"/>
              </a:spcBef>
              <a:buFontTx/>
              <a:buNone/>
            </a:pPr>
            <a:r>
              <a:rPr lang="en-US" altLang="en-US" sz="2400" dirty="0">
                <a:latin typeface="Comic Sans MS" pitchFamily="66" charset="0"/>
              </a:rPr>
              <a:t> </a:t>
            </a:r>
            <a:r>
              <a:rPr lang="en-US" altLang="en-US" sz="2000" dirty="0">
                <a:solidFill>
                  <a:srgbClr val="FF3300"/>
                </a:solidFill>
                <a:latin typeface="Comic Sans MS" pitchFamily="66" charset="0"/>
              </a:rPr>
              <a:t> </a:t>
            </a:r>
            <a:endParaRPr lang="en-US" altLang="en-US" sz="2000" dirty="0">
              <a:latin typeface="Comic Sans MS" pitchFamily="66" charset="0"/>
            </a:endParaRPr>
          </a:p>
        </p:txBody>
      </p:sp>
    </p:spTree>
    <p:extLst>
      <p:ext uri="{BB962C8B-B14F-4D97-AF65-F5344CB8AC3E}">
        <p14:creationId xmlns:p14="http://schemas.microsoft.com/office/powerpoint/2010/main" val="904718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22034" y="1828800"/>
            <a:ext cx="916603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29.  </a:t>
            </a:r>
            <a:r>
              <a:rPr lang="en-US" altLang="en-US" sz="2800" dirty="0">
                <a:solidFill>
                  <a:srgbClr val="FF0000"/>
                </a:solidFill>
                <a:latin typeface="Times New Roman" panose="02020603050405020304" pitchFamily="18" charset="0"/>
                <a:cs typeface="Times New Roman" panose="02020603050405020304" pitchFamily="18" charset="0"/>
              </a:rPr>
              <a:t>H</a:t>
            </a:r>
            <a:r>
              <a:rPr lang="en-US" altLang="en-US" sz="2800" dirty="0">
                <a:solidFill>
                  <a:srgbClr val="000000"/>
                </a:solidFill>
                <a:latin typeface="Times New Roman" panose="02020603050405020304" pitchFamily="18" charset="0"/>
                <a:cs typeface="Times New Roman" panose="02020603050405020304" pitchFamily="18" charset="0"/>
              </a:rPr>
              <a:t>NO</a:t>
            </a:r>
            <a:r>
              <a:rPr lang="en-US" altLang="en-US" sz="2800" baseline="-25000" dirty="0">
                <a:solidFill>
                  <a:srgbClr val="000000"/>
                </a:solidFill>
                <a:latin typeface="Times New Roman" panose="02020603050405020304" pitchFamily="18" charset="0"/>
                <a:cs typeface="Times New Roman" panose="02020603050405020304" pitchFamily="18" charset="0"/>
              </a:rPr>
              <a:t>3(AQ)</a:t>
            </a:r>
            <a:r>
              <a:rPr lang="en-US" altLang="en-US" sz="2800" dirty="0">
                <a:solidFill>
                  <a:srgbClr val="000000"/>
                </a:solidFill>
                <a:latin typeface="Times New Roman" panose="02020603050405020304" pitchFamily="18" charset="0"/>
                <a:cs typeface="Times New Roman" panose="02020603050405020304" pitchFamily="18" charset="0"/>
              </a:rPr>
              <a:t> + K</a:t>
            </a:r>
            <a:r>
              <a:rPr lang="en-US" altLang="en-US" sz="2800" dirty="0">
                <a:solidFill>
                  <a:srgbClr val="FF0000"/>
                </a:solidFill>
                <a:latin typeface="Times New Roman" panose="02020603050405020304" pitchFamily="18" charset="0"/>
                <a:cs typeface="Times New Roman" panose="02020603050405020304" pitchFamily="18" charset="0"/>
              </a:rPr>
              <a:t>OH</a:t>
            </a:r>
            <a:r>
              <a:rPr lang="en-US" altLang="en-US" sz="2800" baseline="-25000" dirty="0">
                <a:solidFill>
                  <a:srgbClr val="000000"/>
                </a:solidFill>
                <a:latin typeface="Times New Roman" panose="02020603050405020304" pitchFamily="18" charset="0"/>
                <a:cs typeface="Times New Roman" panose="02020603050405020304" pitchFamily="18" charset="0"/>
              </a:rPr>
              <a:t>(AQ)                          </a:t>
            </a:r>
            <a:r>
              <a:rPr lang="en-US" altLang="en-US" sz="2800" dirty="0">
                <a:latin typeface="Times New Roman" panose="02020603050405020304" pitchFamily="18" charset="0"/>
                <a:cs typeface="Times New Roman" panose="02020603050405020304" pitchFamily="18" charset="0"/>
              </a:rPr>
              <a:t>KNO</a:t>
            </a:r>
            <a:r>
              <a:rPr lang="en-US" altLang="en-US" sz="2800" baseline="-25000" dirty="0">
                <a:latin typeface="Times New Roman" panose="02020603050405020304" pitchFamily="18" charset="0"/>
                <a:cs typeface="Times New Roman" panose="02020603050405020304" pitchFamily="18" charset="0"/>
              </a:rPr>
              <a:t>3(AQ)</a:t>
            </a:r>
            <a:r>
              <a:rPr lang="en-US" altLang="en-US" sz="2800" baseline="-25000" dirty="0">
                <a:solidFill>
                  <a:srgbClr val="00000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t>
            </a:r>
            <a:r>
              <a:rPr lang="en-US" altLang="en-US" sz="2800" baseline="-25000" dirty="0">
                <a:solidFill>
                  <a:srgbClr val="00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HOH</a:t>
            </a:r>
            <a:r>
              <a:rPr lang="en-US" altLang="en-US" sz="2800" baseline="-25000" dirty="0">
                <a:latin typeface="Times New Roman" panose="02020603050405020304" pitchFamily="18" charset="0"/>
                <a:cs typeface="Times New Roman" panose="02020603050405020304" pitchFamily="18" charset="0"/>
              </a:rPr>
              <a:t>(L)</a:t>
            </a:r>
          </a:p>
          <a:p>
            <a:pPr eaLnBrk="1" hangingPunct="1">
              <a:spcBef>
                <a:spcPct val="50000"/>
              </a:spcBef>
              <a:buFontTx/>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1800" dirty="0">
                <a:solidFill>
                  <a:srgbClr val="000099"/>
                </a:solidFill>
                <a:latin typeface="Times New Roman" panose="02020603050405020304" pitchFamily="18" charset="0"/>
                <a:cs typeface="Times New Roman" panose="02020603050405020304" pitchFamily="18" charset="0"/>
              </a:rPr>
              <a:t>acid ion      +        base ion                    →               salt              +          acid/base neutralized</a:t>
            </a:r>
            <a:endParaRPr lang="en-US" altLang="en-US" sz="2800"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30.  </a:t>
            </a:r>
            <a:r>
              <a:rPr lang="en-US" altLang="en-US" sz="2800" dirty="0">
                <a:solidFill>
                  <a:srgbClr val="FF0000"/>
                </a:solidFill>
                <a:latin typeface="Times New Roman" panose="02020603050405020304" pitchFamily="18" charset="0"/>
                <a:cs typeface="Times New Roman" panose="02020603050405020304" pitchFamily="18" charset="0"/>
              </a:rPr>
              <a:t>2H</a:t>
            </a:r>
            <a:r>
              <a:rPr lang="en-US" altLang="en-US" sz="2800" dirty="0">
                <a:solidFill>
                  <a:srgbClr val="000000"/>
                </a:solidFill>
                <a:latin typeface="Times New Roman" panose="02020603050405020304" pitchFamily="18" charset="0"/>
                <a:cs typeface="Times New Roman" panose="02020603050405020304" pitchFamily="18" charset="0"/>
              </a:rPr>
              <a:t>Cl</a:t>
            </a:r>
            <a:r>
              <a:rPr lang="en-US" altLang="en-US" sz="2800" baseline="-25000" dirty="0">
                <a:solidFill>
                  <a:srgbClr val="000000"/>
                </a:solidFill>
                <a:latin typeface="Times New Roman" panose="02020603050405020304" pitchFamily="18" charset="0"/>
                <a:cs typeface="Times New Roman" panose="02020603050405020304" pitchFamily="18" charset="0"/>
              </a:rPr>
              <a:t>(AQ)</a:t>
            </a:r>
            <a:r>
              <a:rPr lang="en-US" altLang="en-US" sz="2800" dirty="0">
                <a:solidFill>
                  <a:srgbClr val="000000"/>
                </a:solidFill>
                <a:latin typeface="Times New Roman" panose="02020603050405020304" pitchFamily="18" charset="0"/>
                <a:cs typeface="Times New Roman" panose="02020603050405020304" pitchFamily="18" charset="0"/>
              </a:rPr>
              <a:t> + Ca</a:t>
            </a:r>
            <a:r>
              <a:rPr lang="en-US" altLang="en-US" sz="2800" dirty="0">
                <a:solidFill>
                  <a:srgbClr val="FF0000"/>
                </a:solidFill>
                <a:latin typeface="Times New Roman" panose="02020603050405020304" pitchFamily="18" charset="0"/>
                <a:cs typeface="Times New Roman" panose="02020603050405020304" pitchFamily="18" charset="0"/>
              </a:rPr>
              <a:t>(OH)</a:t>
            </a:r>
            <a:r>
              <a:rPr lang="en-US" altLang="en-US" sz="2800" baseline="-25000" dirty="0">
                <a:solidFill>
                  <a:srgbClr val="FF0000"/>
                </a:solidFill>
                <a:latin typeface="Times New Roman" panose="02020603050405020304" pitchFamily="18" charset="0"/>
                <a:cs typeface="Times New Roman" panose="02020603050405020304" pitchFamily="18" charset="0"/>
              </a:rPr>
              <a:t>2</a:t>
            </a:r>
            <a:r>
              <a:rPr lang="en-US" altLang="en-US" sz="2800" baseline="-25000" dirty="0">
                <a:solidFill>
                  <a:srgbClr val="000000"/>
                </a:solidFill>
                <a:latin typeface="Times New Roman" panose="02020603050405020304" pitchFamily="18" charset="0"/>
                <a:cs typeface="Times New Roman" panose="02020603050405020304" pitchFamily="18" charset="0"/>
              </a:rPr>
              <a:t>(AQ)                      </a:t>
            </a:r>
            <a:r>
              <a:rPr lang="en-US" altLang="en-US" sz="2800" dirty="0">
                <a:latin typeface="Times New Roman" panose="02020603050405020304" pitchFamily="18" charset="0"/>
                <a:cs typeface="Times New Roman" panose="02020603050405020304" pitchFamily="18" charset="0"/>
              </a:rPr>
              <a:t>CaCl</a:t>
            </a:r>
            <a:r>
              <a:rPr lang="en-US" altLang="en-US" sz="2800" baseline="-25000" dirty="0">
                <a:latin typeface="Times New Roman" panose="02020603050405020304" pitchFamily="18" charset="0"/>
                <a:cs typeface="Times New Roman" panose="02020603050405020304" pitchFamily="18" charset="0"/>
              </a:rPr>
              <a:t>2(AQ)     </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2HOH</a:t>
            </a:r>
            <a:r>
              <a:rPr lang="en-US" altLang="en-US" sz="2800" baseline="-25000" dirty="0">
                <a:latin typeface="Times New Roman" panose="02020603050405020304" pitchFamily="18" charset="0"/>
                <a:cs typeface="Times New Roman" panose="02020603050405020304" pitchFamily="18" charset="0"/>
              </a:rPr>
              <a:t>(L)</a:t>
            </a:r>
            <a:r>
              <a:rPr lang="en-US" altLang="en-US" sz="2800" dirty="0">
                <a:latin typeface="Times New Roman" panose="02020603050405020304" pitchFamily="18" charset="0"/>
                <a:cs typeface="Times New Roman" panose="02020603050405020304" pitchFamily="18" charset="0"/>
              </a:rPr>
              <a:t> </a:t>
            </a:r>
            <a:endParaRPr lang="en-US" altLang="en-US" sz="2800" baseline="-250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baseline="-250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p>
        </p:txBody>
      </p:sp>
      <p:cxnSp>
        <p:nvCxnSpPr>
          <p:cNvPr id="4" name="Straight Arrow Connector 3"/>
          <p:cNvCxnSpPr/>
          <p:nvPr/>
        </p:nvCxnSpPr>
        <p:spPr>
          <a:xfrm>
            <a:off x="3695700" y="2082800"/>
            <a:ext cx="10287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000500" y="4267200"/>
            <a:ext cx="990600" cy="0"/>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838200" y="2286000"/>
            <a:ext cx="0" cy="685800"/>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41419" y="3675185"/>
            <a:ext cx="114300" cy="609600"/>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2819400" y="2362200"/>
            <a:ext cx="173059" cy="609600"/>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92459" y="3746061"/>
            <a:ext cx="152400" cy="609600"/>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410200" y="2362200"/>
            <a:ext cx="304800" cy="6858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515461" y="3586395"/>
            <a:ext cx="304800" cy="6096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7315200" y="2362200"/>
            <a:ext cx="249258"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590301" y="3678702"/>
            <a:ext cx="228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1C931-E7C5-459B-A1E4-EA5008A979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079023" y="511777"/>
            <a:ext cx="4790820" cy="6053266"/>
          </a:xfrm>
          <a:prstGeom prst="rect">
            <a:avLst/>
          </a:prstGeom>
        </p:spPr>
      </p:pic>
    </p:spTree>
    <p:extLst>
      <p:ext uri="{BB962C8B-B14F-4D97-AF65-F5344CB8AC3E}">
        <p14:creationId xmlns:p14="http://schemas.microsoft.com/office/powerpoint/2010/main" val="3854447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0" y="0"/>
            <a:ext cx="9144000"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Balance these acid base neutralization reactions, most of the formulas are on tables K and L.  </a:t>
            </a:r>
          </a:p>
          <a:p>
            <a:pPr eaLnBrk="1" hangingPunct="1">
              <a:spcBef>
                <a:spcPct val="50000"/>
              </a:spcBef>
              <a:buFontTx/>
              <a:buNone/>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31.  Phosphoric acid plus lithium hydroxide</a:t>
            </a:r>
          </a:p>
          <a:p>
            <a:pPr eaLnBrk="1" hangingPunct="1">
              <a:spcBef>
                <a:spcPct val="50000"/>
              </a:spcBef>
              <a:buFontTx/>
              <a:buNone/>
            </a:pPr>
            <a:br>
              <a:rPr lang="en-US" alt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32.  Nitric Acid and Magnesium hydroxide</a:t>
            </a:r>
          </a:p>
          <a:p>
            <a:pPr eaLnBrk="1" hangingPunct="1">
              <a:spcBef>
                <a:spcPct val="50000"/>
              </a:spcBef>
              <a:buFontTx/>
              <a:buNone/>
            </a:pPr>
            <a:endParaRPr lang="en-US" altLang="en-US" sz="2000" dirty="0">
              <a:solidFill>
                <a:srgbClr val="FF3300"/>
              </a:solidFill>
              <a:latin typeface="Comic Sans MS" pitchFamily="66" charset="0"/>
            </a:endParaRPr>
          </a:p>
          <a:p>
            <a:pPr algn="ctr" eaLnBrk="1" hangingPunct="1">
              <a:spcBef>
                <a:spcPct val="50000"/>
              </a:spcBef>
              <a:buFontTx/>
              <a:buNone/>
            </a:pPr>
            <a:r>
              <a:rPr lang="en-US" altLang="en-US" sz="2000" dirty="0">
                <a:latin typeface="Comic Sans MS" pitchFamily="66" charset="0"/>
              </a:rPr>
              <a:t> </a:t>
            </a:r>
          </a:p>
          <a:p>
            <a:pPr algn="ctr" eaLnBrk="1" hangingPunct="1">
              <a:spcBef>
                <a:spcPct val="50000"/>
              </a:spcBef>
              <a:buFontTx/>
              <a:buNone/>
            </a:pPr>
            <a:endParaRPr lang="en-US" altLang="en-US" sz="2000" dirty="0">
              <a:solidFill>
                <a:srgbClr val="FF3300"/>
              </a:solidFill>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4199" y="1219200"/>
            <a:ext cx="90678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latin typeface="Comic Sans MS" pitchFamily="66" charset="0"/>
              </a:rPr>
              <a:t> </a:t>
            </a:r>
          </a:p>
          <a:p>
            <a:pPr eaLnBrk="1" hangingPunct="1">
              <a:spcBef>
                <a:spcPct val="50000"/>
              </a:spcBef>
              <a:buFontTx/>
              <a:buNone/>
            </a:pPr>
            <a:r>
              <a:rPr lang="en-US" altLang="en-US" sz="2400" dirty="0">
                <a:latin typeface="Comic Sans MS" pitchFamily="66" charset="0"/>
              </a:rPr>
              <a:t>31.  </a:t>
            </a:r>
            <a:r>
              <a:rPr lang="en-US" altLang="en-US" sz="2400" dirty="0">
                <a:solidFill>
                  <a:srgbClr val="FF0000"/>
                </a:solidFill>
                <a:latin typeface="Comic Sans MS" pitchFamily="66" charset="0"/>
              </a:rPr>
              <a:t>H</a:t>
            </a:r>
            <a:r>
              <a:rPr lang="en-US" altLang="en-US" sz="2400" baseline="-25000" dirty="0">
                <a:solidFill>
                  <a:srgbClr val="FF0000"/>
                </a:solidFill>
                <a:latin typeface="Comic Sans MS" pitchFamily="66" charset="0"/>
              </a:rPr>
              <a:t>3</a:t>
            </a:r>
            <a:r>
              <a:rPr lang="en-US" altLang="en-US" sz="2400" dirty="0">
                <a:latin typeface="Comic Sans MS" pitchFamily="66" charset="0"/>
              </a:rPr>
              <a:t>PO</a:t>
            </a:r>
            <a:r>
              <a:rPr lang="en-US" altLang="en-US" sz="2400" baseline="-25000" dirty="0">
                <a:latin typeface="Comic Sans MS" pitchFamily="66" charset="0"/>
              </a:rPr>
              <a:t>4(AQ)</a:t>
            </a:r>
            <a:r>
              <a:rPr lang="en-US" altLang="en-US" sz="2400" dirty="0">
                <a:latin typeface="Comic Sans MS" pitchFamily="66" charset="0"/>
              </a:rPr>
              <a:t> + </a:t>
            </a:r>
            <a:r>
              <a:rPr lang="en-US" altLang="en-US" sz="2400" dirty="0">
                <a:solidFill>
                  <a:srgbClr val="FF0000"/>
                </a:solidFill>
                <a:latin typeface="Comic Sans MS" pitchFamily="66" charset="0"/>
              </a:rPr>
              <a:t>3</a:t>
            </a:r>
            <a:r>
              <a:rPr lang="en-US" altLang="en-US" sz="2400" dirty="0">
                <a:latin typeface="Comic Sans MS" pitchFamily="66" charset="0"/>
              </a:rPr>
              <a:t>Li</a:t>
            </a:r>
            <a:r>
              <a:rPr lang="en-US" altLang="en-US" sz="2400" dirty="0">
                <a:solidFill>
                  <a:srgbClr val="FF0000"/>
                </a:solidFill>
                <a:latin typeface="Comic Sans MS" pitchFamily="66" charset="0"/>
              </a:rPr>
              <a:t>OH</a:t>
            </a:r>
            <a:r>
              <a:rPr lang="en-US" altLang="en-US" sz="2400" baseline="-25000" dirty="0">
                <a:latin typeface="Comic Sans MS" pitchFamily="66" charset="0"/>
              </a:rPr>
              <a:t>(AQ)                   </a:t>
            </a:r>
            <a:r>
              <a:rPr lang="en-US" altLang="en-US" sz="2400" dirty="0">
                <a:latin typeface="Comic Sans MS" pitchFamily="66" charset="0"/>
              </a:rPr>
              <a:t>Li</a:t>
            </a:r>
            <a:r>
              <a:rPr lang="en-US" altLang="en-US" sz="2400" baseline="-25000" dirty="0">
                <a:latin typeface="Comic Sans MS" pitchFamily="66" charset="0"/>
              </a:rPr>
              <a:t>3</a:t>
            </a:r>
            <a:r>
              <a:rPr lang="en-US" altLang="en-US" sz="2400" dirty="0">
                <a:latin typeface="Comic Sans MS" pitchFamily="66" charset="0"/>
              </a:rPr>
              <a:t>PO</a:t>
            </a:r>
            <a:r>
              <a:rPr lang="en-US" altLang="en-US" sz="2400" baseline="-25000" dirty="0">
                <a:latin typeface="Comic Sans MS" pitchFamily="66" charset="0"/>
              </a:rPr>
              <a:t>4(AQ)    </a:t>
            </a:r>
            <a:r>
              <a:rPr lang="en-US" altLang="en-US" sz="2400" dirty="0">
                <a:latin typeface="Comic Sans MS" pitchFamily="66" charset="0"/>
              </a:rPr>
              <a:t>+   </a:t>
            </a:r>
            <a:r>
              <a:rPr lang="en-US" altLang="en-US" sz="2400" dirty="0">
                <a:solidFill>
                  <a:srgbClr val="FF0000"/>
                </a:solidFill>
                <a:latin typeface="Comic Sans MS" pitchFamily="66" charset="0"/>
              </a:rPr>
              <a:t>3HOH</a:t>
            </a:r>
            <a:r>
              <a:rPr lang="en-US" altLang="en-US" sz="2400" baseline="-25000" dirty="0">
                <a:latin typeface="Comic Sans MS" pitchFamily="66" charset="0"/>
              </a:rPr>
              <a:t>(L)</a:t>
            </a:r>
            <a:r>
              <a:rPr lang="en-US" altLang="en-US" sz="2400" dirty="0">
                <a:latin typeface="Comic Sans MS" pitchFamily="66" charset="0"/>
              </a:rPr>
              <a:t> </a:t>
            </a:r>
            <a:endParaRPr lang="en-US" altLang="en-US" sz="2400" baseline="-25000" dirty="0">
              <a:latin typeface="Comic Sans MS" pitchFamily="66" charset="0"/>
            </a:endParaRPr>
          </a:p>
          <a:p>
            <a:pPr eaLnBrk="1" hangingPunct="1">
              <a:spcBef>
                <a:spcPct val="50000"/>
              </a:spcBef>
              <a:buFontTx/>
              <a:buNone/>
            </a:pPr>
            <a:endParaRPr lang="en-US" altLang="en-US" sz="2400" baseline="-25000" dirty="0">
              <a:latin typeface="Comic Sans MS" pitchFamily="66" charset="0"/>
            </a:endParaRPr>
          </a:p>
          <a:p>
            <a:pPr eaLnBrk="1" hangingPunct="1">
              <a:spcBef>
                <a:spcPct val="50000"/>
              </a:spcBef>
              <a:buNone/>
            </a:pPr>
            <a:r>
              <a:rPr lang="en-US" altLang="en-US" sz="3600" dirty="0">
                <a:solidFill>
                  <a:srgbClr val="FF0000"/>
                </a:solidFill>
                <a:latin typeface="Comic Sans MS" pitchFamily="66" charset="0"/>
              </a:rPr>
              <a:t>   </a:t>
            </a:r>
            <a:r>
              <a:rPr lang="en-US" altLang="en-US" sz="1600" dirty="0">
                <a:solidFill>
                  <a:srgbClr val="000099"/>
                </a:solidFill>
                <a:latin typeface="Times New Roman" panose="02020603050405020304" pitchFamily="18" charset="0"/>
                <a:cs typeface="Times New Roman" panose="02020603050405020304" pitchFamily="18" charset="0"/>
              </a:rPr>
              <a:t>acid ion       +              base ion                    →               salt              +          acid/base neutralized</a:t>
            </a:r>
            <a:endParaRPr lang="en-US" altLang="en-US" sz="2400"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400" baseline="-25000" dirty="0">
              <a:latin typeface="Comic Sans MS" pitchFamily="66" charset="0"/>
            </a:endParaRPr>
          </a:p>
          <a:p>
            <a:pPr eaLnBrk="1" hangingPunct="1">
              <a:spcBef>
                <a:spcPct val="50000"/>
              </a:spcBef>
              <a:buFontTx/>
              <a:buNone/>
            </a:pPr>
            <a:endParaRPr lang="en-US" altLang="en-US" sz="2400" baseline="-25000" dirty="0">
              <a:latin typeface="Comic Sans MS" pitchFamily="66" charset="0"/>
            </a:endParaRPr>
          </a:p>
          <a:p>
            <a:pPr eaLnBrk="1" hangingPunct="1">
              <a:spcBef>
                <a:spcPct val="50000"/>
              </a:spcBef>
              <a:buFontTx/>
              <a:buNone/>
            </a:pPr>
            <a:r>
              <a:rPr lang="en-US" altLang="en-US" sz="2400" dirty="0">
                <a:latin typeface="Comic Sans MS" pitchFamily="66" charset="0"/>
              </a:rPr>
              <a:t>32.  </a:t>
            </a:r>
            <a:r>
              <a:rPr lang="en-US" altLang="en-US" sz="2400" dirty="0">
                <a:solidFill>
                  <a:srgbClr val="FF0000"/>
                </a:solidFill>
                <a:latin typeface="Comic Sans MS" pitchFamily="66" charset="0"/>
              </a:rPr>
              <a:t>2H</a:t>
            </a:r>
            <a:r>
              <a:rPr lang="en-US" altLang="en-US" sz="2400" dirty="0">
                <a:latin typeface="Comic Sans MS" pitchFamily="66" charset="0"/>
              </a:rPr>
              <a:t>NO</a:t>
            </a:r>
            <a:r>
              <a:rPr lang="en-US" altLang="en-US" sz="2400" baseline="-25000" dirty="0">
                <a:latin typeface="Comic Sans MS" pitchFamily="66" charset="0"/>
              </a:rPr>
              <a:t>3(AQ)  </a:t>
            </a:r>
            <a:r>
              <a:rPr lang="en-US" altLang="en-US" sz="2400" dirty="0">
                <a:latin typeface="Comic Sans MS" pitchFamily="66" charset="0"/>
              </a:rPr>
              <a:t>+</a:t>
            </a:r>
            <a:r>
              <a:rPr lang="en-US" altLang="en-US" sz="2400" baseline="-25000" dirty="0">
                <a:latin typeface="Comic Sans MS" pitchFamily="66" charset="0"/>
              </a:rPr>
              <a:t>  </a:t>
            </a:r>
            <a:r>
              <a:rPr lang="en-US" altLang="en-US" sz="2400" dirty="0">
                <a:latin typeface="Comic Sans MS" pitchFamily="66" charset="0"/>
              </a:rPr>
              <a:t>Mg</a:t>
            </a:r>
            <a:r>
              <a:rPr lang="en-US" altLang="en-US" sz="2400" dirty="0">
                <a:solidFill>
                  <a:srgbClr val="FF0000"/>
                </a:solidFill>
                <a:latin typeface="Comic Sans MS" pitchFamily="66" charset="0"/>
              </a:rPr>
              <a:t>(OH)</a:t>
            </a:r>
            <a:r>
              <a:rPr lang="en-US" altLang="en-US" sz="2400" baseline="-25000" dirty="0">
                <a:solidFill>
                  <a:srgbClr val="FF0000"/>
                </a:solidFill>
                <a:latin typeface="Comic Sans MS" pitchFamily="66" charset="0"/>
              </a:rPr>
              <a:t>2</a:t>
            </a:r>
            <a:r>
              <a:rPr lang="en-US" altLang="en-US" sz="2400" baseline="-25000" dirty="0">
                <a:latin typeface="Comic Sans MS" pitchFamily="66" charset="0"/>
              </a:rPr>
              <a:t>(AQ)                   </a:t>
            </a:r>
            <a:r>
              <a:rPr lang="en-US" altLang="en-US" sz="2400" dirty="0">
                <a:latin typeface="Comic Sans MS" pitchFamily="66" charset="0"/>
              </a:rPr>
              <a:t>Mg(NO</a:t>
            </a:r>
            <a:r>
              <a:rPr lang="en-US" altLang="en-US" sz="2400" baseline="-25000" dirty="0">
                <a:latin typeface="Comic Sans MS" pitchFamily="66" charset="0"/>
              </a:rPr>
              <a:t>3</a:t>
            </a:r>
            <a:r>
              <a:rPr lang="en-US" altLang="en-US" sz="2400" dirty="0">
                <a:latin typeface="Comic Sans MS" pitchFamily="66" charset="0"/>
              </a:rPr>
              <a:t>)</a:t>
            </a:r>
            <a:r>
              <a:rPr lang="en-US" altLang="en-US" sz="2400" baseline="-25000" dirty="0">
                <a:latin typeface="Comic Sans MS" pitchFamily="66" charset="0"/>
              </a:rPr>
              <a:t>2(AQ)  </a:t>
            </a:r>
            <a:r>
              <a:rPr lang="en-US" altLang="en-US" sz="2400" dirty="0">
                <a:latin typeface="Comic Sans MS" pitchFamily="66" charset="0"/>
              </a:rPr>
              <a:t>+</a:t>
            </a:r>
            <a:r>
              <a:rPr lang="en-US" altLang="en-US" sz="2400" baseline="-25000" dirty="0">
                <a:latin typeface="Comic Sans MS" pitchFamily="66" charset="0"/>
              </a:rPr>
              <a:t>  </a:t>
            </a:r>
            <a:r>
              <a:rPr lang="en-US" altLang="en-US" sz="2400" dirty="0">
                <a:solidFill>
                  <a:srgbClr val="FF0000"/>
                </a:solidFill>
                <a:latin typeface="Comic Sans MS" pitchFamily="66" charset="0"/>
              </a:rPr>
              <a:t>2HOH</a:t>
            </a:r>
            <a:r>
              <a:rPr lang="en-US" altLang="en-US" sz="2400" baseline="-25000" dirty="0">
                <a:latin typeface="Comic Sans MS" pitchFamily="66" charset="0"/>
              </a:rPr>
              <a:t>(L) </a:t>
            </a:r>
            <a:r>
              <a:rPr lang="en-US" altLang="en-US" sz="2400" dirty="0">
                <a:latin typeface="Comic Sans MS" pitchFamily="66" charset="0"/>
              </a:rPr>
              <a:t> </a:t>
            </a:r>
          </a:p>
        </p:txBody>
      </p:sp>
      <p:sp>
        <p:nvSpPr>
          <p:cNvPr id="65539" name="Line 3"/>
          <p:cNvSpPr>
            <a:spLocks noChangeShapeType="1"/>
          </p:cNvSpPr>
          <p:nvPr/>
        </p:nvSpPr>
        <p:spPr bwMode="auto">
          <a:xfrm>
            <a:off x="4065431" y="1981200"/>
            <a:ext cx="762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0" name="Line 4"/>
          <p:cNvSpPr>
            <a:spLocks noChangeShapeType="1"/>
          </p:cNvSpPr>
          <p:nvPr/>
        </p:nvSpPr>
        <p:spPr bwMode="auto">
          <a:xfrm>
            <a:off x="4572000" y="4267200"/>
            <a:ext cx="762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Straight Arrow Connector 6"/>
          <p:cNvCxnSpPr/>
          <p:nvPr/>
        </p:nvCxnSpPr>
        <p:spPr>
          <a:xfrm flipV="1">
            <a:off x="838200" y="2286000"/>
            <a:ext cx="0" cy="685800"/>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81050" y="3505200"/>
            <a:ext cx="114300" cy="609600"/>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19400" y="2209800"/>
            <a:ext cx="176011" cy="762000"/>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07405" y="3505200"/>
            <a:ext cx="247919" cy="609600"/>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181600" y="2286000"/>
            <a:ext cx="304800" cy="6858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34000" y="3404315"/>
            <a:ext cx="685800" cy="71048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449892" y="2286000"/>
            <a:ext cx="762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48600" y="3401096"/>
            <a:ext cx="228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0" y="0"/>
            <a:ext cx="89916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Read the Acid Base BASICS</a:t>
            </a:r>
          </a:p>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Go to arbuiso.com and look at the side of the home page and find the </a:t>
            </a:r>
            <a:r>
              <a:rPr lang="en-US" altLang="en-US" sz="2800" u="sng" dirty="0">
                <a:latin typeface="Times New Roman" panose="02020603050405020304" pitchFamily="18" charset="0"/>
                <a:cs typeface="Times New Roman" panose="02020603050405020304" pitchFamily="18" charset="0"/>
              </a:rPr>
              <a:t>acid base link</a:t>
            </a:r>
            <a:r>
              <a:rPr lang="en-US" altLang="en-US" sz="2800" dirty="0">
                <a:latin typeface="Times New Roman" panose="02020603050405020304" pitchFamily="18" charset="0"/>
                <a:cs typeface="Times New Roman" panose="02020603050405020304" pitchFamily="18" charset="0"/>
              </a:rPr>
              <a:t>.  Click it: look over what’s there.</a:t>
            </a:r>
          </a:p>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Buy a Red Barron’s Regents Review book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as soon as possible.</a:t>
            </a:r>
          </a:p>
          <a:p>
            <a:pPr eaLnBrk="1" hangingPunct="1">
              <a:spcBef>
                <a:spcPct val="50000"/>
              </a:spcBef>
              <a:buFontTx/>
              <a:buNone/>
            </a:pPr>
            <a:r>
              <a:rPr lang="en-US" altLang="en-US" sz="2800" dirty="0">
                <a:solidFill>
                  <a:srgbClr val="0000CC"/>
                </a:solidFill>
                <a:latin typeface="Times New Roman" panose="02020603050405020304" pitchFamily="18" charset="0"/>
                <a:cs typeface="Times New Roman" panose="02020603050405020304" pitchFamily="18" charset="0"/>
              </a:rPr>
              <a:t>The blue book is not as good </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and costs more money.  </a:t>
            </a:r>
          </a:p>
        </p:txBody>
      </p:sp>
      <p:pic>
        <p:nvPicPr>
          <p:cNvPr id="665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256" y="2497574"/>
            <a:ext cx="184265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a:cxnSpLocks/>
          </p:cNvCxnSpPr>
          <p:nvPr/>
        </p:nvCxnSpPr>
        <p:spPr>
          <a:xfrm>
            <a:off x="5867400" y="2209800"/>
            <a:ext cx="1066800" cy="6096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09600" y="381000"/>
            <a:ext cx="7772400" cy="1066800"/>
          </a:xfrm>
        </p:spPr>
        <p:txBody>
          <a:bodyPr/>
          <a:lstStyle/>
          <a:p>
            <a:pPr eaLnBrk="1" hangingPunct="1"/>
            <a:r>
              <a:rPr lang="en-US" altLang="en-US" dirty="0">
                <a:solidFill>
                  <a:srgbClr val="FF0000"/>
                </a:solidFill>
              </a:rPr>
              <a:t>Acid Base Class # 2</a:t>
            </a:r>
          </a:p>
        </p:txBody>
      </p:sp>
      <p:sp>
        <p:nvSpPr>
          <p:cNvPr id="67587" name="Rectangle 3"/>
          <p:cNvSpPr>
            <a:spLocks noGrp="1" noChangeArrowheads="1"/>
          </p:cNvSpPr>
          <p:nvPr>
            <p:ph type="subTitle" idx="1"/>
          </p:nvPr>
        </p:nvSpPr>
        <p:spPr>
          <a:xfrm>
            <a:off x="0" y="1219200"/>
            <a:ext cx="9144000" cy="5105400"/>
          </a:xfrm>
        </p:spPr>
        <p:txBody>
          <a:bodyPr/>
          <a:lstStyle/>
          <a:p>
            <a:pPr algn="l" eaLnBrk="1" hangingPunct="1"/>
            <a:r>
              <a:rPr lang="en-US" altLang="en-US" sz="4000" dirty="0">
                <a:solidFill>
                  <a:srgbClr val="000099"/>
                </a:solidFill>
                <a:latin typeface="Times New Roman" panose="02020603050405020304" pitchFamily="18" charset="0"/>
                <a:cs typeface="Times New Roman" panose="02020603050405020304" pitchFamily="18" charset="0"/>
              </a:rPr>
              <a:t>OBJECTIVES:  </a:t>
            </a:r>
            <a:br>
              <a:rPr lang="en-US" altLang="en-US" sz="40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The alternate theory explaining ammonia,</a:t>
            </a:r>
            <a:br>
              <a:rPr lang="en-US" altLang="en-US" sz="1800" dirty="0">
                <a:solidFill>
                  <a:srgbClr val="000099"/>
                </a:solidFill>
                <a:latin typeface="Times New Roman" panose="02020603050405020304" pitchFamily="18" charset="0"/>
                <a:cs typeface="Times New Roman" panose="02020603050405020304" pitchFamily="18" charset="0"/>
              </a:rPr>
            </a:br>
            <a:endParaRPr lang="en-US" altLang="en-US" sz="4000" dirty="0">
              <a:solidFill>
                <a:srgbClr val="000099"/>
              </a:solidFill>
              <a:latin typeface="Times New Roman" panose="02020603050405020304" pitchFamily="18" charset="0"/>
              <a:cs typeface="Times New Roman" panose="02020603050405020304" pitchFamily="18" charset="0"/>
            </a:endParaRPr>
          </a:p>
          <a:p>
            <a:pPr algn="l" eaLnBrk="1" hangingPunct="1"/>
            <a:r>
              <a:rPr lang="en-US" altLang="en-US" sz="4000" dirty="0">
                <a:solidFill>
                  <a:srgbClr val="000099"/>
                </a:solidFill>
                <a:latin typeface="Times New Roman" panose="02020603050405020304" pitchFamily="18" charset="0"/>
                <a:cs typeface="Times New Roman" panose="02020603050405020304" pitchFamily="18" charset="0"/>
              </a:rPr>
              <a:t>pH: the strengths of acids and bases, </a:t>
            </a:r>
            <a:br>
              <a:rPr lang="en-US" altLang="en-US" sz="4000" dirty="0">
                <a:solidFill>
                  <a:srgbClr val="000099"/>
                </a:solidFill>
                <a:latin typeface="Times New Roman" panose="02020603050405020304" pitchFamily="18" charset="0"/>
                <a:cs typeface="Times New Roman" panose="02020603050405020304" pitchFamily="18" charset="0"/>
              </a:rPr>
            </a:br>
            <a:br>
              <a:rPr lang="en-US" altLang="en-US" sz="40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and</a:t>
            </a:r>
            <a:br>
              <a:rPr lang="en-US" altLang="en-US" sz="4000" dirty="0">
                <a:solidFill>
                  <a:srgbClr val="000099"/>
                </a:solidFill>
                <a:latin typeface="Times New Roman" panose="02020603050405020304" pitchFamily="18" charset="0"/>
                <a:cs typeface="Times New Roman" panose="02020603050405020304" pitchFamily="18" charset="0"/>
              </a:rPr>
            </a:br>
            <a:br>
              <a:rPr lang="en-US" altLang="en-US" sz="40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Acid base indicator chemicals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52400" y="3048000"/>
            <a:ext cx="89916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34.  </a:t>
            </a:r>
            <a:r>
              <a:rPr lang="en-US" altLang="en-US" sz="2400" u="sng" dirty="0">
                <a:solidFill>
                  <a:schemeClr val="tx1">
                    <a:lumMod val="95000"/>
                    <a:lumOff val="5000"/>
                  </a:schemeClr>
                </a:solidFill>
                <a:latin typeface="Times New Roman" panose="02020603050405020304" pitchFamily="18" charset="0"/>
                <a:cs typeface="Times New Roman" panose="02020603050405020304" pitchFamily="18" charset="0"/>
              </a:rPr>
              <a:t>An alternate theory (Bronsted-Lowry Theory</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defines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ammonia as a base because of how it acts when put into water even</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though it has no hydroxide ions in it’s formula.  </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ct val="50000"/>
              </a:spcBef>
              <a:defRPr/>
            </a:pPr>
            <a:r>
              <a:rPr lang="en-US" altLang="en-US" sz="3600" dirty="0">
                <a:solidFill>
                  <a:srgbClr val="0000CC"/>
                </a:solidFill>
                <a:latin typeface="Times New Roman" panose="02020603050405020304" pitchFamily="18" charset="0"/>
                <a:cs typeface="Times New Roman" panose="02020603050405020304" pitchFamily="18" charset="0"/>
              </a:rPr>
              <a:t>What follows on the next slide MUST be memorized.  No questions, no exceptions, nothing.  Memorize it or you will be sad.  </a:t>
            </a:r>
          </a:p>
        </p:txBody>
      </p:sp>
      <p:sp>
        <p:nvSpPr>
          <p:cNvPr id="68611" name="TextBox 1"/>
          <p:cNvSpPr txBox="1">
            <a:spLocks noChangeArrowheads="1"/>
          </p:cNvSpPr>
          <p:nvPr/>
        </p:nvSpPr>
        <p:spPr bwMode="auto">
          <a:xfrm>
            <a:off x="457200" y="239713"/>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0" dirty="0">
                <a:solidFill>
                  <a:srgbClr val="000000"/>
                </a:solidFill>
                <a:latin typeface="Times New Roman" panose="02020603050405020304" pitchFamily="18" charset="0"/>
                <a:cs typeface="Times New Roman" panose="02020603050405020304" pitchFamily="18" charset="0"/>
              </a:rPr>
              <a:t>99%</a:t>
            </a:r>
          </a:p>
        </p:txBody>
      </p:sp>
      <p:sp>
        <p:nvSpPr>
          <p:cNvPr id="68612" name="TextBox 4"/>
          <p:cNvSpPr txBox="1">
            <a:spLocks noChangeArrowheads="1"/>
          </p:cNvSpPr>
          <p:nvPr/>
        </p:nvSpPr>
        <p:spPr bwMode="auto">
          <a:xfrm>
            <a:off x="2472744" y="17968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of acids and bases follow the ARRHENIUS theory.  Acids have excess H</a:t>
            </a:r>
            <a:r>
              <a:rPr lang="en-US" altLang="en-US" sz="2400" baseline="30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ions in solution,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while Bases have excess OH</a:t>
            </a:r>
            <a:r>
              <a:rPr lang="en-US" altLang="en-US" sz="2400" baseline="30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ions in solution.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They combine into salt and water.   </a:t>
            </a:r>
          </a:p>
        </p:txBody>
      </p:sp>
      <p:sp>
        <p:nvSpPr>
          <p:cNvPr id="68613" name="TextBox 5"/>
          <p:cNvSpPr txBox="1">
            <a:spLocks noChangeArrowheads="1"/>
          </p:cNvSpPr>
          <p:nvPr/>
        </p:nvSpPr>
        <p:spPr bwMode="auto">
          <a:xfrm>
            <a:off x="2146300" y="1749340"/>
            <a:ext cx="678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Ammonia is a weak base, but does not follow the Arrhenius theory; it has no OH</a:t>
            </a:r>
            <a:r>
              <a:rPr lang="en-US" altLang="en-US" sz="2400" baseline="30000" dirty="0">
                <a:solidFill>
                  <a:srgbClr val="000099"/>
                </a:solidFill>
                <a:latin typeface="Times New Roman" panose="02020603050405020304" pitchFamily="18" charset="0"/>
                <a:cs typeface="Times New Roman" panose="02020603050405020304" pitchFamily="18" charset="0"/>
              </a:rPr>
              <a:t>-1</a:t>
            </a:r>
            <a:r>
              <a:rPr lang="en-US" altLang="en-US" sz="2400" dirty="0">
                <a:solidFill>
                  <a:srgbClr val="000099"/>
                </a:solidFill>
                <a:latin typeface="Times New Roman" panose="02020603050405020304" pitchFamily="18" charset="0"/>
                <a:cs typeface="Times New Roman" panose="02020603050405020304" pitchFamily="18" charset="0"/>
              </a:rPr>
              <a:t> in it’s formula.</a:t>
            </a:r>
          </a:p>
        </p:txBody>
      </p:sp>
      <p:sp>
        <p:nvSpPr>
          <p:cNvPr id="68614" name="TextBox 6"/>
          <p:cNvSpPr txBox="1">
            <a:spLocks noChangeArrowheads="1"/>
          </p:cNvSpPr>
          <p:nvPr/>
        </p:nvSpPr>
        <p:spPr bwMode="auto">
          <a:xfrm>
            <a:off x="629992" y="1597818"/>
            <a:ext cx="152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6600" dirty="0">
                <a:solidFill>
                  <a:srgbClr val="000099"/>
                </a:solidFill>
                <a:latin typeface="Times New Roman" panose="02020603050405020304" pitchFamily="18" charset="0"/>
                <a:cs typeface="Times New Roman" panose="02020603050405020304" pitchFamily="18" charset="0"/>
              </a:rPr>
              <a:t>1%</a:t>
            </a:r>
          </a:p>
        </p:txBody>
      </p:sp>
      <p:sp>
        <p:nvSpPr>
          <p:cNvPr id="2" name="TextBox 1"/>
          <p:cNvSpPr txBox="1"/>
          <p:nvPr/>
        </p:nvSpPr>
        <p:spPr>
          <a:xfrm>
            <a:off x="0" y="0"/>
            <a:ext cx="609600" cy="369332"/>
          </a:xfrm>
          <a:prstGeom prst="rect">
            <a:avLst/>
          </a:prstGeom>
          <a:noFill/>
        </p:spPr>
        <p:txBody>
          <a:bodyPr wrap="square" rtlCol="0">
            <a:spAutoFit/>
          </a:bodyPr>
          <a:lstStyle/>
          <a:p>
            <a:r>
              <a:rPr lang="en-US" b="1" dirty="0">
                <a:solidFill>
                  <a:srgbClr val="FF0000"/>
                </a:solidFill>
              </a:rPr>
              <a:t>33.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14478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800" dirty="0">
                <a:solidFill>
                  <a:schemeClr val="tx1">
                    <a:lumMod val="95000"/>
                    <a:lumOff val="5000"/>
                  </a:schemeClr>
                </a:solidFill>
                <a:latin typeface="Comic Sans MS" pitchFamily="66" charset="0"/>
              </a:rPr>
              <a:t>NH</a:t>
            </a:r>
            <a:r>
              <a:rPr lang="en-US" altLang="en-US" sz="2800" baseline="-25000" dirty="0">
                <a:solidFill>
                  <a:schemeClr val="tx1">
                    <a:lumMod val="95000"/>
                    <a:lumOff val="5000"/>
                  </a:schemeClr>
                </a:solidFill>
                <a:latin typeface="Comic Sans MS" pitchFamily="66" charset="0"/>
              </a:rPr>
              <a:t>3(G)</a:t>
            </a:r>
            <a:r>
              <a:rPr lang="en-US" altLang="en-US" sz="2800" dirty="0">
                <a:solidFill>
                  <a:schemeClr val="tx1">
                    <a:lumMod val="95000"/>
                    <a:lumOff val="5000"/>
                  </a:schemeClr>
                </a:solidFill>
                <a:latin typeface="Comic Sans MS" pitchFamily="66" charset="0"/>
              </a:rPr>
              <a:t>  +  HOH</a:t>
            </a:r>
            <a:r>
              <a:rPr lang="en-US" altLang="en-US" sz="2800" baseline="-25000" dirty="0">
                <a:solidFill>
                  <a:schemeClr val="tx1">
                    <a:lumMod val="95000"/>
                    <a:lumOff val="5000"/>
                  </a:schemeClr>
                </a:solidFill>
                <a:latin typeface="Comic Sans MS" pitchFamily="66" charset="0"/>
              </a:rPr>
              <a:t>(L)</a:t>
            </a:r>
            <a:r>
              <a:rPr lang="en-US" altLang="en-US" sz="2800" dirty="0">
                <a:solidFill>
                  <a:schemeClr val="tx1">
                    <a:lumMod val="95000"/>
                    <a:lumOff val="5000"/>
                  </a:schemeClr>
                </a:solidFill>
                <a:latin typeface="Comic Sans MS" pitchFamily="66" charset="0"/>
              </a:rPr>
              <a:t>                   </a:t>
            </a:r>
            <a:r>
              <a:rPr lang="en-US" altLang="en-US" sz="2800" dirty="0">
                <a:solidFill>
                  <a:schemeClr val="bg1"/>
                </a:solidFill>
                <a:latin typeface="Comic Sans MS" pitchFamily="66" charset="0"/>
              </a:rPr>
              <a:t>NH</a:t>
            </a:r>
            <a:r>
              <a:rPr lang="en-US" altLang="en-US" sz="2800" baseline="-25000" dirty="0">
                <a:solidFill>
                  <a:schemeClr val="bg1"/>
                </a:solidFill>
                <a:latin typeface="Comic Sans MS" pitchFamily="66" charset="0"/>
              </a:rPr>
              <a:t>4</a:t>
            </a:r>
            <a:r>
              <a:rPr lang="en-US" altLang="en-US" sz="2800" baseline="30000" dirty="0">
                <a:solidFill>
                  <a:schemeClr val="bg1"/>
                </a:solidFill>
                <a:latin typeface="Comic Sans MS" pitchFamily="66" charset="0"/>
              </a:rPr>
              <a:t>+1</a:t>
            </a:r>
            <a:r>
              <a:rPr lang="en-US" altLang="en-US" sz="2800" baseline="-25000" dirty="0">
                <a:solidFill>
                  <a:schemeClr val="bg1"/>
                </a:solidFill>
                <a:latin typeface="Comic Sans MS" pitchFamily="66" charset="0"/>
              </a:rPr>
              <a:t>(AQ)</a:t>
            </a:r>
            <a:r>
              <a:rPr lang="en-US" altLang="en-US" sz="2800" dirty="0">
                <a:solidFill>
                  <a:schemeClr val="bg1"/>
                </a:solidFill>
                <a:latin typeface="Comic Sans MS" pitchFamily="66" charset="0"/>
              </a:rPr>
              <a:t>   +  OH</a:t>
            </a:r>
            <a:r>
              <a:rPr lang="en-US" altLang="en-US" sz="2800" baseline="30000" dirty="0">
                <a:solidFill>
                  <a:schemeClr val="bg1"/>
                </a:solidFill>
                <a:latin typeface="Comic Sans MS" pitchFamily="66" charset="0"/>
              </a:rPr>
              <a:t>-1</a:t>
            </a:r>
            <a:r>
              <a:rPr lang="en-US" altLang="en-US" sz="2800" baseline="-25000" dirty="0">
                <a:solidFill>
                  <a:schemeClr val="bg1"/>
                </a:solidFill>
                <a:latin typeface="Comic Sans MS" pitchFamily="66" charset="0"/>
              </a:rPr>
              <a:t>(AQ)</a:t>
            </a:r>
          </a:p>
        </p:txBody>
      </p:sp>
      <p:sp>
        <p:nvSpPr>
          <p:cNvPr id="3" name="Line 5"/>
          <p:cNvSpPr>
            <a:spLocks noChangeShapeType="1"/>
          </p:cNvSpPr>
          <p:nvPr/>
        </p:nvSpPr>
        <p:spPr bwMode="auto">
          <a:xfrm>
            <a:off x="3581400" y="1633348"/>
            <a:ext cx="1066800" cy="0"/>
          </a:xfrm>
          <a:prstGeom prst="line">
            <a:avLst/>
          </a:prstGeom>
          <a:noFill/>
          <a:ln w="381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95000"/>
                  <a:lumOff val="5000"/>
                </a:schemeClr>
              </a:solidFill>
            </a:endParaRPr>
          </a:p>
        </p:txBody>
      </p:sp>
      <p:sp>
        <p:nvSpPr>
          <p:cNvPr id="70660" name="TextBox 3"/>
          <p:cNvSpPr txBox="1">
            <a:spLocks noChangeArrowheads="1"/>
          </p:cNvSpPr>
          <p:nvPr/>
        </p:nvSpPr>
        <p:spPr bwMode="auto">
          <a:xfrm>
            <a:off x="533400" y="4114800"/>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a:t>
            </a:r>
          </a:p>
        </p:txBody>
      </p:sp>
      <p:sp>
        <p:nvSpPr>
          <p:cNvPr id="70665" name="TextBox 13"/>
          <p:cNvSpPr txBox="1">
            <a:spLocks noChangeArrowheads="1"/>
          </p:cNvSpPr>
          <p:nvPr/>
        </p:nvSpPr>
        <p:spPr bwMode="auto">
          <a:xfrm>
            <a:off x="0" y="4267200"/>
            <a:ext cx="9144000" cy="234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0000CC"/>
                </a:solidFill>
                <a:latin typeface="Times New Roman" panose="02020603050405020304" pitchFamily="18" charset="0"/>
                <a:cs typeface="Times New Roman" panose="02020603050405020304" pitchFamily="18" charset="0"/>
              </a:rPr>
              <a:t>37.  When put into water, only about 25% of the   </a:t>
            </a: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        molecules of ammonia create ions.  Most </a:t>
            </a: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       ammonia dissolves into water as a polar molecule</a:t>
            </a:r>
            <a:br>
              <a:rPr lang="en-US" altLang="en-US" dirty="0">
                <a:solidFill>
                  <a:srgbClr val="0000CC"/>
                </a:solidFill>
                <a:latin typeface="Times New Roman" panose="02020603050405020304" pitchFamily="18" charset="0"/>
                <a:cs typeface="Times New Roman" panose="02020603050405020304" pitchFamily="18" charset="0"/>
              </a:rPr>
            </a:br>
            <a:r>
              <a:rPr lang="en-US" altLang="en-US" dirty="0">
                <a:solidFill>
                  <a:srgbClr val="0000CC"/>
                </a:solidFill>
                <a:latin typeface="Times New Roman" panose="02020603050405020304" pitchFamily="18" charset="0"/>
                <a:cs typeface="Times New Roman" panose="02020603050405020304" pitchFamily="18" charset="0"/>
              </a:rPr>
              <a:t>       and remains “whole”</a:t>
            </a:r>
          </a:p>
          <a:p>
            <a:pPr eaLnBrk="1" hangingPunct="1">
              <a:spcBef>
                <a:spcPct val="0"/>
              </a:spcBef>
              <a:buFontTx/>
              <a:buNone/>
            </a:pPr>
            <a:endParaRPr lang="en-US" altLang="en-US" sz="2800" baseline="-25000" dirty="0">
              <a:solidFill>
                <a:srgbClr val="002060"/>
              </a:solidFill>
              <a:latin typeface="Times New Roman" panose="02020603050405020304" pitchFamily="18" charset="0"/>
              <a:cs typeface="Times New Roman" panose="02020603050405020304" pitchFamily="18" charset="0"/>
            </a:endParaRPr>
          </a:p>
        </p:txBody>
      </p:sp>
      <p:sp>
        <p:nvSpPr>
          <p:cNvPr id="15" name="Line 5"/>
          <p:cNvSpPr>
            <a:spLocks noChangeShapeType="1"/>
          </p:cNvSpPr>
          <p:nvPr/>
        </p:nvSpPr>
        <p:spPr bwMode="auto">
          <a:xfrm flipH="1">
            <a:off x="3581400" y="1837263"/>
            <a:ext cx="1066800" cy="0"/>
          </a:xfrm>
          <a:prstGeom prst="line">
            <a:avLst/>
          </a:prstGeom>
          <a:noFill/>
          <a:ln w="381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95000"/>
                  <a:lumOff val="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14478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800" dirty="0">
                <a:solidFill>
                  <a:schemeClr val="tx1">
                    <a:lumMod val="95000"/>
                    <a:lumOff val="5000"/>
                  </a:schemeClr>
                </a:solidFill>
                <a:latin typeface="Comic Sans MS" pitchFamily="66" charset="0"/>
              </a:rPr>
              <a:t>NH</a:t>
            </a:r>
            <a:r>
              <a:rPr lang="en-US" altLang="en-US" sz="2800" baseline="-25000" dirty="0">
                <a:solidFill>
                  <a:schemeClr val="tx1">
                    <a:lumMod val="95000"/>
                    <a:lumOff val="5000"/>
                  </a:schemeClr>
                </a:solidFill>
                <a:latin typeface="Comic Sans MS" pitchFamily="66" charset="0"/>
              </a:rPr>
              <a:t>3(G)</a:t>
            </a:r>
            <a:r>
              <a:rPr lang="en-US" altLang="en-US" sz="2800" dirty="0">
                <a:solidFill>
                  <a:schemeClr val="tx1">
                    <a:lumMod val="95000"/>
                    <a:lumOff val="5000"/>
                  </a:schemeClr>
                </a:solidFill>
                <a:latin typeface="Comic Sans MS" pitchFamily="66" charset="0"/>
              </a:rPr>
              <a:t>  +  HOH</a:t>
            </a:r>
            <a:r>
              <a:rPr lang="en-US" altLang="en-US" sz="2800" baseline="-25000" dirty="0">
                <a:solidFill>
                  <a:schemeClr val="tx1">
                    <a:lumMod val="95000"/>
                    <a:lumOff val="5000"/>
                  </a:schemeClr>
                </a:solidFill>
                <a:latin typeface="Comic Sans MS" pitchFamily="66" charset="0"/>
              </a:rPr>
              <a:t>(L)</a:t>
            </a:r>
            <a:r>
              <a:rPr lang="en-US" altLang="en-US" sz="2800" dirty="0">
                <a:solidFill>
                  <a:schemeClr val="tx1">
                    <a:lumMod val="95000"/>
                    <a:lumOff val="5000"/>
                  </a:schemeClr>
                </a:solidFill>
                <a:latin typeface="Comic Sans MS" pitchFamily="66" charset="0"/>
              </a:rPr>
              <a:t>                   NH</a:t>
            </a:r>
            <a:r>
              <a:rPr lang="en-US" altLang="en-US" sz="2800" baseline="-25000" dirty="0">
                <a:solidFill>
                  <a:schemeClr val="tx1">
                    <a:lumMod val="95000"/>
                    <a:lumOff val="5000"/>
                  </a:schemeClr>
                </a:solidFill>
                <a:latin typeface="Comic Sans MS" pitchFamily="66" charset="0"/>
              </a:rPr>
              <a:t>4</a:t>
            </a:r>
            <a:r>
              <a:rPr lang="en-US" altLang="en-US" sz="2800" baseline="30000" dirty="0">
                <a:solidFill>
                  <a:schemeClr val="tx1">
                    <a:lumMod val="95000"/>
                    <a:lumOff val="5000"/>
                  </a:schemeClr>
                </a:solidFill>
                <a:latin typeface="Comic Sans MS" pitchFamily="66" charset="0"/>
              </a:rPr>
              <a:t>+1</a:t>
            </a:r>
            <a:r>
              <a:rPr lang="en-US" altLang="en-US" sz="2800" baseline="-25000" dirty="0">
                <a:solidFill>
                  <a:schemeClr val="tx1">
                    <a:lumMod val="95000"/>
                    <a:lumOff val="5000"/>
                  </a:schemeClr>
                </a:solidFill>
                <a:latin typeface="Comic Sans MS" pitchFamily="66" charset="0"/>
              </a:rPr>
              <a:t>(AQ)</a:t>
            </a:r>
            <a:r>
              <a:rPr lang="en-US" altLang="en-US" sz="2800" dirty="0">
                <a:solidFill>
                  <a:schemeClr val="tx1">
                    <a:lumMod val="95000"/>
                    <a:lumOff val="5000"/>
                  </a:schemeClr>
                </a:solidFill>
                <a:latin typeface="Comic Sans MS" pitchFamily="66" charset="0"/>
              </a:rPr>
              <a:t>   +  OH</a:t>
            </a:r>
            <a:r>
              <a:rPr lang="en-US" altLang="en-US" sz="2800" baseline="30000" dirty="0">
                <a:solidFill>
                  <a:schemeClr val="tx1">
                    <a:lumMod val="95000"/>
                    <a:lumOff val="5000"/>
                  </a:schemeClr>
                </a:solidFill>
                <a:latin typeface="Comic Sans MS" pitchFamily="66" charset="0"/>
              </a:rPr>
              <a:t>-1</a:t>
            </a:r>
            <a:r>
              <a:rPr lang="en-US" altLang="en-US" sz="2800" baseline="-25000" dirty="0">
                <a:solidFill>
                  <a:schemeClr val="tx1">
                    <a:lumMod val="95000"/>
                    <a:lumOff val="5000"/>
                  </a:schemeClr>
                </a:solidFill>
                <a:latin typeface="Comic Sans MS" pitchFamily="66" charset="0"/>
              </a:rPr>
              <a:t>(AQ)</a:t>
            </a:r>
          </a:p>
        </p:txBody>
      </p:sp>
      <p:sp>
        <p:nvSpPr>
          <p:cNvPr id="3" name="Line 5"/>
          <p:cNvSpPr>
            <a:spLocks noChangeShapeType="1"/>
          </p:cNvSpPr>
          <p:nvPr/>
        </p:nvSpPr>
        <p:spPr bwMode="auto">
          <a:xfrm>
            <a:off x="3581400" y="1633348"/>
            <a:ext cx="1066800" cy="0"/>
          </a:xfrm>
          <a:prstGeom prst="line">
            <a:avLst/>
          </a:prstGeom>
          <a:noFill/>
          <a:ln w="381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95000"/>
                  <a:lumOff val="5000"/>
                </a:schemeClr>
              </a:solidFill>
            </a:endParaRPr>
          </a:p>
        </p:txBody>
      </p:sp>
      <p:sp>
        <p:nvSpPr>
          <p:cNvPr id="70666" name="TextBox 3"/>
          <p:cNvSpPr txBox="1">
            <a:spLocks noChangeArrowheads="1"/>
          </p:cNvSpPr>
          <p:nvPr/>
        </p:nvSpPr>
        <p:spPr bwMode="auto">
          <a:xfrm>
            <a:off x="685800" y="412750"/>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0000CC"/>
                </a:solidFill>
              </a:rPr>
              <a:t>Ammonia “ACCEPTS” a H</a:t>
            </a:r>
            <a:r>
              <a:rPr lang="en-US" altLang="en-US" sz="2000" b="1" baseline="30000" dirty="0">
                <a:solidFill>
                  <a:srgbClr val="0000CC"/>
                </a:solidFill>
              </a:rPr>
              <a:t>+1</a:t>
            </a:r>
            <a:r>
              <a:rPr lang="en-US" altLang="en-US" sz="2000" b="1" dirty="0">
                <a:solidFill>
                  <a:srgbClr val="0000CC"/>
                </a:solidFill>
              </a:rPr>
              <a:t> ion, so it’s a base.</a:t>
            </a:r>
          </a:p>
        </p:txBody>
      </p:sp>
      <p:sp>
        <p:nvSpPr>
          <p:cNvPr id="70667" name="TextBox 13"/>
          <p:cNvSpPr txBox="1">
            <a:spLocks noChangeArrowheads="1"/>
          </p:cNvSpPr>
          <p:nvPr/>
        </p:nvSpPr>
        <p:spPr bwMode="auto">
          <a:xfrm>
            <a:off x="2667000" y="2667000"/>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FF3300"/>
                </a:solidFill>
              </a:rPr>
              <a:t>Water “DONATES” a H</a:t>
            </a:r>
            <a:r>
              <a:rPr lang="en-US" altLang="en-US" sz="2000" b="1" baseline="30000" dirty="0">
                <a:solidFill>
                  <a:srgbClr val="FF3300"/>
                </a:solidFill>
              </a:rPr>
              <a:t>+1</a:t>
            </a:r>
            <a:r>
              <a:rPr lang="en-US" altLang="en-US" sz="2000" b="1" dirty="0">
                <a:solidFill>
                  <a:srgbClr val="FF3300"/>
                </a:solidFill>
              </a:rPr>
              <a:t> ion, so it’s an acid.</a:t>
            </a:r>
          </a:p>
        </p:txBody>
      </p:sp>
      <p:sp>
        <p:nvSpPr>
          <p:cNvPr id="4" name="Arc 3"/>
          <p:cNvSpPr/>
          <p:nvPr/>
        </p:nvSpPr>
        <p:spPr>
          <a:xfrm>
            <a:off x="838200" y="1069975"/>
            <a:ext cx="4748046" cy="682625"/>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838200" y="1069975"/>
            <a:ext cx="4953000" cy="682625"/>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Isosceles Triangle 4"/>
          <p:cNvSpPr/>
          <p:nvPr/>
        </p:nvSpPr>
        <p:spPr>
          <a:xfrm rot="8234758">
            <a:off x="5449181" y="1240670"/>
            <a:ext cx="274130" cy="307313"/>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flipH="1" flipV="1">
            <a:off x="2590800" y="1555002"/>
            <a:ext cx="5181600" cy="900112"/>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flipV="1">
            <a:off x="2438400" y="1555002"/>
            <a:ext cx="5410200" cy="900112"/>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Isosceles Triangle 18"/>
          <p:cNvSpPr/>
          <p:nvPr/>
        </p:nvSpPr>
        <p:spPr>
          <a:xfrm rot="1944232">
            <a:off x="7681000" y="1878326"/>
            <a:ext cx="274130" cy="307313"/>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5"/>
          <p:cNvSpPr>
            <a:spLocks noChangeShapeType="1"/>
          </p:cNvSpPr>
          <p:nvPr/>
        </p:nvSpPr>
        <p:spPr bwMode="auto">
          <a:xfrm flipH="1">
            <a:off x="3581400" y="1837263"/>
            <a:ext cx="1066800" cy="0"/>
          </a:xfrm>
          <a:prstGeom prst="line">
            <a:avLst/>
          </a:prstGeom>
          <a:noFill/>
          <a:ln w="381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95000"/>
                  <a:lumOff val="5000"/>
                </a:schemeClr>
              </a:solidFill>
            </a:endParaRPr>
          </a:p>
        </p:txBody>
      </p:sp>
    </p:spTree>
    <p:extLst>
      <p:ext uri="{BB962C8B-B14F-4D97-AF65-F5344CB8AC3E}">
        <p14:creationId xmlns:p14="http://schemas.microsoft.com/office/powerpoint/2010/main" val="356027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14478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800" dirty="0">
                <a:solidFill>
                  <a:schemeClr val="tx1">
                    <a:lumMod val="95000"/>
                    <a:lumOff val="5000"/>
                  </a:schemeClr>
                </a:solidFill>
                <a:latin typeface="Comic Sans MS" pitchFamily="66" charset="0"/>
              </a:rPr>
              <a:t>NH</a:t>
            </a:r>
            <a:r>
              <a:rPr lang="en-US" altLang="en-US" sz="2800" baseline="-25000" dirty="0">
                <a:solidFill>
                  <a:schemeClr val="tx1">
                    <a:lumMod val="95000"/>
                    <a:lumOff val="5000"/>
                  </a:schemeClr>
                </a:solidFill>
                <a:latin typeface="Comic Sans MS" pitchFamily="66" charset="0"/>
              </a:rPr>
              <a:t>3(G)</a:t>
            </a:r>
            <a:r>
              <a:rPr lang="en-US" altLang="en-US" sz="2800" dirty="0">
                <a:solidFill>
                  <a:schemeClr val="tx1">
                    <a:lumMod val="95000"/>
                    <a:lumOff val="5000"/>
                  </a:schemeClr>
                </a:solidFill>
                <a:latin typeface="Comic Sans MS" pitchFamily="66" charset="0"/>
              </a:rPr>
              <a:t>  +  HOH</a:t>
            </a:r>
            <a:r>
              <a:rPr lang="en-US" altLang="en-US" sz="2800" baseline="-25000" dirty="0">
                <a:solidFill>
                  <a:schemeClr val="tx1">
                    <a:lumMod val="95000"/>
                    <a:lumOff val="5000"/>
                  </a:schemeClr>
                </a:solidFill>
                <a:latin typeface="Comic Sans MS" pitchFamily="66" charset="0"/>
              </a:rPr>
              <a:t>(L)</a:t>
            </a:r>
            <a:r>
              <a:rPr lang="en-US" altLang="en-US" sz="2800" dirty="0">
                <a:solidFill>
                  <a:schemeClr val="tx1">
                    <a:lumMod val="95000"/>
                    <a:lumOff val="5000"/>
                  </a:schemeClr>
                </a:solidFill>
                <a:latin typeface="Comic Sans MS" pitchFamily="66" charset="0"/>
              </a:rPr>
              <a:t>                   NH</a:t>
            </a:r>
            <a:r>
              <a:rPr lang="en-US" altLang="en-US" sz="2800" baseline="-25000" dirty="0">
                <a:solidFill>
                  <a:schemeClr val="tx1">
                    <a:lumMod val="95000"/>
                    <a:lumOff val="5000"/>
                  </a:schemeClr>
                </a:solidFill>
                <a:latin typeface="Comic Sans MS" pitchFamily="66" charset="0"/>
              </a:rPr>
              <a:t>4</a:t>
            </a:r>
            <a:r>
              <a:rPr lang="en-US" altLang="en-US" sz="2800" baseline="30000" dirty="0">
                <a:solidFill>
                  <a:schemeClr val="tx1">
                    <a:lumMod val="95000"/>
                    <a:lumOff val="5000"/>
                  </a:schemeClr>
                </a:solidFill>
                <a:latin typeface="Comic Sans MS" pitchFamily="66" charset="0"/>
              </a:rPr>
              <a:t>+1</a:t>
            </a:r>
            <a:r>
              <a:rPr lang="en-US" altLang="en-US" sz="2800" baseline="-25000" dirty="0">
                <a:solidFill>
                  <a:schemeClr val="tx1">
                    <a:lumMod val="95000"/>
                    <a:lumOff val="5000"/>
                  </a:schemeClr>
                </a:solidFill>
                <a:latin typeface="Comic Sans MS" pitchFamily="66" charset="0"/>
              </a:rPr>
              <a:t>(AQ)</a:t>
            </a:r>
            <a:r>
              <a:rPr lang="en-US" altLang="en-US" sz="2800" dirty="0">
                <a:solidFill>
                  <a:schemeClr val="tx1">
                    <a:lumMod val="95000"/>
                    <a:lumOff val="5000"/>
                  </a:schemeClr>
                </a:solidFill>
                <a:latin typeface="Comic Sans MS" pitchFamily="66" charset="0"/>
              </a:rPr>
              <a:t>   +  OH</a:t>
            </a:r>
            <a:r>
              <a:rPr lang="en-US" altLang="en-US" sz="2800" baseline="30000" dirty="0">
                <a:solidFill>
                  <a:schemeClr val="tx1">
                    <a:lumMod val="95000"/>
                    <a:lumOff val="5000"/>
                  </a:schemeClr>
                </a:solidFill>
                <a:latin typeface="Comic Sans MS" pitchFamily="66" charset="0"/>
              </a:rPr>
              <a:t>-1</a:t>
            </a:r>
            <a:r>
              <a:rPr lang="en-US" altLang="en-US" sz="2800" baseline="-25000" dirty="0">
                <a:solidFill>
                  <a:schemeClr val="tx1">
                    <a:lumMod val="95000"/>
                    <a:lumOff val="5000"/>
                  </a:schemeClr>
                </a:solidFill>
                <a:latin typeface="Comic Sans MS" pitchFamily="66" charset="0"/>
              </a:rPr>
              <a:t>(AQ)</a:t>
            </a:r>
          </a:p>
        </p:txBody>
      </p:sp>
      <p:sp>
        <p:nvSpPr>
          <p:cNvPr id="3" name="Line 5"/>
          <p:cNvSpPr>
            <a:spLocks noChangeShapeType="1"/>
          </p:cNvSpPr>
          <p:nvPr/>
        </p:nvSpPr>
        <p:spPr bwMode="auto">
          <a:xfrm>
            <a:off x="3581400" y="1633348"/>
            <a:ext cx="1066800" cy="0"/>
          </a:xfrm>
          <a:prstGeom prst="line">
            <a:avLst/>
          </a:prstGeom>
          <a:noFill/>
          <a:ln w="381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95000"/>
                  <a:lumOff val="5000"/>
                </a:schemeClr>
              </a:solidFill>
            </a:endParaRPr>
          </a:p>
        </p:txBody>
      </p:sp>
      <p:sp>
        <p:nvSpPr>
          <p:cNvPr id="70666" name="TextBox 3"/>
          <p:cNvSpPr txBox="1">
            <a:spLocks noChangeArrowheads="1"/>
          </p:cNvSpPr>
          <p:nvPr/>
        </p:nvSpPr>
        <p:spPr bwMode="auto">
          <a:xfrm>
            <a:off x="685800" y="412750"/>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0000CC"/>
                </a:solidFill>
              </a:rPr>
              <a:t>Ammonia “ACCEPTS” a H</a:t>
            </a:r>
            <a:r>
              <a:rPr lang="en-US" altLang="en-US" sz="2000" b="1" baseline="30000" dirty="0">
                <a:solidFill>
                  <a:srgbClr val="0000CC"/>
                </a:solidFill>
              </a:rPr>
              <a:t>+1</a:t>
            </a:r>
            <a:r>
              <a:rPr lang="en-US" altLang="en-US" sz="2000" b="1" dirty="0">
                <a:solidFill>
                  <a:srgbClr val="0000CC"/>
                </a:solidFill>
              </a:rPr>
              <a:t> ion, so it’s a base.</a:t>
            </a:r>
          </a:p>
        </p:txBody>
      </p:sp>
      <p:sp>
        <p:nvSpPr>
          <p:cNvPr id="70667" name="TextBox 13"/>
          <p:cNvSpPr txBox="1">
            <a:spLocks noChangeArrowheads="1"/>
          </p:cNvSpPr>
          <p:nvPr/>
        </p:nvSpPr>
        <p:spPr bwMode="auto">
          <a:xfrm>
            <a:off x="2667000" y="2667000"/>
            <a:ext cx="579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FF3300"/>
                </a:solidFill>
              </a:rPr>
              <a:t>Water “DONATES” a H</a:t>
            </a:r>
            <a:r>
              <a:rPr lang="en-US" altLang="en-US" sz="2000" b="1" baseline="30000" dirty="0">
                <a:solidFill>
                  <a:srgbClr val="FF3300"/>
                </a:solidFill>
              </a:rPr>
              <a:t>+1</a:t>
            </a:r>
            <a:r>
              <a:rPr lang="en-US" altLang="en-US" sz="2000" b="1" dirty="0">
                <a:solidFill>
                  <a:srgbClr val="FF3300"/>
                </a:solidFill>
              </a:rPr>
              <a:t> ion, so it’s an acid.</a:t>
            </a:r>
          </a:p>
        </p:txBody>
      </p:sp>
      <p:sp>
        <p:nvSpPr>
          <p:cNvPr id="4" name="Arc 3"/>
          <p:cNvSpPr/>
          <p:nvPr/>
        </p:nvSpPr>
        <p:spPr>
          <a:xfrm>
            <a:off x="838200" y="1069975"/>
            <a:ext cx="4748046" cy="682625"/>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838200" y="1069975"/>
            <a:ext cx="4953000" cy="682625"/>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Isosceles Triangle 4"/>
          <p:cNvSpPr/>
          <p:nvPr/>
        </p:nvSpPr>
        <p:spPr>
          <a:xfrm rot="8234758">
            <a:off x="5449181" y="1240670"/>
            <a:ext cx="274130" cy="307313"/>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flipH="1" flipV="1">
            <a:off x="2590800" y="1555002"/>
            <a:ext cx="5181600" cy="900112"/>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flipV="1">
            <a:off x="2438400" y="1555002"/>
            <a:ext cx="5410200" cy="900112"/>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Isosceles Triangle 18"/>
          <p:cNvSpPr/>
          <p:nvPr/>
        </p:nvSpPr>
        <p:spPr>
          <a:xfrm rot="1944232">
            <a:off x="7681000" y="1878326"/>
            <a:ext cx="274130" cy="307313"/>
          </a:xfrm>
          <a:prstGeom prst="triangl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5"/>
          <p:cNvSpPr>
            <a:spLocks noChangeShapeType="1"/>
          </p:cNvSpPr>
          <p:nvPr/>
        </p:nvSpPr>
        <p:spPr bwMode="auto">
          <a:xfrm flipH="1">
            <a:off x="3581400" y="1837263"/>
            <a:ext cx="1066800" cy="0"/>
          </a:xfrm>
          <a:prstGeom prst="line">
            <a:avLst/>
          </a:prstGeom>
          <a:noFill/>
          <a:ln w="381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chemeClr val="tx1">
                  <a:lumMod val="95000"/>
                  <a:lumOff val="5000"/>
                </a:schemeClr>
              </a:solidFill>
            </a:endParaRPr>
          </a:p>
        </p:txBody>
      </p:sp>
      <p:sp>
        <p:nvSpPr>
          <p:cNvPr id="6" name="TextBox 5">
            <a:extLst>
              <a:ext uri="{FF2B5EF4-FFF2-40B4-BE49-F238E27FC236}">
                <a16:creationId xmlns:a16="http://schemas.microsoft.com/office/drawing/2014/main" id="{EFFF74AD-930D-4B75-AB98-F241CE60D0B8}"/>
              </a:ext>
            </a:extLst>
          </p:cNvPr>
          <p:cNvSpPr txBox="1"/>
          <p:nvPr/>
        </p:nvSpPr>
        <p:spPr>
          <a:xfrm>
            <a:off x="0" y="3238107"/>
            <a:ext cx="9144000"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It’s important to point this out… this is dopey but at the same time it’s not.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high school chem, it’s the hydroxide ions in solution that make a base, and this solution of aqueous ammonia CLEARLY provides for that.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the other hand, water is NEUTRAL, we all get that, and this “theory”, although correct, is too technical for beginners.  </a:t>
            </a:r>
          </a:p>
          <a:p>
            <a:endParaRPr lang="en-US" dirty="0">
              <a:latin typeface="Times New Roman" panose="02020603050405020304" pitchFamily="18" charset="0"/>
              <a:cs typeface="Times New Roman" panose="02020603050405020304" pitchFamily="18" charset="0"/>
            </a:endParaRPr>
          </a:p>
          <a:p>
            <a:r>
              <a:rPr lang="en-US" b="1" dirty="0">
                <a:solidFill>
                  <a:srgbClr val="0000CC"/>
                </a:solidFill>
                <a:latin typeface="Times New Roman" panose="02020603050405020304" pitchFamily="18" charset="0"/>
                <a:cs typeface="Times New Roman" panose="02020603050405020304" pitchFamily="18" charset="0"/>
              </a:rPr>
              <a:t>Any compound that “accepts a H</a:t>
            </a:r>
            <a:r>
              <a:rPr lang="en-US" b="1" baseline="30000" dirty="0">
                <a:solidFill>
                  <a:srgbClr val="0000CC"/>
                </a:solidFill>
                <a:latin typeface="Times New Roman" panose="02020603050405020304" pitchFamily="18" charset="0"/>
                <a:cs typeface="Times New Roman" panose="02020603050405020304" pitchFamily="18" charset="0"/>
              </a:rPr>
              <a:t>+1</a:t>
            </a:r>
            <a:r>
              <a:rPr lang="en-US" b="1" dirty="0">
                <a:solidFill>
                  <a:srgbClr val="0000CC"/>
                </a:solidFill>
                <a:latin typeface="Times New Roman" panose="02020603050405020304" pitchFamily="18" charset="0"/>
                <a:cs typeface="Times New Roman" panose="02020603050405020304" pitchFamily="18" charset="0"/>
              </a:rPr>
              <a:t> cation” is a base</a:t>
            </a:r>
            <a:r>
              <a:rPr lang="en-US" dirty="0">
                <a:solidFill>
                  <a:srgbClr val="0000FF"/>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and any compound that can </a:t>
            </a:r>
            <a:br>
              <a:rPr lang="en-US" dirty="0">
                <a:latin typeface="Times New Roman" panose="02020603050405020304" pitchFamily="18" charset="0"/>
                <a:cs typeface="Times New Roman" panose="02020603050405020304" pitchFamily="18" charset="0"/>
              </a:rPr>
            </a:br>
            <a:r>
              <a:rPr lang="en-US" b="1" dirty="0">
                <a:solidFill>
                  <a:srgbClr val="FF3300"/>
                </a:solidFill>
                <a:latin typeface="Times New Roman" panose="02020603050405020304" pitchFamily="18" charset="0"/>
                <a:cs typeface="Times New Roman" panose="02020603050405020304" pitchFamily="18" charset="0"/>
              </a:rPr>
              <a:t>“donate this H</a:t>
            </a:r>
            <a:r>
              <a:rPr lang="en-US" b="1" baseline="30000" dirty="0">
                <a:solidFill>
                  <a:srgbClr val="FF3300"/>
                </a:solidFill>
                <a:latin typeface="Times New Roman" panose="02020603050405020304" pitchFamily="18" charset="0"/>
                <a:cs typeface="Times New Roman" panose="02020603050405020304" pitchFamily="18" charset="0"/>
              </a:rPr>
              <a:t>+1</a:t>
            </a:r>
            <a:r>
              <a:rPr lang="en-US" b="1" dirty="0">
                <a:solidFill>
                  <a:srgbClr val="FF3300"/>
                </a:solidFill>
                <a:latin typeface="Times New Roman" panose="02020603050405020304" pitchFamily="18" charset="0"/>
                <a:cs typeface="Times New Roman" panose="02020603050405020304" pitchFamily="18" charset="0"/>
              </a:rPr>
              <a:t> cation” is an acid</a:t>
            </a:r>
            <a:r>
              <a:rPr lang="en-US" dirty="0">
                <a:solidFill>
                  <a:srgbClr val="FF33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Don’t fight it, memorize it.  I’m not kidding.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It’s always a point on the regents exam, you will get it or you won’t, your choice.  </a:t>
            </a:r>
          </a:p>
        </p:txBody>
      </p:sp>
    </p:spTree>
    <p:extLst>
      <p:ext uri="{BB962C8B-B14F-4D97-AF65-F5344CB8AC3E}">
        <p14:creationId xmlns:p14="http://schemas.microsoft.com/office/powerpoint/2010/main" val="204634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38.  Acid + base makes a salt and water.  </a:t>
            </a:r>
            <a:b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br>
            <a: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       Finish the word equations, then BALANCE these.   </a:t>
            </a:r>
          </a:p>
        </p:txBody>
      </p:sp>
      <p:graphicFrame>
        <p:nvGraphicFramePr>
          <p:cNvPr id="3" name="Table 2">
            <a:extLst>
              <a:ext uri="{FF2B5EF4-FFF2-40B4-BE49-F238E27FC236}">
                <a16:creationId xmlns:a16="http://schemas.microsoft.com/office/drawing/2014/main" id="{AFC183AF-BE83-A11B-482E-148918AA20C2}"/>
              </a:ext>
            </a:extLst>
          </p:cNvPr>
          <p:cNvGraphicFramePr>
            <a:graphicFrameLocks noGrp="1"/>
          </p:cNvGraphicFramePr>
          <p:nvPr/>
        </p:nvGraphicFramePr>
        <p:xfrm>
          <a:off x="0" y="707886"/>
          <a:ext cx="9144000" cy="6150114"/>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802132909"/>
                    </a:ext>
                  </a:extLst>
                </a:gridCol>
              </a:tblGrid>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Carbonic acid + lithium hydroxide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2FF"/>
                    </a:solidFill>
                  </a:tcPr>
                </a:tc>
                <a:extLst>
                  <a:ext uri="{0D108BD9-81ED-4DB2-BD59-A6C34878D82A}">
                    <a16:rowId xmlns:a16="http://schemas.microsoft.com/office/drawing/2014/main" val="2085822112"/>
                  </a:ext>
                </a:extLst>
              </a:tr>
              <a:tr h="1025019">
                <a:tc>
                  <a:txBody>
                    <a:bodyPr/>
                    <a:lstStyle/>
                    <a:p>
                      <a:r>
                        <a:rPr lang="en-US" sz="3200" b="0" dirty="0">
                          <a:solidFill>
                            <a:schemeClr val="tx1"/>
                          </a:solidFill>
                          <a:latin typeface="Times New Roman" panose="02020603050405020304" pitchFamily="18" charset="0"/>
                          <a:cs typeface="Times New Roman" panose="02020603050405020304" pitchFamily="18" charset="0"/>
                        </a:rPr>
                        <a:t>H</a:t>
                      </a:r>
                      <a:r>
                        <a:rPr lang="en-US" sz="3200" b="0" baseline="-25000" dirty="0">
                          <a:solidFill>
                            <a:schemeClr val="tx1"/>
                          </a:solidFill>
                          <a:latin typeface="Times New Roman" panose="02020603050405020304" pitchFamily="18" charset="0"/>
                          <a:cs typeface="Times New Roman" panose="02020603050405020304" pitchFamily="18" charset="0"/>
                        </a:rPr>
                        <a:t>2</a:t>
                      </a:r>
                      <a:r>
                        <a:rPr lang="en-US" sz="3200" b="0" dirty="0">
                          <a:solidFill>
                            <a:schemeClr val="tx1"/>
                          </a:solidFill>
                          <a:latin typeface="Times New Roman" panose="02020603050405020304" pitchFamily="18" charset="0"/>
                          <a:cs typeface="Times New Roman" panose="02020603050405020304" pitchFamily="18" charset="0"/>
                        </a:rPr>
                        <a:t>CO</a:t>
                      </a:r>
                      <a:r>
                        <a:rPr lang="en-US" sz="3200" b="0" baseline="-25000" dirty="0">
                          <a:solidFill>
                            <a:schemeClr val="tx1"/>
                          </a:solidFill>
                          <a:latin typeface="Times New Roman" panose="02020603050405020304" pitchFamily="18" charset="0"/>
                          <a:cs typeface="Times New Roman" panose="02020603050405020304" pitchFamily="18" charset="0"/>
                        </a:rPr>
                        <a:t>3(AQ)</a:t>
                      </a:r>
                      <a:r>
                        <a:rPr lang="en-US" sz="3200" b="0" dirty="0">
                          <a:solidFill>
                            <a:schemeClr val="tx1"/>
                          </a:solidFill>
                          <a:latin typeface="Times New Roman" panose="02020603050405020304" pitchFamily="18" charset="0"/>
                          <a:cs typeface="Times New Roman" panose="02020603050405020304" pitchFamily="18" charset="0"/>
                        </a:rPr>
                        <a:t>  +   </a:t>
                      </a:r>
                      <a:r>
                        <a:rPr lang="en-US" sz="3200" b="0" dirty="0" err="1">
                          <a:solidFill>
                            <a:schemeClr val="tx1"/>
                          </a:solidFill>
                          <a:latin typeface="Times New Roman" panose="02020603050405020304" pitchFamily="18" charset="0"/>
                          <a:cs typeface="Times New Roman" panose="02020603050405020304" pitchFamily="18" charset="0"/>
                        </a:rPr>
                        <a:t>LiOH</a:t>
                      </a:r>
                      <a:r>
                        <a:rPr lang="en-US" sz="3200" b="0" baseline="-25000" dirty="0">
                          <a:solidFill>
                            <a:schemeClr val="tx1"/>
                          </a:solidFill>
                          <a:latin typeface="Times New Roman" panose="02020603050405020304" pitchFamily="18" charset="0"/>
                          <a:cs typeface="Times New Roman" panose="02020603050405020304" pitchFamily="18" charset="0"/>
                        </a:rPr>
                        <a:t>(AQ)</a:t>
                      </a:r>
                      <a:r>
                        <a:rPr lang="en-US" sz="3200" b="0" dirty="0">
                          <a:solidFill>
                            <a:schemeClr val="tx1"/>
                          </a:solidFill>
                          <a:latin typeface="Times New Roman" panose="02020603050405020304" pitchFamily="18" charset="0"/>
                          <a:cs typeface="Times New Roman" panose="02020603050405020304" pitchFamily="18" charset="0"/>
                        </a:rPr>
                        <a:t>  →</a:t>
                      </a: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2FF"/>
                    </a:solidFill>
                  </a:tcPr>
                </a:tc>
                <a:extLst>
                  <a:ext uri="{0D108BD9-81ED-4DB2-BD59-A6C34878D82A}">
                    <a16:rowId xmlns:a16="http://schemas.microsoft.com/office/drawing/2014/main" val="155381304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val="144529413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val="305340486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extLst>
                  <a:ext uri="{0D108BD9-81ED-4DB2-BD59-A6C34878D82A}">
                    <a16:rowId xmlns:a16="http://schemas.microsoft.com/office/drawing/2014/main" val="3462587095"/>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extLst>
                  <a:ext uri="{0D108BD9-81ED-4DB2-BD59-A6C34878D82A}">
                    <a16:rowId xmlns:a16="http://schemas.microsoft.com/office/drawing/2014/main" val="1889186630"/>
                  </a:ext>
                </a:extLst>
              </a:tr>
            </a:tbl>
          </a:graphicData>
        </a:graphic>
      </p:graphicFrame>
    </p:spTree>
    <p:extLst>
      <p:ext uri="{BB962C8B-B14F-4D97-AF65-F5344CB8AC3E}">
        <p14:creationId xmlns:p14="http://schemas.microsoft.com/office/powerpoint/2010/main" val="4074316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38.  Acid + base makes a salt and water.  </a:t>
            </a:r>
            <a:br>
              <a:rPr kumimoji="0" lang="en-US" sz="2000" b="0" i="0" u="none" strike="noStrike" kern="1200" cap="none" spc="0" normalizeH="0" baseline="0" noProof="0">
                <a:ln>
                  <a:noFill/>
                </a:ln>
                <a:solidFill>
                  <a:srgbClr val="000099"/>
                </a:solidFill>
                <a:effectLst/>
                <a:uLnTx/>
                <a:uFillTx/>
                <a:latin typeface="Comic Sans MS" panose="030F0702030302020204" pitchFamily="66" charset="0"/>
                <a:ea typeface="+mn-ea"/>
                <a:cs typeface="+mn-cs"/>
              </a:rPr>
            </a:br>
            <a:r>
              <a:rPr kumimoji="0" lang="en-US" sz="2000" b="0" i="0" u="none" strike="noStrike" kern="1200" cap="none" spc="0" normalizeH="0" baseline="0" noProof="0">
                <a:ln>
                  <a:noFill/>
                </a:ln>
                <a:solidFill>
                  <a:srgbClr val="000099"/>
                </a:solidFill>
                <a:effectLst/>
                <a:uLnTx/>
                <a:uFillTx/>
                <a:latin typeface="Comic Sans MS" panose="030F0702030302020204" pitchFamily="66" charset="0"/>
                <a:ea typeface="+mn-ea"/>
                <a:cs typeface="+mn-cs"/>
              </a:rPr>
              <a:t>       Finish </a:t>
            </a:r>
            <a: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the word equations, then BALANCE these.   </a:t>
            </a:r>
          </a:p>
        </p:txBody>
      </p:sp>
      <p:graphicFrame>
        <p:nvGraphicFramePr>
          <p:cNvPr id="3" name="Table 2">
            <a:extLst>
              <a:ext uri="{FF2B5EF4-FFF2-40B4-BE49-F238E27FC236}">
                <a16:creationId xmlns:a16="http://schemas.microsoft.com/office/drawing/2014/main" id="{AFC183AF-BE83-A11B-482E-148918AA20C2}"/>
              </a:ext>
            </a:extLst>
          </p:cNvPr>
          <p:cNvGraphicFramePr>
            <a:graphicFrameLocks noGrp="1"/>
          </p:cNvGraphicFramePr>
          <p:nvPr/>
        </p:nvGraphicFramePr>
        <p:xfrm>
          <a:off x="0" y="707886"/>
          <a:ext cx="9144000" cy="6150114"/>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802132909"/>
                    </a:ext>
                  </a:extLst>
                </a:gridCol>
              </a:tblGrid>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Carbonic acid + lithium hydroxide  →  lithium carbonate  +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2FF"/>
                    </a:solidFill>
                  </a:tcPr>
                </a:tc>
                <a:extLst>
                  <a:ext uri="{0D108BD9-81ED-4DB2-BD59-A6C34878D82A}">
                    <a16:rowId xmlns:a16="http://schemas.microsoft.com/office/drawing/2014/main" val="2085822112"/>
                  </a:ext>
                </a:extLst>
              </a:tr>
              <a:tr h="1025019">
                <a:tc>
                  <a:txBody>
                    <a:bodyPr/>
                    <a:lstStyle/>
                    <a:p>
                      <a:r>
                        <a:rPr lang="en-US" sz="3200" b="0" dirty="0">
                          <a:solidFill>
                            <a:schemeClr val="tx1"/>
                          </a:solidFill>
                          <a:latin typeface="Times New Roman" panose="02020603050405020304" pitchFamily="18" charset="0"/>
                          <a:cs typeface="Times New Roman" panose="02020603050405020304" pitchFamily="18" charset="0"/>
                        </a:rPr>
                        <a:t>H</a:t>
                      </a:r>
                      <a:r>
                        <a:rPr lang="en-US" sz="3200" b="0" baseline="-25000" dirty="0">
                          <a:solidFill>
                            <a:schemeClr val="tx1"/>
                          </a:solidFill>
                          <a:latin typeface="Times New Roman" panose="02020603050405020304" pitchFamily="18" charset="0"/>
                          <a:cs typeface="Times New Roman" panose="02020603050405020304" pitchFamily="18" charset="0"/>
                        </a:rPr>
                        <a:t>2</a:t>
                      </a:r>
                      <a:r>
                        <a:rPr lang="en-US" sz="3200" b="0" dirty="0">
                          <a:solidFill>
                            <a:schemeClr val="tx1"/>
                          </a:solidFill>
                          <a:latin typeface="Times New Roman" panose="02020603050405020304" pitchFamily="18" charset="0"/>
                          <a:cs typeface="Times New Roman" panose="02020603050405020304" pitchFamily="18" charset="0"/>
                        </a:rPr>
                        <a:t>CO</a:t>
                      </a:r>
                      <a:r>
                        <a:rPr lang="en-US" sz="3200" b="0" baseline="-25000" dirty="0">
                          <a:solidFill>
                            <a:schemeClr val="tx1"/>
                          </a:solidFill>
                          <a:latin typeface="Times New Roman" panose="02020603050405020304" pitchFamily="18" charset="0"/>
                          <a:cs typeface="Times New Roman" panose="02020603050405020304" pitchFamily="18" charset="0"/>
                        </a:rPr>
                        <a:t>3(AQ)</a:t>
                      </a:r>
                      <a:r>
                        <a:rPr lang="en-US" sz="3200" b="0" dirty="0">
                          <a:solidFill>
                            <a:schemeClr val="tx1"/>
                          </a:solidFill>
                          <a:latin typeface="Times New Roman" panose="02020603050405020304" pitchFamily="18" charset="0"/>
                          <a:cs typeface="Times New Roman" panose="02020603050405020304" pitchFamily="18" charset="0"/>
                        </a:rPr>
                        <a:t>  + 2LiOH</a:t>
                      </a:r>
                      <a:r>
                        <a:rPr lang="en-US" sz="3200" b="0" baseline="-25000" dirty="0">
                          <a:solidFill>
                            <a:schemeClr val="tx1"/>
                          </a:solidFill>
                          <a:latin typeface="Times New Roman" panose="02020603050405020304" pitchFamily="18" charset="0"/>
                          <a:cs typeface="Times New Roman" panose="02020603050405020304" pitchFamily="18" charset="0"/>
                        </a:rPr>
                        <a:t>(AQ)</a:t>
                      </a:r>
                      <a:r>
                        <a:rPr lang="en-US" sz="3200" b="0" dirty="0">
                          <a:solidFill>
                            <a:schemeClr val="tx1"/>
                          </a:solidFill>
                          <a:latin typeface="Times New Roman" panose="02020603050405020304" pitchFamily="18" charset="0"/>
                          <a:cs typeface="Times New Roman" panose="02020603050405020304" pitchFamily="18" charset="0"/>
                        </a:rPr>
                        <a:t>  →  Li</a:t>
                      </a:r>
                      <a:r>
                        <a:rPr lang="en-US" sz="3200" b="0" baseline="-25000" dirty="0">
                          <a:solidFill>
                            <a:schemeClr val="tx1"/>
                          </a:solidFill>
                          <a:latin typeface="Times New Roman" panose="02020603050405020304" pitchFamily="18" charset="0"/>
                          <a:cs typeface="Times New Roman" panose="02020603050405020304" pitchFamily="18" charset="0"/>
                        </a:rPr>
                        <a:t>2</a:t>
                      </a:r>
                      <a:r>
                        <a:rPr lang="en-US" sz="3200" b="0" dirty="0">
                          <a:solidFill>
                            <a:schemeClr val="tx1"/>
                          </a:solidFill>
                          <a:latin typeface="Times New Roman" panose="02020603050405020304" pitchFamily="18" charset="0"/>
                          <a:cs typeface="Times New Roman" panose="02020603050405020304" pitchFamily="18" charset="0"/>
                        </a:rPr>
                        <a:t>CO</a:t>
                      </a:r>
                      <a:r>
                        <a:rPr lang="en-US" sz="3200" b="0" baseline="-25000" dirty="0">
                          <a:solidFill>
                            <a:schemeClr val="tx1"/>
                          </a:solidFill>
                          <a:latin typeface="Times New Roman" panose="02020603050405020304" pitchFamily="18" charset="0"/>
                          <a:cs typeface="Times New Roman" panose="02020603050405020304" pitchFamily="18" charset="0"/>
                        </a:rPr>
                        <a:t>3(AQ)   </a:t>
                      </a:r>
                      <a:r>
                        <a:rPr lang="en-US" sz="3200" b="0" dirty="0">
                          <a:solidFill>
                            <a:schemeClr val="tx1"/>
                          </a:solidFill>
                          <a:latin typeface="Times New Roman" panose="02020603050405020304" pitchFamily="18" charset="0"/>
                          <a:cs typeface="Times New Roman" panose="02020603050405020304" pitchFamily="18" charset="0"/>
                        </a:rPr>
                        <a:t>+  2HOH</a:t>
                      </a:r>
                      <a:r>
                        <a:rPr lang="en-US" sz="3200" b="0" baseline="-25000" dirty="0">
                          <a:solidFill>
                            <a:schemeClr val="tx1"/>
                          </a:solidFill>
                          <a:latin typeface="Times New Roman" panose="02020603050405020304" pitchFamily="18" charset="0"/>
                          <a:cs typeface="Times New Roman" panose="02020603050405020304" pitchFamily="18" charset="0"/>
                        </a:rPr>
                        <a:t>(L)</a:t>
                      </a:r>
                      <a:r>
                        <a:rPr lang="en-US" sz="3200" b="0" dirty="0">
                          <a:solidFill>
                            <a:schemeClr val="tx1"/>
                          </a:solidFill>
                          <a:latin typeface="Times New Roman" panose="02020603050405020304" pitchFamily="18" charset="0"/>
                          <a:cs typeface="Times New Roman" panose="02020603050405020304" pitchFamily="18" charset="0"/>
                        </a:rPr>
                        <a:t> </a:t>
                      </a: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2FF"/>
                    </a:solidFill>
                  </a:tcPr>
                </a:tc>
                <a:extLst>
                  <a:ext uri="{0D108BD9-81ED-4DB2-BD59-A6C34878D82A}">
                    <a16:rowId xmlns:a16="http://schemas.microsoft.com/office/drawing/2014/main" val="155381304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Acetic acid + calcium hydroxide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val="144529413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val="305340486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extLst>
                  <a:ext uri="{0D108BD9-81ED-4DB2-BD59-A6C34878D82A}">
                    <a16:rowId xmlns:a16="http://schemas.microsoft.com/office/drawing/2014/main" val="3462587095"/>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extLst>
                  <a:ext uri="{0D108BD9-81ED-4DB2-BD59-A6C34878D82A}">
                    <a16:rowId xmlns:a16="http://schemas.microsoft.com/office/drawing/2014/main" val="1889186630"/>
                  </a:ext>
                </a:extLst>
              </a:tr>
            </a:tbl>
          </a:graphicData>
        </a:graphic>
      </p:graphicFrame>
    </p:spTree>
    <p:extLst>
      <p:ext uri="{BB962C8B-B14F-4D97-AF65-F5344CB8AC3E}">
        <p14:creationId xmlns:p14="http://schemas.microsoft.com/office/powerpoint/2010/main" val="128868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Svante-Arrhenius-9189752-1-4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0"/>
            <a:ext cx="38290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6"/>
          <p:cNvSpPr txBox="1">
            <a:spLocks noChangeArrowheads="1"/>
          </p:cNvSpPr>
          <p:nvPr/>
        </p:nvSpPr>
        <p:spPr bwMode="auto">
          <a:xfrm>
            <a:off x="4419600" y="152400"/>
            <a:ext cx="45720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latin typeface="Comic Sans MS" pitchFamily="66" charset="0"/>
              </a:rPr>
              <a:t>Please note, a great mustache!</a:t>
            </a:r>
          </a:p>
          <a:p>
            <a:pPr eaLnBrk="1" hangingPunct="1">
              <a:spcBef>
                <a:spcPct val="50000"/>
              </a:spcBef>
              <a:buFontTx/>
              <a:buNone/>
            </a:pPr>
            <a:r>
              <a:rPr lang="en-US" altLang="en-US" sz="2400" dirty="0">
                <a:solidFill>
                  <a:srgbClr val="FF3300"/>
                </a:solidFill>
                <a:latin typeface="Comic Sans MS" pitchFamily="66" charset="0"/>
              </a:rPr>
              <a:t>1.  </a:t>
            </a:r>
            <a:r>
              <a:rPr lang="en-US" altLang="en-US" sz="2400" u="sng" dirty="0">
                <a:solidFill>
                  <a:srgbClr val="FF3300"/>
                </a:solidFill>
                <a:latin typeface="Comic Sans MS" pitchFamily="66" charset="0"/>
              </a:rPr>
              <a:t>Svante Arrhenius</a:t>
            </a:r>
            <a:br>
              <a:rPr lang="en-US" altLang="en-US" sz="2400" dirty="0">
                <a:latin typeface="Comic Sans MS" pitchFamily="66" charset="0"/>
              </a:rPr>
            </a:br>
            <a:r>
              <a:rPr lang="en-US" altLang="en-US" sz="2400" dirty="0">
                <a:latin typeface="Comic Sans MS" pitchFamily="66" charset="0"/>
              </a:rPr>
              <a:t>Father of Acids and Bases,</a:t>
            </a:r>
            <a:br>
              <a:rPr lang="en-US" altLang="en-US" sz="2400" dirty="0">
                <a:latin typeface="Comic Sans MS" pitchFamily="66" charset="0"/>
              </a:rPr>
            </a:br>
            <a:r>
              <a:rPr lang="en-US" altLang="en-US" sz="2400" dirty="0">
                <a:latin typeface="Comic Sans MS" pitchFamily="66" charset="0"/>
              </a:rPr>
              <a:t>Nobel Prize Winner,</a:t>
            </a:r>
            <a:br>
              <a:rPr lang="en-US" altLang="en-US" sz="2400" dirty="0">
                <a:latin typeface="Comic Sans MS" pitchFamily="66" charset="0"/>
              </a:rPr>
            </a:br>
            <a:r>
              <a:rPr lang="en-US" altLang="en-US" sz="2400" dirty="0">
                <a:latin typeface="Comic Sans MS" pitchFamily="66" charset="0"/>
              </a:rPr>
              <a:t>and a man from Sweden.</a:t>
            </a:r>
            <a:br>
              <a:rPr lang="en-US" altLang="en-US" sz="2400" dirty="0">
                <a:latin typeface="Comic Sans MS" pitchFamily="66" charset="0"/>
              </a:rPr>
            </a:br>
            <a:r>
              <a:rPr lang="en-US" altLang="en-US" sz="2400" dirty="0">
                <a:latin typeface="Comic Sans MS" pitchFamily="66" charset="0"/>
              </a:rPr>
              <a:t> </a:t>
            </a:r>
          </a:p>
          <a:p>
            <a:pPr eaLnBrk="1" hangingPunct="1">
              <a:spcBef>
                <a:spcPct val="50000"/>
              </a:spcBef>
              <a:buFontTx/>
              <a:buNone/>
            </a:pPr>
            <a:endParaRPr lang="en-US" altLang="en-US" sz="2400" dirty="0">
              <a:latin typeface="Comic Sans MS" pitchFamily="66" charset="0"/>
            </a:endParaRPr>
          </a:p>
        </p:txBody>
      </p:sp>
      <p:sp>
        <p:nvSpPr>
          <p:cNvPr id="48132" name="Text Box 7"/>
          <p:cNvSpPr txBox="1">
            <a:spLocks noChangeArrowheads="1"/>
          </p:cNvSpPr>
          <p:nvPr/>
        </p:nvSpPr>
        <p:spPr bwMode="auto">
          <a:xfrm>
            <a:off x="0" y="4311650"/>
            <a:ext cx="91440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dirty="0">
                <a:solidFill>
                  <a:schemeClr val="accent2"/>
                </a:solidFill>
              </a:rPr>
              <a:t>The Arrhenius Theory covers nearly 99% of all acids + bases, and allowed chemists of all levels to finally grasp what acids and bases were, how they worked, and what happens when you put them together.  </a:t>
            </a:r>
          </a:p>
          <a:p>
            <a:pPr eaLnBrk="1" hangingPunct="1">
              <a:spcBef>
                <a:spcPct val="50000"/>
              </a:spcBef>
              <a:buFontTx/>
              <a:buNone/>
            </a:pPr>
            <a:r>
              <a:rPr lang="en-US" altLang="en-US" sz="2000" b="1" dirty="0">
                <a:solidFill>
                  <a:schemeClr val="accent2"/>
                </a:solidFill>
              </a:rPr>
              <a:t>There are other theories, for the other 1% of solutions that are acids and bases, including ammonia, but the Arrhenius theory is nearly perfect.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38.  Acid + base makes a salt and water.  </a:t>
            </a:r>
            <a:br>
              <a:rPr kumimoji="0" lang="en-US" sz="2000" b="0" i="0" u="none" strike="noStrike" kern="1200" cap="none" spc="0" normalizeH="0" baseline="0" noProof="0">
                <a:ln>
                  <a:noFill/>
                </a:ln>
                <a:solidFill>
                  <a:srgbClr val="000099"/>
                </a:solidFill>
                <a:effectLst/>
                <a:uLnTx/>
                <a:uFillTx/>
                <a:latin typeface="Comic Sans MS" panose="030F0702030302020204" pitchFamily="66" charset="0"/>
                <a:ea typeface="+mn-ea"/>
                <a:cs typeface="+mn-cs"/>
              </a:rPr>
            </a:br>
            <a:r>
              <a:rPr kumimoji="0" lang="en-US" sz="2000" b="0" i="0" u="none" strike="noStrike" kern="1200" cap="none" spc="0" normalizeH="0" baseline="0" noProof="0">
                <a:ln>
                  <a:noFill/>
                </a:ln>
                <a:solidFill>
                  <a:srgbClr val="000099"/>
                </a:solidFill>
                <a:effectLst/>
                <a:uLnTx/>
                <a:uFillTx/>
                <a:latin typeface="Comic Sans MS" panose="030F0702030302020204" pitchFamily="66" charset="0"/>
                <a:ea typeface="+mn-ea"/>
                <a:cs typeface="+mn-cs"/>
              </a:rPr>
              <a:t>       Finish </a:t>
            </a:r>
            <a: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the word equations, then BALANCE these.   </a:t>
            </a:r>
          </a:p>
        </p:txBody>
      </p:sp>
      <p:graphicFrame>
        <p:nvGraphicFramePr>
          <p:cNvPr id="3" name="Table 2">
            <a:extLst>
              <a:ext uri="{FF2B5EF4-FFF2-40B4-BE49-F238E27FC236}">
                <a16:creationId xmlns:a16="http://schemas.microsoft.com/office/drawing/2014/main" id="{AFC183AF-BE83-A11B-482E-148918AA20C2}"/>
              </a:ext>
            </a:extLst>
          </p:cNvPr>
          <p:cNvGraphicFramePr>
            <a:graphicFrameLocks noGrp="1"/>
          </p:cNvGraphicFramePr>
          <p:nvPr/>
        </p:nvGraphicFramePr>
        <p:xfrm>
          <a:off x="0" y="707886"/>
          <a:ext cx="9144000" cy="6150114"/>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802132909"/>
                    </a:ext>
                  </a:extLst>
                </a:gridCol>
              </a:tblGrid>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Carbonic acid + lithium hydroxide  →  lithium carbonate  +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2FF"/>
                    </a:solidFill>
                  </a:tcPr>
                </a:tc>
                <a:extLst>
                  <a:ext uri="{0D108BD9-81ED-4DB2-BD59-A6C34878D82A}">
                    <a16:rowId xmlns:a16="http://schemas.microsoft.com/office/drawing/2014/main" val="2085822112"/>
                  </a:ext>
                </a:extLst>
              </a:tr>
              <a:tr h="1025019">
                <a:tc>
                  <a:txBody>
                    <a:bodyPr/>
                    <a:lstStyle/>
                    <a:p>
                      <a:r>
                        <a:rPr lang="en-US" sz="3200" b="0" dirty="0">
                          <a:solidFill>
                            <a:schemeClr val="tx1"/>
                          </a:solidFill>
                          <a:latin typeface="Times New Roman" panose="02020603050405020304" pitchFamily="18" charset="0"/>
                          <a:cs typeface="Times New Roman" panose="02020603050405020304" pitchFamily="18" charset="0"/>
                        </a:rPr>
                        <a:t>H</a:t>
                      </a:r>
                      <a:r>
                        <a:rPr lang="en-US" sz="3200" b="0" baseline="-25000" dirty="0">
                          <a:solidFill>
                            <a:schemeClr val="tx1"/>
                          </a:solidFill>
                          <a:latin typeface="Times New Roman" panose="02020603050405020304" pitchFamily="18" charset="0"/>
                          <a:cs typeface="Times New Roman" panose="02020603050405020304" pitchFamily="18" charset="0"/>
                        </a:rPr>
                        <a:t>2</a:t>
                      </a:r>
                      <a:r>
                        <a:rPr lang="en-US" sz="3200" b="0" dirty="0">
                          <a:solidFill>
                            <a:schemeClr val="tx1"/>
                          </a:solidFill>
                          <a:latin typeface="Times New Roman" panose="02020603050405020304" pitchFamily="18" charset="0"/>
                          <a:cs typeface="Times New Roman" panose="02020603050405020304" pitchFamily="18" charset="0"/>
                        </a:rPr>
                        <a:t>CO</a:t>
                      </a:r>
                      <a:r>
                        <a:rPr lang="en-US" sz="3200" b="0" baseline="-25000" dirty="0">
                          <a:solidFill>
                            <a:schemeClr val="tx1"/>
                          </a:solidFill>
                          <a:latin typeface="Times New Roman" panose="02020603050405020304" pitchFamily="18" charset="0"/>
                          <a:cs typeface="Times New Roman" panose="02020603050405020304" pitchFamily="18" charset="0"/>
                        </a:rPr>
                        <a:t>3(AQ)</a:t>
                      </a:r>
                      <a:r>
                        <a:rPr lang="en-US" sz="3200" b="0" dirty="0">
                          <a:solidFill>
                            <a:schemeClr val="tx1"/>
                          </a:solidFill>
                          <a:latin typeface="Times New Roman" panose="02020603050405020304" pitchFamily="18" charset="0"/>
                          <a:cs typeface="Times New Roman" panose="02020603050405020304" pitchFamily="18" charset="0"/>
                        </a:rPr>
                        <a:t>  + 2LiOH</a:t>
                      </a:r>
                      <a:r>
                        <a:rPr lang="en-US" sz="3200" b="0" baseline="-25000" dirty="0">
                          <a:solidFill>
                            <a:schemeClr val="tx1"/>
                          </a:solidFill>
                          <a:latin typeface="Times New Roman" panose="02020603050405020304" pitchFamily="18" charset="0"/>
                          <a:cs typeface="Times New Roman" panose="02020603050405020304" pitchFamily="18" charset="0"/>
                        </a:rPr>
                        <a:t>(AQ)</a:t>
                      </a:r>
                      <a:r>
                        <a:rPr lang="en-US" sz="3200" b="0" dirty="0">
                          <a:solidFill>
                            <a:schemeClr val="tx1"/>
                          </a:solidFill>
                          <a:latin typeface="Times New Roman" panose="02020603050405020304" pitchFamily="18" charset="0"/>
                          <a:cs typeface="Times New Roman" panose="02020603050405020304" pitchFamily="18" charset="0"/>
                        </a:rPr>
                        <a:t>  →  Li</a:t>
                      </a:r>
                      <a:r>
                        <a:rPr lang="en-US" sz="3200" b="0" baseline="-25000" dirty="0">
                          <a:solidFill>
                            <a:schemeClr val="tx1"/>
                          </a:solidFill>
                          <a:latin typeface="Times New Roman" panose="02020603050405020304" pitchFamily="18" charset="0"/>
                          <a:cs typeface="Times New Roman" panose="02020603050405020304" pitchFamily="18" charset="0"/>
                        </a:rPr>
                        <a:t>2</a:t>
                      </a:r>
                      <a:r>
                        <a:rPr lang="en-US" sz="3200" b="0" dirty="0">
                          <a:solidFill>
                            <a:schemeClr val="tx1"/>
                          </a:solidFill>
                          <a:latin typeface="Times New Roman" panose="02020603050405020304" pitchFamily="18" charset="0"/>
                          <a:cs typeface="Times New Roman" panose="02020603050405020304" pitchFamily="18" charset="0"/>
                        </a:rPr>
                        <a:t>CO</a:t>
                      </a:r>
                      <a:r>
                        <a:rPr lang="en-US" sz="3200" b="0" baseline="-25000" dirty="0">
                          <a:solidFill>
                            <a:schemeClr val="tx1"/>
                          </a:solidFill>
                          <a:latin typeface="Times New Roman" panose="02020603050405020304" pitchFamily="18" charset="0"/>
                          <a:cs typeface="Times New Roman" panose="02020603050405020304" pitchFamily="18" charset="0"/>
                        </a:rPr>
                        <a:t>3(AQ)   </a:t>
                      </a:r>
                      <a:r>
                        <a:rPr lang="en-US" sz="3200" b="0" dirty="0">
                          <a:solidFill>
                            <a:schemeClr val="tx1"/>
                          </a:solidFill>
                          <a:latin typeface="Times New Roman" panose="02020603050405020304" pitchFamily="18" charset="0"/>
                          <a:cs typeface="Times New Roman" panose="02020603050405020304" pitchFamily="18" charset="0"/>
                        </a:rPr>
                        <a:t>+  2HOH</a:t>
                      </a:r>
                      <a:r>
                        <a:rPr lang="en-US" sz="3200" b="0" baseline="-25000" dirty="0">
                          <a:solidFill>
                            <a:schemeClr val="tx1"/>
                          </a:solidFill>
                          <a:latin typeface="Times New Roman" panose="02020603050405020304" pitchFamily="18" charset="0"/>
                          <a:cs typeface="Times New Roman" panose="02020603050405020304" pitchFamily="18" charset="0"/>
                        </a:rPr>
                        <a:t>(L)</a:t>
                      </a:r>
                      <a:r>
                        <a:rPr lang="en-US" sz="3200" b="0" dirty="0">
                          <a:solidFill>
                            <a:schemeClr val="tx1"/>
                          </a:solidFill>
                          <a:latin typeface="Times New Roman" panose="02020603050405020304" pitchFamily="18" charset="0"/>
                          <a:cs typeface="Times New Roman" panose="02020603050405020304" pitchFamily="18" charset="0"/>
                        </a:rPr>
                        <a:t> </a:t>
                      </a: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2FF"/>
                    </a:solidFill>
                  </a:tcPr>
                </a:tc>
                <a:extLst>
                  <a:ext uri="{0D108BD9-81ED-4DB2-BD59-A6C34878D82A}">
                    <a16:rowId xmlns:a16="http://schemas.microsoft.com/office/drawing/2014/main" val="155381304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Acetic acid + calcium hydroxide  →  calcium acetate  +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val="144529413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solidFill>
                            <a:schemeClr val="tx1"/>
                          </a:solidFill>
                          <a:latin typeface="Times New Roman" panose="02020603050405020304" pitchFamily="18" charset="0"/>
                          <a:cs typeface="Times New Roman" panose="02020603050405020304" pitchFamily="18" charset="0"/>
                        </a:rPr>
                        <a:t>2HC</a:t>
                      </a:r>
                      <a:r>
                        <a:rPr lang="en-US" sz="2600" b="0" baseline="-25000" dirty="0">
                          <a:solidFill>
                            <a:schemeClr val="tx1"/>
                          </a:solidFill>
                          <a:latin typeface="Times New Roman" panose="02020603050405020304" pitchFamily="18" charset="0"/>
                          <a:cs typeface="Times New Roman" panose="02020603050405020304" pitchFamily="18" charset="0"/>
                        </a:rPr>
                        <a:t>2</a:t>
                      </a:r>
                      <a:r>
                        <a:rPr lang="en-US" sz="2600" b="0" dirty="0">
                          <a:solidFill>
                            <a:schemeClr val="tx1"/>
                          </a:solidFill>
                          <a:latin typeface="Times New Roman" panose="02020603050405020304" pitchFamily="18" charset="0"/>
                          <a:cs typeface="Times New Roman" panose="02020603050405020304" pitchFamily="18" charset="0"/>
                        </a:rPr>
                        <a:t>H</a:t>
                      </a:r>
                      <a:r>
                        <a:rPr lang="en-US" sz="2600" b="0" baseline="-25000" dirty="0">
                          <a:solidFill>
                            <a:schemeClr val="tx1"/>
                          </a:solidFill>
                          <a:latin typeface="Times New Roman" panose="02020603050405020304" pitchFamily="18" charset="0"/>
                          <a:cs typeface="Times New Roman" panose="02020603050405020304" pitchFamily="18" charset="0"/>
                        </a:rPr>
                        <a:t>3</a:t>
                      </a:r>
                      <a:r>
                        <a:rPr lang="en-US" sz="2600" b="0" dirty="0">
                          <a:solidFill>
                            <a:schemeClr val="tx1"/>
                          </a:solidFill>
                          <a:latin typeface="Times New Roman" panose="02020603050405020304" pitchFamily="18" charset="0"/>
                          <a:cs typeface="Times New Roman" panose="02020603050405020304" pitchFamily="18" charset="0"/>
                        </a:rPr>
                        <a:t>O</a:t>
                      </a:r>
                      <a:r>
                        <a:rPr lang="en-US" sz="2600" b="0" baseline="-25000" dirty="0">
                          <a:solidFill>
                            <a:schemeClr val="tx1"/>
                          </a:solidFill>
                          <a:latin typeface="Times New Roman" panose="02020603050405020304" pitchFamily="18" charset="0"/>
                          <a:cs typeface="Times New Roman" panose="02020603050405020304" pitchFamily="18" charset="0"/>
                        </a:rPr>
                        <a:t>2(AQ) </a:t>
                      </a:r>
                      <a:r>
                        <a:rPr lang="en-US" sz="2600" b="0" dirty="0">
                          <a:solidFill>
                            <a:schemeClr val="tx1"/>
                          </a:solidFill>
                          <a:latin typeface="Times New Roman" panose="02020603050405020304" pitchFamily="18" charset="0"/>
                          <a:cs typeface="Times New Roman" panose="02020603050405020304" pitchFamily="18" charset="0"/>
                        </a:rPr>
                        <a:t> + Ca(OH)</a:t>
                      </a:r>
                      <a:r>
                        <a:rPr lang="en-US" sz="2600" b="0" baseline="-25000" dirty="0">
                          <a:solidFill>
                            <a:schemeClr val="tx1"/>
                          </a:solidFill>
                          <a:latin typeface="Times New Roman" panose="02020603050405020304" pitchFamily="18" charset="0"/>
                          <a:cs typeface="Times New Roman" panose="02020603050405020304" pitchFamily="18" charset="0"/>
                        </a:rPr>
                        <a:t> 2(AQ) </a:t>
                      </a:r>
                      <a:r>
                        <a:rPr lang="en-US" sz="2600" b="0" dirty="0">
                          <a:solidFill>
                            <a:schemeClr val="tx1"/>
                          </a:solidFill>
                          <a:latin typeface="Times New Roman" panose="02020603050405020304" pitchFamily="18" charset="0"/>
                          <a:cs typeface="Times New Roman" panose="02020603050405020304" pitchFamily="18" charset="0"/>
                        </a:rPr>
                        <a:t>  →   Ca(C</a:t>
                      </a:r>
                      <a:r>
                        <a:rPr lang="en-US" sz="2600" b="0" baseline="-25000" dirty="0">
                          <a:solidFill>
                            <a:schemeClr val="tx1"/>
                          </a:solidFill>
                          <a:latin typeface="Times New Roman" panose="02020603050405020304" pitchFamily="18" charset="0"/>
                          <a:cs typeface="Times New Roman" panose="02020603050405020304" pitchFamily="18" charset="0"/>
                        </a:rPr>
                        <a:t>2</a:t>
                      </a:r>
                      <a:r>
                        <a:rPr lang="en-US" sz="2600" b="0" dirty="0">
                          <a:solidFill>
                            <a:schemeClr val="tx1"/>
                          </a:solidFill>
                          <a:latin typeface="Times New Roman" panose="02020603050405020304" pitchFamily="18" charset="0"/>
                          <a:cs typeface="Times New Roman" panose="02020603050405020304" pitchFamily="18" charset="0"/>
                        </a:rPr>
                        <a:t>H</a:t>
                      </a:r>
                      <a:r>
                        <a:rPr lang="en-US" sz="2600" b="0" baseline="-25000" dirty="0">
                          <a:solidFill>
                            <a:schemeClr val="tx1"/>
                          </a:solidFill>
                          <a:latin typeface="Times New Roman" panose="02020603050405020304" pitchFamily="18" charset="0"/>
                          <a:cs typeface="Times New Roman" panose="02020603050405020304" pitchFamily="18" charset="0"/>
                        </a:rPr>
                        <a:t>3</a:t>
                      </a:r>
                      <a:r>
                        <a:rPr lang="en-US" sz="2600" b="0" dirty="0">
                          <a:solidFill>
                            <a:schemeClr val="tx1"/>
                          </a:solidFill>
                          <a:latin typeface="Times New Roman" panose="02020603050405020304" pitchFamily="18" charset="0"/>
                          <a:cs typeface="Times New Roman" panose="02020603050405020304" pitchFamily="18" charset="0"/>
                        </a:rPr>
                        <a:t>O</a:t>
                      </a:r>
                      <a:r>
                        <a:rPr lang="en-US" sz="2600" b="0" baseline="-25000" dirty="0">
                          <a:solidFill>
                            <a:schemeClr val="tx1"/>
                          </a:solidFill>
                          <a:latin typeface="Times New Roman" panose="02020603050405020304" pitchFamily="18" charset="0"/>
                          <a:cs typeface="Times New Roman" panose="02020603050405020304" pitchFamily="18" charset="0"/>
                        </a:rPr>
                        <a:t>2</a:t>
                      </a:r>
                      <a:r>
                        <a:rPr lang="en-US" sz="2600" b="0" dirty="0">
                          <a:solidFill>
                            <a:schemeClr val="tx1"/>
                          </a:solidFill>
                          <a:latin typeface="Times New Roman" panose="02020603050405020304" pitchFamily="18" charset="0"/>
                          <a:cs typeface="Times New Roman" panose="02020603050405020304" pitchFamily="18" charset="0"/>
                        </a:rPr>
                        <a:t>)</a:t>
                      </a:r>
                      <a:r>
                        <a:rPr lang="en-US" sz="2600" b="0" baseline="-25000" dirty="0">
                          <a:solidFill>
                            <a:schemeClr val="tx1"/>
                          </a:solidFill>
                          <a:latin typeface="Times New Roman" panose="02020603050405020304" pitchFamily="18" charset="0"/>
                          <a:cs typeface="Times New Roman" panose="02020603050405020304" pitchFamily="18" charset="0"/>
                        </a:rPr>
                        <a:t>2(AQ) </a:t>
                      </a:r>
                      <a:r>
                        <a:rPr lang="en-US" sz="2600" b="0" dirty="0">
                          <a:solidFill>
                            <a:schemeClr val="tx1"/>
                          </a:solidFill>
                          <a:latin typeface="Times New Roman" panose="02020603050405020304" pitchFamily="18" charset="0"/>
                          <a:cs typeface="Times New Roman" panose="02020603050405020304" pitchFamily="18" charset="0"/>
                        </a:rPr>
                        <a:t>+  2HOH</a:t>
                      </a:r>
                      <a:r>
                        <a:rPr lang="en-US" sz="2600" b="0" baseline="-25000" dirty="0">
                          <a:solidFill>
                            <a:schemeClr val="tx1"/>
                          </a:solidFill>
                          <a:latin typeface="Times New Roman" panose="02020603050405020304" pitchFamily="18" charset="0"/>
                          <a:cs typeface="Times New Roman" panose="02020603050405020304" pitchFamily="18" charset="0"/>
                        </a:rPr>
                        <a:t>(L)</a:t>
                      </a:r>
                      <a:endParaRPr lang="en-US" sz="2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val="305340486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Phosphoric acid + sodium hydroxide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extLst>
                  <a:ext uri="{0D108BD9-81ED-4DB2-BD59-A6C34878D82A}">
                    <a16:rowId xmlns:a16="http://schemas.microsoft.com/office/drawing/2014/main" val="3462587095"/>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extLst>
                  <a:ext uri="{0D108BD9-81ED-4DB2-BD59-A6C34878D82A}">
                    <a16:rowId xmlns:a16="http://schemas.microsoft.com/office/drawing/2014/main" val="1889186630"/>
                  </a:ext>
                </a:extLst>
              </a:tr>
            </a:tbl>
          </a:graphicData>
        </a:graphic>
      </p:graphicFrame>
    </p:spTree>
    <p:extLst>
      <p:ext uri="{BB962C8B-B14F-4D97-AF65-F5344CB8AC3E}">
        <p14:creationId xmlns:p14="http://schemas.microsoft.com/office/powerpoint/2010/main" val="1169328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38.  Acid + base makes a salt and water.  </a:t>
            </a:r>
            <a:br>
              <a:rPr kumimoji="0" lang="en-US" sz="2000" b="0" i="0" u="none" strike="noStrike" kern="1200" cap="none" spc="0" normalizeH="0" baseline="0" noProof="0">
                <a:ln>
                  <a:noFill/>
                </a:ln>
                <a:solidFill>
                  <a:srgbClr val="000099"/>
                </a:solidFill>
                <a:effectLst/>
                <a:uLnTx/>
                <a:uFillTx/>
                <a:latin typeface="Comic Sans MS" panose="030F0702030302020204" pitchFamily="66" charset="0"/>
                <a:ea typeface="+mn-ea"/>
                <a:cs typeface="+mn-cs"/>
              </a:rPr>
            </a:br>
            <a:r>
              <a:rPr kumimoji="0" lang="en-US" sz="2000" b="0" i="0" u="none" strike="noStrike" kern="1200" cap="none" spc="0" normalizeH="0" baseline="0" noProof="0">
                <a:ln>
                  <a:noFill/>
                </a:ln>
                <a:solidFill>
                  <a:srgbClr val="000099"/>
                </a:solidFill>
                <a:effectLst/>
                <a:uLnTx/>
                <a:uFillTx/>
                <a:latin typeface="Comic Sans MS" panose="030F0702030302020204" pitchFamily="66" charset="0"/>
                <a:ea typeface="+mn-ea"/>
                <a:cs typeface="+mn-cs"/>
              </a:rPr>
              <a:t>       Finish </a:t>
            </a:r>
            <a:r>
              <a:rPr kumimoji="0" lang="en-US" sz="2000" b="0"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the word equations, then BALANCE these.   </a:t>
            </a:r>
          </a:p>
        </p:txBody>
      </p:sp>
      <p:graphicFrame>
        <p:nvGraphicFramePr>
          <p:cNvPr id="3" name="Table 2">
            <a:extLst>
              <a:ext uri="{FF2B5EF4-FFF2-40B4-BE49-F238E27FC236}">
                <a16:creationId xmlns:a16="http://schemas.microsoft.com/office/drawing/2014/main" id="{AFC183AF-BE83-A11B-482E-148918AA20C2}"/>
              </a:ext>
            </a:extLst>
          </p:cNvPr>
          <p:cNvGraphicFramePr>
            <a:graphicFrameLocks noGrp="1"/>
          </p:cNvGraphicFramePr>
          <p:nvPr/>
        </p:nvGraphicFramePr>
        <p:xfrm>
          <a:off x="0" y="707886"/>
          <a:ext cx="9144000" cy="6150114"/>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802132909"/>
                    </a:ext>
                  </a:extLst>
                </a:gridCol>
              </a:tblGrid>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Carbonic acid + lithium hydroxide  →  lithium carbonate  +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2FF"/>
                    </a:solidFill>
                  </a:tcPr>
                </a:tc>
                <a:extLst>
                  <a:ext uri="{0D108BD9-81ED-4DB2-BD59-A6C34878D82A}">
                    <a16:rowId xmlns:a16="http://schemas.microsoft.com/office/drawing/2014/main" val="2085822112"/>
                  </a:ext>
                </a:extLst>
              </a:tr>
              <a:tr h="1025019">
                <a:tc>
                  <a:txBody>
                    <a:bodyPr/>
                    <a:lstStyle/>
                    <a:p>
                      <a:r>
                        <a:rPr lang="en-US" sz="3200" b="0" dirty="0">
                          <a:solidFill>
                            <a:schemeClr val="tx1"/>
                          </a:solidFill>
                          <a:latin typeface="Times New Roman" panose="02020603050405020304" pitchFamily="18" charset="0"/>
                          <a:cs typeface="Times New Roman" panose="02020603050405020304" pitchFamily="18" charset="0"/>
                        </a:rPr>
                        <a:t>H</a:t>
                      </a:r>
                      <a:r>
                        <a:rPr lang="en-US" sz="3200" b="0" baseline="-25000" dirty="0">
                          <a:solidFill>
                            <a:schemeClr val="tx1"/>
                          </a:solidFill>
                          <a:latin typeface="Times New Roman" panose="02020603050405020304" pitchFamily="18" charset="0"/>
                          <a:cs typeface="Times New Roman" panose="02020603050405020304" pitchFamily="18" charset="0"/>
                        </a:rPr>
                        <a:t>2</a:t>
                      </a:r>
                      <a:r>
                        <a:rPr lang="en-US" sz="3200" b="0" dirty="0">
                          <a:solidFill>
                            <a:schemeClr val="tx1"/>
                          </a:solidFill>
                          <a:latin typeface="Times New Roman" panose="02020603050405020304" pitchFamily="18" charset="0"/>
                          <a:cs typeface="Times New Roman" panose="02020603050405020304" pitchFamily="18" charset="0"/>
                        </a:rPr>
                        <a:t>CO</a:t>
                      </a:r>
                      <a:r>
                        <a:rPr lang="en-US" sz="3200" b="0" baseline="-25000" dirty="0">
                          <a:solidFill>
                            <a:schemeClr val="tx1"/>
                          </a:solidFill>
                          <a:latin typeface="Times New Roman" panose="02020603050405020304" pitchFamily="18" charset="0"/>
                          <a:cs typeface="Times New Roman" panose="02020603050405020304" pitchFamily="18" charset="0"/>
                        </a:rPr>
                        <a:t>3(AQ)</a:t>
                      </a:r>
                      <a:r>
                        <a:rPr lang="en-US" sz="3200" b="0" dirty="0">
                          <a:solidFill>
                            <a:schemeClr val="tx1"/>
                          </a:solidFill>
                          <a:latin typeface="Times New Roman" panose="02020603050405020304" pitchFamily="18" charset="0"/>
                          <a:cs typeface="Times New Roman" panose="02020603050405020304" pitchFamily="18" charset="0"/>
                        </a:rPr>
                        <a:t>  + 2LiOH</a:t>
                      </a:r>
                      <a:r>
                        <a:rPr lang="en-US" sz="3200" b="0" baseline="-25000" dirty="0">
                          <a:solidFill>
                            <a:schemeClr val="tx1"/>
                          </a:solidFill>
                          <a:latin typeface="Times New Roman" panose="02020603050405020304" pitchFamily="18" charset="0"/>
                          <a:cs typeface="Times New Roman" panose="02020603050405020304" pitchFamily="18" charset="0"/>
                        </a:rPr>
                        <a:t>(AQ)</a:t>
                      </a:r>
                      <a:r>
                        <a:rPr lang="en-US" sz="3200" b="0" dirty="0">
                          <a:solidFill>
                            <a:schemeClr val="tx1"/>
                          </a:solidFill>
                          <a:latin typeface="Times New Roman" panose="02020603050405020304" pitchFamily="18" charset="0"/>
                          <a:cs typeface="Times New Roman" panose="02020603050405020304" pitchFamily="18" charset="0"/>
                        </a:rPr>
                        <a:t>  →  2HOH</a:t>
                      </a:r>
                      <a:r>
                        <a:rPr lang="en-US" sz="3200" b="0" baseline="-25000" dirty="0">
                          <a:solidFill>
                            <a:schemeClr val="tx1"/>
                          </a:solidFill>
                          <a:latin typeface="Times New Roman" panose="02020603050405020304" pitchFamily="18" charset="0"/>
                          <a:cs typeface="Times New Roman" panose="02020603050405020304" pitchFamily="18" charset="0"/>
                        </a:rPr>
                        <a:t>(L)</a:t>
                      </a:r>
                      <a:r>
                        <a:rPr lang="en-US" sz="3200" b="0" dirty="0">
                          <a:solidFill>
                            <a:schemeClr val="tx1"/>
                          </a:solidFill>
                          <a:latin typeface="Times New Roman" panose="02020603050405020304" pitchFamily="18" charset="0"/>
                          <a:cs typeface="Times New Roman" panose="02020603050405020304" pitchFamily="18" charset="0"/>
                        </a:rPr>
                        <a:t>  + Li</a:t>
                      </a:r>
                      <a:r>
                        <a:rPr lang="en-US" sz="3200" b="0" baseline="-25000" dirty="0">
                          <a:solidFill>
                            <a:schemeClr val="tx1"/>
                          </a:solidFill>
                          <a:latin typeface="Times New Roman" panose="02020603050405020304" pitchFamily="18" charset="0"/>
                          <a:cs typeface="Times New Roman" panose="02020603050405020304" pitchFamily="18" charset="0"/>
                        </a:rPr>
                        <a:t>2</a:t>
                      </a:r>
                      <a:r>
                        <a:rPr lang="en-US" sz="3200" b="0" dirty="0">
                          <a:solidFill>
                            <a:schemeClr val="tx1"/>
                          </a:solidFill>
                          <a:latin typeface="Times New Roman" panose="02020603050405020304" pitchFamily="18" charset="0"/>
                          <a:cs typeface="Times New Roman" panose="02020603050405020304" pitchFamily="18" charset="0"/>
                        </a:rPr>
                        <a:t>CO</a:t>
                      </a:r>
                      <a:r>
                        <a:rPr lang="en-US" sz="3200" b="0" baseline="-25000" dirty="0">
                          <a:solidFill>
                            <a:schemeClr val="tx1"/>
                          </a:solidFill>
                          <a:latin typeface="Times New Roman" panose="02020603050405020304" pitchFamily="18" charset="0"/>
                          <a:cs typeface="Times New Roman" panose="02020603050405020304" pitchFamily="18" charset="0"/>
                        </a:rPr>
                        <a:t>3(AQ)</a:t>
                      </a: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F2FF"/>
                    </a:solidFill>
                  </a:tcPr>
                </a:tc>
                <a:extLst>
                  <a:ext uri="{0D108BD9-81ED-4DB2-BD59-A6C34878D82A}">
                    <a16:rowId xmlns:a16="http://schemas.microsoft.com/office/drawing/2014/main" val="155381304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Acetic acid + calcium hydroxide  →  calcium acetate  +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val="144529413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dirty="0">
                          <a:solidFill>
                            <a:schemeClr val="tx1"/>
                          </a:solidFill>
                          <a:latin typeface="Times New Roman" panose="02020603050405020304" pitchFamily="18" charset="0"/>
                          <a:cs typeface="Times New Roman" panose="02020603050405020304" pitchFamily="18" charset="0"/>
                        </a:rPr>
                        <a:t>2HC</a:t>
                      </a:r>
                      <a:r>
                        <a:rPr lang="en-US" sz="2600" b="0" baseline="-25000" dirty="0">
                          <a:solidFill>
                            <a:schemeClr val="tx1"/>
                          </a:solidFill>
                          <a:latin typeface="Times New Roman" panose="02020603050405020304" pitchFamily="18" charset="0"/>
                          <a:cs typeface="Times New Roman" panose="02020603050405020304" pitchFamily="18" charset="0"/>
                        </a:rPr>
                        <a:t>2</a:t>
                      </a:r>
                      <a:r>
                        <a:rPr lang="en-US" sz="2600" b="0" dirty="0">
                          <a:solidFill>
                            <a:schemeClr val="tx1"/>
                          </a:solidFill>
                          <a:latin typeface="Times New Roman" panose="02020603050405020304" pitchFamily="18" charset="0"/>
                          <a:cs typeface="Times New Roman" panose="02020603050405020304" pitchFamily="18" charset="0"/>
                        </a:rPr>
                        <a:t>H</a:t>
                      </a:r>
                      <a:r>
                        <a:rPr lang="en-US" sz="2600" b="0" baseline="-25000" dirty="0">
                          <a:solidFill>
                            <a:schemeClr val="tx1"/>
                          </a:solidFill>
                          <a:latin typeface="Times New Roman" panose="02020603050405020304" pitchFamily="18" charset="0"/>
                          <a:cs typeface="Times New Roman" panose="02020603050405020304" pitchFamily="18" charset="0"/>
                        </a:rPr>
                        <a:t>3</a:t>
                      </a:r>
                      <a:r>
                        <a:rPr lang="en-US" sz="2600" b="0" dirty="0">
                          <a:solidFill>
                            <a:schemeClr val="tx1"/>
                          </a:solidFill>
                          <a:latin typeface="Times New Roman" panose="02020603050405020304" pitchFamily="18" charset="0"/>
                          <a:cs typeface="Times New Roman" panose="02020603050405020304" pitchFamily="18" charset="0"/>
                        </a:rPr>
                        <a:t>O</a:t>
                      </a:r>
                      <a:r>
                        <a:rPr lang="en-US" sz="2600" b="0" baseline="-25000" dirty="0">
                          <a:solidFill>
                            <a:schemeClr val="tx1"/>
                          </a:solidFill>
                          <a:latin typeface="Times New Roman" panose="02020603050405020304" pitchFamily="18" charset="0"/>
                          <a:cs typeface="Times New Roman" panose="02020603050405020304" pitchFamily="18" charset="0"/>
                        </a:rPr>
                        <a:t>2(AQ) </a:t>
                      </a:r>
                      <a:r>
                        <a:rPr lang="en-US" sz="2600" b="0" dirty="0">
                          <a:solidFill>
                            <a:schemeClr val="tx1"/>
                          </a:solidFill>
                          <a:latin typeface="Times New Roman" panose="02020603050405020304" pitchFamily="18" charset="0"/>
                          <a:cs typeface="Times New Roman" panose="02020603050405020304" pitchFamily="18" charset="0"/>
                        </a:rPr>
                        <a:t> + Ca(OH)</a:t>
                      </a:r>
                      <a:r>
                        <a:rPr lang="en-US" sz="2600" b="0" baseline="-25000" dirty="0">
                          <a:solidFill>
                            <a:schemeClr val="tx1"/>
                          </a:solidFill>
                          <a:latin typeface="Times New Roman" panose="02020603050405020304" pitchFamily="18" charset="0"/>
                          <a:cs typeface="Times New Roman" panose="02020603050405020304" pitchFamily="18" charset="0"/>
                        </a:rPr>
                        <a:t> 2(AQ) </a:t>
                      </a:r>
                      <a:r>
                        <a:rPr lang="en-US" sz="2600" b="0" dirty="0">
                          <a:solidFill>
                            <a:schemeClr val="tx1"/>
                          </a:solidFill>
                          <a:latin typeface="Times New Roman" panose="02020603050405020304" pitchFamily="18" charset="0"/>
                          <a:cs typeface="Times New Roman" panose="02020603050405020304" pitchFamily="18" charset="0"/>
                        </a:rPr>
                        <a:t>  →   Ca(C</a:t>
                      </a:r>
                      <a:r>
                        <a:rPr lang="en-US" sz="2600" b="0" baseline="-25000" dirty="0">
                          <a:solidFill>
                            <a:schemeClr val="tx1"/>
                          </a:solidFill>
                          <a:latin typeface="Times New Roman" panose="02020603050405020304" pitchFamily="18" charset="0"/>
                          <a:cs typeface="Times New Roman" panose="02020603050405020304" pitchFamily="18" charset="0"/>
                        </a:rPr>
                        <a:t>2</a:t>
                      </a:r>
                      <a:r>
                        <a:rPr lang="en-US" sz="2600" b="0" dirty="0">
                          <a:solidFill>
                            <a:schemeClr val="tx1"/>
                          </a:solidFill>
                          <a:latin typeface="Times New Roman" panose="02020603050405020304" pitchFamily="18" charset="0"/>
                          <a:cs typeface="Times New Roman" panose="02020603050405020304" pitchFamily="18" charset="0"/>
                        </a:rPr>
                        <a:t>H</a:t>
                      </a:r>
                      <a:r>
                        <a:rPr lang="en-US" sz="2600" b="0" baseline="-25000" dirty="0">
                          <a:solidFill>
                            <a:schemeClr val="tx1"/>
                          </a:solidFill>
                          <a:latin typeface="Times New Roman" panose="02020603050405020304" pitchFamily="18" charset="0"/>
                          <a:cs typeface="Times New Roman" panose="02020603050405020304" pitchFamily="18" charset="0"/>
                        </a:rPr>
                        <a:t>3</a:t>
                      </a:r>
                      <a:r>
                        <a:rPr lang="en-US" sz="2600" b="0" dirty="0">
                          <a:solidFill>
                            <a:schemeClr val="tx1"/>
                          </a:solidFill>
                          <a:latin typeface="Times New Roman" panose="02020603050405020304" pitchFamily="18" charset="0"/>
                          <a:cs typeface="Times New Roman" panose="02020603050405020304" pitchFamily="18" charset="0"/>
                        </a:rPr>
                        <a:t>O</a:t>
                      </a:r>
                      <a:r>
                        <a:rPr lang="en-US" sz="2600" b="0" baseline="-25000" dirty="0">
                          <a:solidFill>
                            <a:schemeClr val="tx1"/>
                          </a:solidFill>
                          <a:latin typeface="Times New Roman" panose="02020603050405020304" pitchFamily="18" charset="0"/>
                          <a:cs typeface="Times New Roman" panose="02020603050405020304" pitchFamily="18" charset="0"/>
                        </a:rPr>
                        <a:t>2</a:t>
                      </a:r>
                      <a:r>
                        <a:rPr lang="en-US" sz="2600" b="0" dirty="0">
                          <a:solidFill>
                            <a:schemeClr val="tx1"/>
                          </a:solidFill>
                          <a:latin typeface="Times New Roman" panose="02020603050405020304" pitchFamily="18" charset="0"/>
                          <a:cs typeface="Times New Roman" panose="02020603050405020304" pitchFamily="18" charset="0"/>
                        </a:rPr>
                        <a:t>)</a:t>
                      </a:r>
                      <a:r>
                        <a:rPr lang="en-US" sz="2600" b="0" baseline="-25000" dirty="0">
                          <a:solidFill>
                            <a:schemeClr val="tx1"/>
                          </a:solidFill>
                          <a:latin typeface="Times New Roman" panose="02020603050405020304" pitchFamily="18" charset="0"/>
                          <a:cs typeface="Times New Roman" panose="02020603050405020304" pitchFamily="18" charset="0"/>
                        </a:rPr>
                        <a:t>2(AQ</a:t>
                      </a:r>
                      <a:r>
                        <a:rPr lang="en-US" sz="2600" b="0" baseline="-25000">
                          <a:solidFill>
                            <a:schemeClr val="tx1"/>
                          </a:solidFill>
                          <a:latin typeface="Times New Roman" panose="02020603050405020304" pitchFamily="18" charset="0"/>
                          <a:cs typeface="Times New Roman" panose="02020603050405020304" pitchFamily="18" charset="0"/>
                        </a:rPr>
                        <a:t>) </a:t>
                      </a:r>
                      <a:r>
                        <a:rPr lang="en-US" sz="2600" b="0">
                          <a:solidFill>
                            <a:schemeClr val="tx1"/>
                          </a:solidFill>
                          <a:latin typeface="Times New Roman" panose="02020603050405020304" pitchFamily="18" charset="0"/>
                          <a:cs typeface="Times New Roman" panose="02020603050405020304" pitchFamily="18" charset="0"/>
                        </a:rPr>
                        <a:t>+  2HOH</a:t>
                      </a:r>
                      <a:r>
                        <a:rPr lang="en-US" sz="2600" b="0" baseline="-25000" dirty="0">
                          <a:solidFill>
                            <a:schemeClr val="tx1"/>
                          </a:solidFill>
                          <a:latin typeface="Times New Roman" panose="02020603050405020304" pitchFamily="18" charset="0"/>
                          <a:cs typeface="Times New Roman" panose="02020603050405020304" pitchFamily="18" charset="0"/>
                        </a:rPr>
                        <a:t>(</a:t>
                      </a:r>
                      <a:r>
                        <a:rPr lang="en-US" sz="2600" b="0" baseline="-25000">
                          <a:solidFill>
                            <a:schemeClr val="tx1"/>
                          </a:solidFill>
                          <a:latin typeface="Times New Roman" panose="02020603050405020304" pitchFamily="18" charset="0"/>
                          <a:cs typeface="Times New Roman" panose="02020603050405020304" pitchFamily="18" charset="0"/>
                        </a:rPr>
                        <a:t>L)</a:t>
                      </a:r>
                      <a:endParaRPr lang="en-US" sz="2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BD"/>
                    </a:solidFill>
                  </a:tcPr>
                </a:tc>
                <a:extLst>
                  <a:ext uri="{0D108BD9-81ED-4DB2-BD59-A6C34878D82A}">
                    <a16:rowId xmlns:a16="http://schemas.microsoft.com/office/drawing/2014/main" val="3053404869"/>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Phosphoric acid + sodium hydroxide  →  sodium phosphate  +  water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extLst>
                  <a:ext uri="{0D108BD9-81ED-4DB2-BD59-A6C34878D82A}">
                    <a16:rowId xmlns:a16="http://schemas.microsoft.com/office/drawing/2014/main" val="3462587095"/>
                  </a:ext>
                </a:extLst>
              </a:tr>
              <a:tr h="1025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chemeClr val="tx1"/>
                          </a:solidFill>
                          <a:latin typeface="Times New Roman" panose="02020603050405020304" pitchFamily="18" charset="0"/>
                          <a:cs typeface="Times New Roman" panose="02020603050405020304" pitchFamily="18" charset="0"/>
                        </a:rPr>
                        <a:t>H</a:t>
                      </a:r>
                      <a:r>
                        <a:rPr lang="en-US" sz="3200" b="0" baseline="-25000" dirty="0">
                          <a:solidFill>
                            <a:schemeClr val="tx1"/>
                          </a:solidFill>
                          <a:latin typeface="Times New Roman" panose="02020603050405020304" pitchFamily="18" charset="0"/>
                          <a:cs typeface="Times New Roman" panose="02020603050405020304" pitchFamily="18" charset="0"/>
                        </a:rPr>
                        <a:t>3</a:t>
                      </a:r>
                      <a:r>
                        <a:rPr lang="en-US" sz="3200" b="0" dirty="0">
                          <a:solidFill>
                            <a:schemeClr val="tx1"/>
                          </a:solidFill>
                          <a:latin typeface="Times New Roman" panose="02020603050405020304" pitchFamily="18" charset="0"/>
                          <a:cs typeface="Times New Roman" panose="02020603050405020304" pitchFamily="18" charset="0"/>
                        </a:rPr>
                        <a:t>PO</a:t>
                      </a:r>
                      <a:r>
                        <a:rPr lang="en-US" sz="3200" b="0" baseline="-25000" dirty="0">
                          <a:solidFill>
                            <a:schemeClr val="tx1"/>
                          </a:solidFill>
                          <a:latin typeface="Times New Roman" panose="02020603050405020304" pitchFamily="18" charset="0"/>
                          <a:cs typeface="Times New Roman" panose="02020603050405020304" pitchFamily="18" charset="0"/>
                        </a:rPr>
                        <a:t>4(AQ)</a:t>
                      </a:r>
                      <a:r>
                        <a:rPr lang="en-US" sz="3200" b="0" dirty="0">
                          <a:solidFill>
                            <a:schemeClr val="tx1"/>
                          </a:solidFill>
                          <a:latin typeface="Times New Roman" panose="02020603050405020304" pitchFamily="18" charset="0"/>
                          <a:cs typeface="Times New Roman" panose="02020603050405020304" pitchFamily="18" charset="0"/>
                        </a:rPr>
                        <a:t>  + 3NaOH</a:t>
                      </a:r>
                      <a:r>
                        <a:rPr lang="en-US" sz="3200" b="0" baseline="-25000" dirty="0">
                          <a:solidFill>
                            <a:schemeClr val="tx1"/>
                          </a:solidFill>
                          <a:latin typeface="Times New Roman" panose="02020603050405020304" pitchFamily="18" charset="0"/>
                          <a:cs typeface="Times New Roman" panose="02020603050405020304" pitchFamily="18" charset="0"/>
                        </a:rPr>
                        <a:t>(AQ)</a:t>
                      </a:r>
                      <a:r>
                        <a:rPr lang="en-US" sz="3200" b="0" dirty="0">
                          <a:solidFill>
                            <a:schemeClr val="tx1"/>
                          </a:solidFill>
                          <a:latin typeface="Times New Roman" panose="02020603050405020304" pitchFamily="18" charset="0"/>
                          <a:cs typeface="Times New Roman" panose="02020603050405020304" pitchFamily="18" charset="0"/>
                        </a:rPr>
                        <a:t>   →  Na</a:t>
                      </a:r>
                      <a:r>
                        <a:rPr lang="en-US" sz="3200" b="0" baseline="-25000" dirty="0">
                          <a:solidFill>
                            <a:schemeClr val="tx1"/>
                          </a:solidFill>
                          <a:latin typeface="Times New Roman" panose="02020603050405020304" pitchFamily="18" charset="0"/>
                          <a:cs typeface="Times New Roman" panose="02020603050405020304" pitchFamily="18" charset="0"/>
                        </a:rPr>
                        <a:t>3</a:t>
                      </a:r>
                      <a:r>
                        <a:rPr lang="en-US" sz="3200" b="0" dirty="0">
                          <a:solidFill>
                            <a:schemeClr val="tx1"/>
                          </a:solidFill>
                          <a:latin typeface="Times New Roman" panose="02020603050405020304" pitchFamily="18" charset="0"/>
                          <a:cs typeface="Times New Roman" panose="02020603050405020304" pitchFamily="18" charset="0"/>
                        </a:rPr>
                        <a:t>PO</a:t>
                      </a:r>
                      <a:r>
                        <a:rPr lang="en-US" sz="3200" b="0" baseline="-25000" dirty="0">
                          <a:solidFill>
                            <a:schemeClr val="tx1"/>
                          </a:solidFill>
                          <a:latin typeface="Times New Roman" panose="02020603050405020304" pitchFamily="18" charset="0"/>
                          <a:cs typeface="Times New Roman" panose="02020603050405020304" pitchFamily="18" charset="0"/>
                        </a:rPr>
                        <a:t>4(AQ)</a:t>
                      </a:r>
                      <a:r>
                        <a:rPr lang="en-US" sz="3200" b="0" dirty="0">
                          <a:solidFill>
                            <a:schemeClr val="tx1"/>
                          </a:solidFill>
                          <a:latin typeface="Times New Roman" panose="02020603050405020304" pitchFamily="18" charset="0"/>
                          <a:cs typeface="Times New Roman" panose="02020603050405020304" pitchFamily="18" charset="0"/>
                        </a:rPr>
                        <a:t> +  3HOH</a:t>
                      </a:r>
                      <a:r>
                        <a:rPr lang="en-US" sz="3200" b="0" baseline="-25000" dirty="0">
                          <a:solidFill>
                            <a:schemeClr val="tx1"/>
                          </a:solidFill>
                          <a:latin typeface="Times New Roman" panose="02020603050405020304" pitchFamily="18" charset="0"/>
                          <a:cs typeface="Times New Roman" panose="02020603050405020304" pitchFamily="18" charset="0"/>
                        </a:rPr>
                        <a:t>(L)</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extLst>
                  <a:ext uri="{0D108BD9-81ED-4DB2-BD59-A6C34878D82A}">
                    <a16:rowId xmlns:a16="http://schemas.microsoft.com/office/drawing/2014/main" val="1889186630"/>
                  </a:ext>
                </a:extLst>
              </a:tr>
            </a:tbl>
          </a:graphicData>
        </a:graphic>
      </p:graphicFrame>
    </p:spTree>
    <p:extLst>
      <p:ext uri="{BB962C8B-B14F-4D97-AF65-F5344CB8AC3E}">
        <p14:creationId xmlns:p14="http://schemas.microsoft.com/office/powerpoint/2010/main" val="1558967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0" y="74474"/>
            <a:ext cx="914400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Table M  Acid Base Indicators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39.  Acid Base indicators are compounds that change color, depending upon </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pH (hydrogen ion concentration) of the solution.  </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Acid Base Indicators are (mostly weak acids) that work by dynamic equilibrium.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molecules are one color, the ions another.  The “stress” of adding more acid, or more base, causes a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LeChatlier</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shift forward or reverse.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59256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0" y="74474"/>
            <a:ext cx="91440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40.  Phenolphthalein works like this…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0" y="1600200"/>
            <a:ext cx="9144000" cy="584775"/>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HC</a:t>
            </a:r>
            <a:r>
              <a:rPr kumimoji="0" lang="en-US" altLang="en-US" sz="3200" b="0" i="0" u="none" strike="noStrike" kern="1200" cap="none" spc="0" normalizeH="0" baseline="-25000" noProof="0" dirty="0">
                <a:ln>
                  <a:noFill/>
                </a:ln>
                <a:solidFill>
                  <a:srgbClr val="000000"/>
                </a:solidFill>
                <a:effectLst/>
                <a:uLnTx/>
                <a:uFillTx/>
                <a:latin typeface="Comic Sans MS" pitchFamily="66" charset="0"/>
                <a:ea typeface="+mn-ea"/>
                <a:cs typeface="+mn-cs"/>
              </a:rPr>
              <a:t>20</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H</a:t>
            </a:r>
            <a:r>
              <a:rPr kumimoji="0" lang="en-US" altLang="en-US" sz="3200" b="0" i="0" u="none" strike="noStrike" kern="1200" cap="none" spc="0" normalizeH="0" baseline="-25000" noProof="0" dirty="0">
                <a:ln>
                  <a:noFill/>
                </a:ln>
                <a:solidFill>
                  <a:srgbClr val="000000"/>
                </a:solidFill>
                <a:effectLst/>
                <a:uLnTx/>
                <a:uFillTx/>
                <a:latin typeface="Comic Sans MS" pitchFamily="66" charset="0"/>
                <a:ea typeface="+mn-ea"/>
                <a:cs typeface="+mn-cs"/>
              </a:rPr>
              <a:t>13</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O</a:t>
            </a:r>
            <a:r>
              <a:rPr kumimoji="0" lang="en-US" altLang="en-US" sz="3200" b="0" i="0" u="none" strike="noStrike" kern="1200" cap="none" spc="0" normalizeH="0" baseline="-25000" noProof="0" dirty="0">
                <a:ln>
                  <a:noFill/>
                </a:ln>
                <a:solidFill>
                  <a:srgbClr val="000000"/>
                </a:solidFill>
                <a:effectLst/>
                <a:uLnTx/>
                <a:uFillTx/>
                <a:latin typeface="Comic Sans MS" pitchFamily="66" charset="0"/>
                <a:ea typeface="+mn-ea"/>
                <a:cs typeface="+mn-cs"/>
              </a:rPr>
              <a:t>4</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H</a:t>
            </a:r>
            <a:r>
              <a:rPr kumimoji="0" lang="en-US" altLang="en-US" sz="3200" b="0" i="0" u="none" strike="noStrike" kern="1200" cap="none" spc="0" normalizeH="0" baseline="30000" noProof="0" dirty="0">
                <a:ln>
                  <a:noFill/>
                </a:ln>
                <a:solidFill>
                  <a:srgbClr val="000000"/>
                </a:solidFill>
                <a:effectLst/>
                <a:uLnTx/>
                <a:uFillTx/>
                <a:latin typeface="Comic Sans MS" pitchFamily="66" charset="0"/>
                <a:ea typeface="+mn-ea"/>
                <a:cs typeface="+mn-cs"/>
              </a:rPr>
              <a:t>+1</a:t>
            </a:r>
            <a:r>
              <a:rPr kumimoji="0" lang="en-US" altLang="en-US" sz="3200" b="0" i="0" u="none" strike="noStrike" kern="1200" cap="none" spc="0" normalizeH="0" baseline="-25000" noProof="0" dirty="0">
                <a:ln>
                  <a:noFill/>
                </a:ln>
                <a:solidFill>
                  <a:srgbClr val="000000"/>
                </a:solidFill>
                <a:effectLst/>
                <a:uLnTx/>
                <a:uFillTx/>
                <a:latin typeface="Comic Sans MS" pitchFamily="66" charset="0"/>
                <a:ea typeface="+mn-ea"/>
                <a:cs typeface="+mn-cs"/>
              </a:rPr>
              <a:t>(AQ)</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  </a:t>
            </a:r>
            <a:r>
              <a:rPr kumimoji="0" lang="en-US" altLang="en-US" sz="3200" b="0" i="0" u="none" strike="noStrike" kern="1200" cap="none" spc="0" normalizeH="0" baseline="0" noProof="0" dirty="0">
                <a:ln>
                  <a:noFill/>
                </a:ln>
                <a:solidFill>
                  <a:srgbClr val="FF00FF"/>
                </a:solidFill>
                <a:effectLst/>
                <a:uLnTx/>
                <a:uFillTx/>
                <a:latin typeface="Comic Sans MS" pitchFamily="66" charset="0"/>
                <a:ea typeface="+mn-ea"/>
                <a:cs typeface="+mn-cs"/>
              </a:rPr>
              <a:t>C</a:t>
            </a:r>
            <a:r>
              <a:rPr kumimoji="0" lang="en-US" altLang="en-US" sz="3200" b="0" i="0" u="none" strike="noStrike" kern="1200" cap="none" spc="0" normalizeH="0" baseline="-25000" noProof="0" dirty="0">
                <a:ln>
                  <a:noFill/>
                </a:ln>
                <a:solidFill>
                  <a:srgbClr val="FF00FF"/>
                </a:solidFill>
                <a:effectLst/>
                <a:uLnTx/>
                <a:uFillTx/>
                <a:latin typeface="Comic Sans MS" pitchFamily="66" charset="0"/>
                <a:ea typeface="+mn-ea"/>
                <a:cs typeface="+mn-cs"/>
              </a:rPr>
              <a:t>20</a:t>
            </a:r>
            <a:r>
              <a:rPr kumimoji="0" lang="en-US" altLang="en-US" sz="3200" b="0" i="0" u="none" strike="noStrike" kern="1200" cap="none" spc="0" normalizeH="0" baseline="0" noProof="0" dirty="0">
                <a:ln>
                  <a:noFill/>
                </a:ln>
                <a:solidFill>
                  <a:srgbClr val="FF00FF"/>
                </a:solidFill>
                <a:effectLst/>
                <a:uLnTx/>
                <a:uFillTx/>
                <a:latin typeface="Comic Sans MS" pitchFamily="66" charset="0"/>
                <a:ea typeface="+mn-ea"/>
                <a:cs typeface="+mn-cs"/>
              </a:rPr>
              <a:t>H</a:t>
            </a:r>
            <a:r>
              <a:rPr kumimoji="0" lang="en-US" altLang="en-US" sz="3200" b="0" i="0" u="none" strike="noStrike" kern="1200" cap="none" spc="0" normalizeH="0" baseline="-25000" noProof="0" dirty="0">
                <a:ln>
                  <a:noFill/>
                </a:ln>
                <a:solidFill>
                  <a:srgbClr val="FF00FF"/>
                </a:solidFill>
                <a:effectLst/>
                <a:uLnTx/>
                <a:uFillTx/>
                <a:latin typeface="Comic Sans MS" pitchFamily="66" charset="0"/>
                <a:ea typeface="+mn-ea"/>
                <a:cs typeface="+mn-cs"/>
              </a:rPr>
              <a:t>13</a:t>
            </a:r>
            <a:r>
              <a:rPr kumimoji="0" lang="en-US" altLang="en-US" sz="3200" b="0" i="0" u="none" strike="noStrike" kern="1200" cap="none" spc="0" normalizeH="0" baseline="0" noProof="0" dirty="0">
                <a:ln>
                  <a:noFill/>
                </a:ln>
                <a:solidFill>
                  <a:srgbClr val="FF00FF"/>
                </a:solidFill>
                <a:effectLst/>
                <a:uLnTx/>
                <a:uFillTx/>
                <a:latin typeface="Comic Sans MS" pitchFamily="66" charset="0"/>
                <a:ea typeface="+mn-ea"/>
                <a:cs typeface="+mn-cs"/>
              </a:rPr>
              <a:t>O</a:t>
            </a:r>
            <a:r>
              <a:rPr kumimoji="0" lang="en-US" altLang="en-US" sz="3200" b="0" i="0" u="none" strike="noStrike" kern="1200" cap="none" spc="0" normalizeH="0" baseline="-25000" noProof="0" dirty="0">
                <a:ln>
                  <a:noFill/>
                </a:ln>
                <a:solidFill>
                  <a:srgbClr val="FF00FF"/>
                </a:solidFill>
                <a:effectLst/>
                <a:uLnTx/>
                <a:uFillTx/>
                <a:latin typeface="Comic Sans MS" pitchFamily="66" charset="0"/>
                <a:ea typeface="+mn-ea"/>
                <a:cs typeface="+mn-cs"/>
              </a:rPr>
              <a:t>4</a:t>
            </a:r>
            <a:r>
              <a:rPr kumimoji="0" lang="en-US" altLang="en-US" sz="3200" b="0" i="0" u="none" strike="noStrike" kern="1200" cap="none" spc="0" normalizeH="0" baseline="30000" noProof="0" dirty="0">
                <a:ln>
                  <a:noFill/>
                </a:ln>
                <a:solidFill>
                  <a:srgbClr val="FF00FF"/>
                </a:solidFill>
                <a:effectLst/>
                <a:uLnTx/>
                <a:uFillTx/>
                <a:latin typeface="Comic Sans MS" pitchFamily="66" charset="0"/>
                <a:ea typeface="+mn-ea"/>
                <a:cs typeface="+mn-cs"/>
              </a:rPr>
              <a:t>-1</a:t>
            </a:r>
            <a:r>
              <a:rPr kumimoji="0" lang="en-US" altLang="en-US" sz="3200" b="0" i="0" u="none" strike="noStrike" kern="1200" cap="none" spc="0" normalizeH="0" baseline="-25000" noProof="0" dirty="0">
                <a:ln>
                  <a:noFill/>
                </a:ln>
                <a:solidFill>
                  <a:srgbClr val="FF00FF"/>
                </a:solidFill>
                <a:effectLst/>
                <a:uLnTx/>
                <a:uFillTx/>
                <a:latin typeface="Comic Sans MS" pitchFamily="66" charset="0"/>
                <a:ea typeface="+mn-ea"/>
                <a:cs typeface="+mn-cs"/>
              </a:rPr>
              <a:t>(AQ)</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a:t>
            </a:r>
          </a:p>
        </p:txBody>
      </p:sp>
      <p:cxnSp>
        <p:nvCxnSpPr>
          <p:cNvPr id="5" name="Straight Arrow Connector 4"/>
          <p:cNvCxnSpPr/>
          <p:nvPr/>
        </p:nvCxnSpPr>
        <p:spPr>
          <a:xfrm flipH="1">
            <a:off x="1447800" y="532797"/>
            <a:ext cx="685800" cy="12192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19400" y="1892587"/>
            <a:ext cx="129540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19400" y="2044987"/>
            <a:ext cx="129540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4200" y="1447800"/>
            <a:ext cx="914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water</a:t>
            </a:r>
          </a:p>
        </p:txBody>
      </p:sp>
      <p:sp>
        <p:nvSpPr>
          <p:cNvPr id="10" name="TextBox 9"/>
          <p:cNvSpPr txBox="1"/>
          <p:nvPr/>
        </p:nvSpPr>
        <p:spPr>
          <a:xfrm>
            <a:off x="0" y="2438400"/>
            <a:ext cx="9144000"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The molecule is colorless                                                          the ion is HOT PINK!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ADD ACID H</a:t>
            </a:r>
            <a:r>
              <a:rPr kumimoji="0" lang="en-US" sz="1800" b="0" i="0" u="none" strike="noStrike" kern="1200" cap="none" spc="0" normalizeH="0" baseline="30000" noProof="0" dirty="0">
                <a:ln>
                  <a:noFill/>
                </a:ln>
                <a:solidFill>
                  <a:srgbClr val="000000"/>
                </a:solidFill>
                <a:effectLst/>
                <a:uLnTx/>
                <a:uFillTx/>
                <a:latin typeface="Arial" charset="0"/>
                <a:ea typeface="+mn-ea"/>
                <a:cs typeface="+mn-cs"/>
              </a:rPr>
              <a:t>+1</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ADD BASE OH</a:t>
            </a:r>
            <a:r>
              <a:rPr kumimoji="0" lang="en-US" sz="1800" b="0" i="0" u="none" strike="noStrike" kern="1200" cap="none" spc="0" normalizeH="0" baseline="30000" noProof="0" dirty="0">
                <a:ln>
                  <a:noFill/>
                </a:ln>
                <a:solidFill>
                  <a:srgbClr val="000000"/>
                </a:solidFill>
                <a:effectLst/>
                <a:uLnTx/>
                <a:uFillTx/>
                <a:latin typeface="Arial" charset="0"/>
                <a:ea typeface="+mn-ea"/>
                <a:cs typeface="+mn-cs"/>
              </a:rPr>
              <a:t>-1</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ions</a:t>
            </a:r>
            <a:br>
              <a:rPr kumimoji="0" 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8776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0" y="74474"/>
            <a:ext cx="91440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40.  Phenolphthalein works like this…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0" y="1600200"/>
            <a:ext cx="9144000" cy="584775"/>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HC</a:t>
            </a:r>
            <a:r>
              <a:rPr kumimoji="0" lang="en-US" altLang="en-US" sz="3200" b="0" i="0" u="none" strike="noStrike" kern="1200" cap="none" spc="0" normalizeH="0" baseline="-25000" noProof="0" dirty="0">
                <a:ln>
                  <a:noFill/>
                </a:ln>
                <a:solidFill>
                  <a:srgbClr val="000000"/>
                </a:solidFill>
                <a:effectLst/>
                <a:uLnTx/>
                <a:uFillTx/>
                <a:latin typeface="Comic Sans MS" pitchFamily="66" charset="0"/>
                <a:ea typeface="+mn-ea"/>
                <a:cs typeface="+mn-cs"/>
              </a:rPr>
              <a:t>20</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H</a:t>
            </a:r>
            <a:r>
              <a:rPr kumimoji="0" lang="en-US" altLang="en-US" sz="3200" b="0" i="0" u="none" strike="noStrike" kern="1200" cap="none" spc="0" normalizeH="0" baseline="-25000" noProof="0" dirty="0">
                <a:ln>
                  <a:noFill/>
                </a:ln>
                <a:solidFill>
                  <a:srgbClr val="000000"/>
                </a:solidFill>
                <a:effectLst/>
                <a:uLnTx/>
                <a:uFillTx/>
                <a:latin typeface="Comic Sans MS" pitchFamily="66" charset="0"/>
                <a:ea typeface="+mn-ea"/>
                <a:cs typeface="+mn-cs"/>
              </a:rPr>
              <a:t>13</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O</a:t>
            </a:r>
            <a:r>
              <a:rPr kumimoji="0" lang="en-US" altLang="en-US" sz="3200" b="0" i="0" u="none" strike="noStrike" kern="1200" cap="none" spc="0" normalizeH="0" baseline="-25000" noProof="0" dirty="0">
                <a:ln>
                  <a:noFill/>
                </a:ln>
                <a:solidFill>
                  <a:srgbClr val="000000"/>
                </a:solidFill>
                <a:effectLst/>
                <a:uLnTx/>
                <a:uFillTx/>
                <a:latin typeface="Comic Sans MS" pitchFamily="66" charset="0"/>
                <a:ea typeface="+mn-ea"/>
                <a:cs typeface="+mn-cs"/>
              </a:rPr>
              <a:t>4</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H</a:t>
            </a:r>
            <a:r>
              <a:rPr kumimoji="0" lang="en-US" altLang="en-US" sz="3200" b="0" i="0" u="none" strike="noStrike" kern="1200" cap="none" spc="0" normalizeH="0" baseline="30000" noProof="0" dirty="0">
                <a:ln>
                  <a:noFill/>
                </a:ln>
                <a:solidFill>
                  <a:srgbClr val="000000"/>
                </a:solidFill>
                <a:effectLst/>
                <a:uLnTx/>
                <a:uFillTx/>
                <a:latin typeface="Comic Sans MS" pitchFamily="66" charset="0"/>
                <a:ea typeface="+mn-ea"/>
                <a:cs typeface="+mn-cs"/>
              </a:rPr>
              <a:t>+1</a:t>
            </a:r>
            <a:r>
              <a:rPr kumimoji="0" lang="en-US" altLang="en-US" sz="3200" b="0" i="0" u="none" strike="noStrike" kern="1200" cap="none" spc="0" normalizeH="0" baseline="-25000" noProof="0" dirty="0">
                <a:ln>
                  <a:noFill/>
                </a:ln>
                <a:solidFill>
                  <a:srgbClr val="000000"/>
                </a:solidFill>
                <a:effectLst/>
                <a:uLnTx/>
                <a:uFillTx/>
                <a:latin typeface="Comic Sans MS" pitchFamily="66" charset="0"/>
                <a:ea typeface="+mn-ea"/>
                <a:cs typeface="+mn-cs"/>
              </a:rPr>
              <a:t>(AQ)</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  </a:t>
            </a:r>
            <a:r>
              <a:rPr kumimoji="0" lang="en-US" altLang="en-US" sz="3200" b="0" i="0" u="none" strike="noStrike" kern="1200" cap="none" spc="0" normalizeH="0" baseline="0" noProof="0" dirty="0">
                <a:ln>
                  <a:noFill/>
                </a:ln>
                <a:solidFill>
                  <a:srgbClr val="FF00FF"/>
                </a:solidFill>
                <a:effectLst/>
                <a:uLnTx/>
                <a:uFillTx/>
                <a:latin typeface="Comic Sans MS" pitchFamily="66" charset="0"/>
                <a:ea typeface="+mn-ea"/>
                <a:cs typeface="+mn-cs"/>
              </a:rPr>
              <a:t>C</a:t>
            </a:r>
            <a:r>
              <a:rPr kumimoji="0" lang="en-US" altLang="en-US" sz="3200" b="0" i="0" u="none" strike="noStrike" kern="1200" cap="none" spc="0" normalizeH="0" baseline="-25000" noProof="0" dirty="0">
                <a:ln>
                  <a:noFill/>
                </a:ln>
                <a:solidFill>
                  <a:srgbClr val="FF00FF"/>
                </a:solidFill>
                <a:effectLst/>
                <a:uLnTx/>
                <a:uFillTx/>
                <a:latin typeface="Comic Sans MS" pitchFamily="66" charset="0"/>
                <a:ea typeface="+mn-ea"/>
                <a:cs typeface="+mn-cs"/>
              </a:rPr>
              <a:t>20</a:t>
            </a:r>
            <a:r>
              <a:rPr kumimoji="0" lang="en-US" altLang="en-US" sz="3200" b="0" i="0" u="none" strike="noStrike" kern="1200" cap="none" spc="0" normalizeH="0" baseline="0" noProof="0" dirty="0">
                <a:ln>
                  <a:noFill/>
                </a:ln>
                <a:solidFill>
                  <a:srgbClr val="FF00FF"/>
                </a:solidFill>
                <a:effectLst/>
                <a:uLnTx/>
                <a:uFillTx/>
                <a:latin typeface="Comic Sans MS" pitchFamily="66" charset="0"/>
                <a:ea typeface="+mn-ea"/>
                <a:cs typeface="+mn-cs"/>
              </a:rPr>
              <a:t>H</a:t>
            </a:r>
            <a:r>
              <a:rPr kumimoji="0" lang="en-US" altLang="en-US" sz="3200" b="0" i="0" u="none" strike="noStrike" kern="1200" cap="none" spc="0" normalizeH="0" baseline="-25000" noProof="0" dirty="0">
                <a:ln>
                  <a:noFill/>
                </a:ln>
                <a:solidFill>
                  <a:srgbClr val="FF00FF"/>
                </a:solidFill>
                <a:effectLst/>
                <a:uLnTx/>
                <a:uFillTx/>
                <a:latin typeface="Comic Sans MS" pitchFamily="66" charset="0"/>
                <a:ea typeface="+mn-ea"/>
                <a:cs typeface="+mn-cs"/>
              </a:rPr>
              <a:t>13</a:t>
            </a:r>
            <a:r>
              <a:rPr kumimoji="0" lang="en-US" altLang="en-US" sz="3200" b="0" i="0" u="none" strike="noStrike" kern="1200" cap="none" spc="0" normalizeH="0" baseline="0" noProof="0" dirty="0">
                <a:ln>
                  <a:noFill/>
                </a:ln>
                <a:solidFill>
                  <a:srgbClr val="FF00FF"/>
                </a:solidFill>
                <a:effectLst/>
                <a:uLnTx/>
                <a:uFillTx/>
                <a:latin typeface="Comic Sans MS" pitchFamily="66" charset="0"/>
                <a:ea typeface="+mn-ea"/>
                <a:cs typeface="+mn-cs"/>
              </a:rPr>
              <a:t>O</a:t>
            </a:r>
            <a:r>
              <a:rPr kumimoji="0" lang="en-US" altLang="en-US" sz="3200" b="0" i="0" u="none" strike="noStrike" kern="1200" cap="none" spc="0" normalizeH="0" baseline="-25000" noProof="0" dirty="0">
                <a:ln>
                  <a:noFill/>
                </a:ln>
                <a:solidFill>
                  <a:srgbClr val="FF00FF"/>
                </a:solidFill>
                <a:effectLst/>
                <a:uLnTx/>
                <a:uFillTx/>
                <a:latin typeface="Comic Sans MS" pitchFamily="66" charset="0"/>
                <a:ea typeface="+mn-ea"/>
                <a:cs typeface="+mn-cs"/>
              </a:rPr>
              <a:t>4</a:t>
            </a:r>
            <a:r>
              <a:rPr kumimoji="0" lang="en-US" altLang="en-US" sz="3200" b="0" i="0" u="none" strike="noStrike" kern="1200" cap="none" spc="0" normalizeH="0" baseline="30000" noProof="0" dirty="0">
                <a:ln>
                  <a:noFill/>
                </a:ln>
                <a:solidFill>
                  <a:srgbClr val="FF00FF"/>
                </a:solidFill>
                <a:effectLst/>
                <a:uLnTx/>
                <a:uFillTx/>
                <a:latin typeface="Comic Sans MS" pitchFamily="66" charset="0"/>
                <a:ea typeface="+mn-ea"/>
                <a:cs typeface="+mn-cs"/>
              </a:rPr>
              <a:t>-1</a:t>
            </a:r>
            <a:r>
              <a:rPr kumimoji="0" lang="en-US" altLang="en-US" sz="3200" b="0" i="0" u="none" strike="noStrike" kern="1200" cap="none" spc="0" normalizeH="0" baseline="-25000" noProof="0" dirty="0">
                <a:ln>
                  <a:noFill/>
                </a:ln>
                <a:solidFill>
                  <a:srgbClr val="FF00FF"/>
                </a:solidFill>
                <a:effectLst/>
                <a:uLnTx/>
                <a:uFillTx/>
                <a:latin typeface="Comic Sans MS" pitchFamily="66" charset="0"/>
                <a:ea typeface="+mn-ea"/>
                <a:cs typeface="+mn-cs"/>
              </a:rPr>
              <a:t>(AQ)</a:t>
            </a: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 </a:t>
            </a:r>
          </a:p>
        </p:txBody>
      </p:sp>
      <p:cxnSp>
        <p:nvCxnSpPr>
          <p:cNvPr id="5" name="Straight Arrow Connector 4"/>
          <p:cNvCxnSpPr/>
          <p:nvPr/>
        </p:nvCxnSpPr>
        <p:spPr>
          <a:xfrm flipH="1">
            <a:off x="1447800" y="532797"/>
            <a:ext cx="685800" cy="12192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19400" y="1892587"/>
            <a:ext cx="129540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19400" y="2044987"/>
            <a:ext cx="129540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4200" y="1447800"/>
            <a:ext cx="9144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water</a:t>
            </a:r>
          </a:p>
        </p:txBody>
      </p:sp>
      <p:sp>
        <p:nvSpPr>
          <p:cNvPr id="10" name="TextBox 9"/>
          <p:cNvSpPr txBox="1"/>
          <p:nvPr/>
        </p:nvSpPr>
        <p:spPr>
          <a:xfrm>
            <a:off x="0" y="2438400"/>
            <a:ext cx="9144000"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The molecule is colorless                                                          the ion is HOT PINK!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ADD ACID H</a:t>
            </a:r>
            <a:r>
              <a:rPr kumimoji="0" lang="en-US" sz="1800" b="0" i="0" u="none" strike="noStrike" kern="1200" cap="none" spc="0" normalizeH="0" baseline="30000" noProof="0" dirty="0">
                <a:ln>
                  <a:noFill/>
                </a:ln>
                <a:solidFill>
                  <a:srgbClr val="000000"/>
                </a:solidFill>
                <a:effectLst/>
                <a:uLnTx/>
                <a:uFillTx/>
                <a:latin typeface="Arial" charset="0"/>
                <a:ea typeface="+mn-ea"/>
                <a:cs typeface="+mn-cs"/>
              </a:rPr>
              <a:t>+1</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ADD BASE OH</a:t>
            </a:r>
            <a:r>
              <a:rPr kumimoji="0" lang="en-US" sz="1800" b="0" i="0" u="none" strike="noStrike" kern="1200" cap="none" spc="0" normalizeH="0" baseline="30000" noProof="0" dirty="0">
                <a:ln>
                  <a:noFill/>
                </a:ln>
                <a:solidFill>
                  <a:srgbClr val="000000"/>
                </a:solidFill>
                <a:effectLst/>
                <a:uLnTx/>
                <a:uFillTx/>
                <a:latin typeface="Arial" charset="0"/>
                <a:ea typeface="+mn-ea"/>
                <a:cs typeface="+mn-cs"/>
              </a:rPr>
              <a:t>-1</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ions</a:t>
            </a:r>
            <a:br>
              <a:rPr kumimoji="0" 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3" name="Straight Arrow Connector 12"/>
          <p:cNvCxnSpPr/>
          <p:nvPr/>
        </p:nvCxnSpPr>
        <p:spPr>
          <a:xfrm flipH="1">
            <a:off x="1080155" y="3200400"/>
            <a:ext cx="129540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53000" y="3733800"/>
            <a:ext cx="1295400" cy="0"/>
          </a:xfrm>
          <a:prstGeom prst="straightConnector1">
            <a:avLst/>
          </a:prstGeom>
          <a:ln w="38100">
            <a:solidFill>
              <a:srgbClr val="FF65FF"/>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4303455"/>
            <a:ext cx="9144000" cy="2554545"/>
          </a:xfrm>
          <a:prstGeom prst="rect">
            <a:avLst/>
          </a:prstGeom>
          <a:solidFill>
            <a:srgbClr val="BDF2FF"/>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rPr>
              <a:t>It’s so important NOW to notice this: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rPr>
              <a:t>Adding base ions is the SAME THING as removing H</a:t>
            </a:r>
            <a:r>
              <a:rPr kumimoji="0" lang="en-US" sz="2000" b="0" i="0" u="none" strike="noStrike" kern="1200" cap="none" spc="0" normalizeH="0" baseline="30000" noProof="0" dirty="0">
                <a:ln>
                  <a:noFill/>
                </a:ln>
                <a:solidFill>
                  <a:srgbClr val="0000CC"/>
                </a:solidFill>
                <a:effectLst/>
                <a:uLnTx/>
                <a:uFillTx/>
                <a:latin typeface="Playpen Sans ExtraBold" pitchFamily="2" charset="0"/>
                <a:ea typeface="Playpen Sans ExtraBold" pitchFamily="2" charset="0"/>
                <a:cs typeface="+mn-cs"/>
              </a:rPr>
              <a:t>+1</a:t>
            </a:r>
            <a:r>
              <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rPr>
              <a:t> 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rPr>
              <a:t>Base ions (hydroxides) combine with the acid ions forming water.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rPr>
              <a:t>Adding base ions removes hydrogen ions.  </a:t>
            </a:r>
            <a:br>
              <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rPr>
            </a:br>
            <a:br>
              <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rPr>
            </a:br>
            <a:r>
              <a:rPr kumimoji="0" lang="en-US" sz="2000" b="0" i="0" u="none" strike="noStrike" kern="1200" cap="none" spc="0" normalizeH="0" baseline="0" noProof="0" dirty="0">
                <a:ln>
                  <a:noFill/>
                </a:ln>
                <a:solidFill>
                  <a:srgbClr val="0000CC"/>
                </a:solidFill>
                <a:effectLst/>
                <a:uLnTx/>
                <a:uFillTx/>
                <a:latin typeface="Playpen Sans ExtraBold" pitchFamily="2" charset="0"/>
                <a:ea typeface="Playpen Sans ExtraBold" pitchFamily="2" charset="0"/>
                <a:cs typeface="+mn-cs"/>
              </a:rPr>
              <a:t>That is why this shift occurs.</a:t>
            </a:r>
          </a:p>
        </p:txBody>
      </p:sp>
    </p:spTree>
    <p:extLst>
      <p:ext uri="{BB962C8B-B14F-4D97-AF65-F5344CB8AC3E}">
        <p14:creationId xmlns:p14="http://schemas.microsoft.com/office/powerpoint/2010/main" val="2774055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0" y="2743200"/>
            <a:ext cx="9144000"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  HC</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27</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H</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27</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Br</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2</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O</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5</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S              H</a:t>
            </a:r>
            <a:r>
              <a:rPr kumimoji="0" lang="en-US" altLang="en-US" sz="2800" b="0" i="0" u="none" strike="noStrike" kern="1200" cap="none" spc="0" normalizeH="0" baseline="30000" noProof="0" dirty="0">
                <a:ln>
                  <a:noFill/>
                </a:ln>
                <a:solidFill>
                  <a:srgbClr val="000000"/>
                </a:solidFill>
                <a:effectLst/>
                <a:uLnTx/>
                <a:uFillTx/>
                <a:latin typeface="Comic Sans MS" pitchFamily="66" charset="0"/>
                <a:ea typeface="+mn-ea"/>
                <a:cs typeface="+mn-cs"/>
              </a:rPr>
              <a:t>+1</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(AQ) </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 +  </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C</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27</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H</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27</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Br</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2</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O</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5</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S</a:t>
            </a:r>
            <a:r>
              <a:rPr kumimoji="0" lang="en-US" altLang="en-US" sz="2800" b="0" i="0" u="none" strike="noStrike" kern="1200" cap="none" spc="0" normalizeH="0" baseline="30000" noProof="0" dirty="0">
                <a:ln>
                  <a:noFill/>
                </a:ln>
                <a:solidFill>
                  <a:srgbClr val="000099"/>
                </a:solidFill>
                <a:effectLst/>
                <a:uLnTx/>
                <a:uFillTx/>
                <a:latin typeface="Comic Sans MS" pitchFamily="66" charset="0"/>
                <a:ea typeface="+mn-ea"/>
                <a:cs typeface="+mn-cs"/>
              </a:rPr>
              <a:t>-1</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(AQ)</a:t>
            </a:r>
            <a:r>
              <a:rPr kumimoji="0" lang="en-US" altLang="en-US" sz="3200" b="0" i="0" u="none" strike="noStrike" kern="1200" cap="none" spc="0" normalizeH="0" baseline="-25000" noProof="0" dirty="0">
                <a:ln>
                  <a:noFill/>
                </a:ln>
                <a:solidFill>
                  <a:srgbClr val="000099"/>
                </a:solidFill>
                <a:effectLst/>
                <a:uLnTx/>
                <a:uFillTx/>
                <a:latin typeface="Comic Sans MS" pitchFamily="66" charset="0"/>
                <a:ea typeface="+mn-ea"/>
                <a:cs typeface="+mn-cs"/>
              </a:rPr>
              <a:t> </a:t>
            </a:r>
            <a:endParaRPr kumimoji="0" lang="en-US" altLang="en-US" sz="3200" b="0" i="0" u="none" strike="noStrike" kern="1200" cap="none" spc="0" normalizeH="0" baseline="30000" noProof="0" dirty="0">
              <a:ln>
                <a:noFill/>
              </a:ln>
              <a:solidFill>
                <a:srgbClr val="000099"/>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itchFamily="66" charset="0"/>
                <a:ea typeface="+mn-ea"/>
                <a:cs typeface="+mn-cs"/>
              </a:rPr>
              <a:t>      YELLOW MOLECULE                                                     </a:t>
            </a:r>
            <a:r>
              <a:rPr kumimoji="0" lang="en-US" altLang="en-US" sz="1800" b="0" i="0" u="none" strike="noStrike" kern="1200" cap="none" spc="0" normalizeH="0" baseline="0" noProof="0" dirty="0">
                <a:ln>
                  <a:noFill/>
                </a:ln>
                <a:solidFill>
                  <a:srgbClr val="000099"/>
                </a:solidFill>
                <a:effectLst/>
                <a:uLnTx/>
                <a:uFillTx/>
                <a:latin typeface="Comic Sans MS" pitchFamily="66" charset="0"/>
                <a:ea typeface="+mn-ea"/>
                <a:cs typeface="+mn-cs"/>
              </a:rPr>
              <a:t>BLUE  ANION</a:t>
            </a:r>
            <a:endPar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                       </a:t>
            </a:r>
            <a:b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rgbClr val="FFFFFF"/>
                </a:solidFill>
                <a:effectLst/>
                <a:uLnTx/>
                <a:uFillTx/>
                <a:latin typeface="Comic Sans MS" pitchFamily="66" charset="0"/>
                <a:ea typeface="+mn-ea"/>
                <a:cs typeface="+mn-cs"/>
              </a:rPr>
              <a:t>Becomes yellow</a:t>
            </a:r>
            <a:r>
              <a:rPr kumimoji="0" lang="en-US" altLang="en-US" sz="2800" b="0" i="0" u="none" strike="noStrike" kern="1200" cap="none" spc="0" normalizeH="0" baseline="0" noProof="0" dirty="0">
                <a:ln>
                  <a:noFill/>
                </a:ln>
                <a:solidFill>
                  <a:srgbClr val="FFFFFF"/>
                </a:solidFill>
                <a:effectLst/>
                <a:uLnTx/>
                <a:uFillTx/>
                <a:latin typeface="Comic Sans MS" pitchFamily="66" charset="0"/>
                <a:ea typeface="+mn-ea"/>
                <a:cs typeface="+mn-cs"/>
              </a:rPr>
              <a:t>           </a:t>
            </a: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Add acid H</a:t>
            </a:r>
            <a:r>
              <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rPr>
              <a:t>+1</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rPr>
              <a:t>                                   </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Add base OH</a:t>
            </a:r>
            <a:r>
              <a:rPr kumimoji="0" lang="en-US" altLang="en-US" sz="2800" b="0" i="0" u="none" strike="noStrike" kern="1200" cap="none" spc="0" normalizeH="0" baseline="30000" noProof="0" dirty="0">
                <a:ln>
                  <a:noFill/>
                </a:ln>
                <a:solidFill>
                  <a:srgbClr val="000099"/>
                </a:solidFill>
                <a:effectLst/>
                <a:uLnTx/>
                <a:uFillTx/>
                <a:latin typeface="Comic Sans MS" pitchFamily="66" charset="0"/>
                <a:ea typeface="+mn-ea"/>
                <a:cs typeface="+mn-cs"/>
              </a:rPr>
              <a:t>-1   </a:t>
            </a:r>
            <a:r>
              <a:rPr kumimoji="0" lang="en-US" altLang="en-US" sz="3200" b="0" i="0" u="none" strike="noStrike" kern="1200" cap="none" spc="0" normalizeH="0" baseline="30000" noProof="0" dirty="0">
                <a:ln>
                  <a:noFill/>
                </a:ln>
                <a:solidFill>
                  <a:srgbClr val="000099"/>
                </a:solidFill>
                <a:effectLst/>
                <a:uLnTx/>
                <a:uFillTx/>
                <a:latin typeface="Comic Sans MS" pitchFamily="66" charset="0"/>
                <a:ea typeface="+mn-ea"/>
                <a:cs typeface="+mn-cs"/>
              </a:rPr>
              <a:t>            </a:t>
            </a:r>
            <a:r>
              <a:rPr kumimoji="0" lang="en-US" altLang="en-US" sz="2800" b="1" i="0" u="none" strike="noStrike" kern="1200" cap="none" spc="0" normalizeH="0" baseline="0" noProof="0" dirty="0">
                <a:ln>
                  <a:noFill/>
                </a:ln>
                <a:solidFill>
                  <a:srgbClr val="FFFFFF"/>
                </a:solidFill>
                <a:effectLst/>
                <a:uLnTx/>
                <a:uFillTx/>
                <a:latin typeface="Comic Sans MS" pitchFamily="66" charset="0"/>
                <a:ea typeface="+mn-ea"/>
                <a:cs typeface="+mn-cs"/>
              </a:rPr>
              <a:t>becomes blue</a:t>
            </a:r>
            <a:endParaRPr kumimoji="0" lang="en-US" altLang="en-US" sz="2800" b="0" i="0" u="none" strike="noStrike" kern="1200" cap="none" spc="0" normalizeH="0" baseline="30000" noProof="0" dirty="0">
              <a:ln>
                <a:noFill/>
              </a:ln>
              <a:solidFill>
                <a:srgbClr val="FFFFFF"/>
              </a:solidFill>
              <a:effectLs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endParaRPr>
          </a:p>
        </p:txBody>
      </p:sp>
      <p:sp>
        <p:nvSpPr>
          <p:cNvPr id="130051" name="Line 4"/>
          <p:cNvSpPr>
            <a:spLocks noChangeShapeType="1"/>
          </p:cNvSpPr>
          <p:nvPr/>
        </p:nvSpPr>
        <p:spPr bwMode="auto">
          <a:xfrm>
            <a:off x="3124200" y="30480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2" name="Line 5"/>
          <p:cNvSpPr>
            <a:spLocks noChangeShapeType="1"/>
          </p:cNvSpPr>
          <p:nvPr/>
        </p:nvSpPr>
        <p:spPr bwMode="auto">
          <a:xfrm>
            <a:off x="3124200" y="31242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3" name="Line 6"/>
          <p:cNvSpPr>
            <a:spLocks noChangeShapeType="1"/>
          </p:cNvSpPr>
          <p:nvPr/>
        </p:nvSpPr>
        <p:spPr bwMode="auto">
          <a:xfrm flipV="1">
            <a:off x="3124200" y="2895600"/>
            <a:ext cx="3048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4" name="Line 7"/>
          <p:cNvSpPr>
            <a:spLocks noChangeShapeType="1"/>
          </p:cNvSpPr>
          <p:nvPr/>
        </p:nvSpPr>
        <p:spPr bwMode="auto">
          <a:xfrm flipV="1">
            <a:off x="3733800" y="3124200"/>
            <a:ext cx="3048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5" name="Text Box 8"/>
          <p:cNvSpPr txBox="1">
            <a:spLocks noChangeArrowheads="1"/>
          </p:cNvSpPr>
          <p:nvPr/>
        </p:nvSpPr>
        <p:spPr bwMode="auto">
          <a:xfrm>
            <a:off x="3429000" y="2590800"/>
            <a:ext cx="6527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Arial" charset="0"/>
                <a:ea typeface="+mn-ea"/>
                <a:cs typeface="+mn-cs"/>
              </a:rPr>
              <a:t>water</a:t>
            </a:r>
          </a:p>
        </p:txBody>
      </p:sp>
      <p:sp>
        <p:nvSpPr>
          <p:cNvPr id="130056" name="TextBox 1"/>
          <p:cNvSpPr txBox="1">
            <a:spLocks noChangeArrowheads="1"/>
          </p:cNvSpPr>
          <p:nvPr/>
        </p:nvSpPr>
        <p:spPr bwMode="auto">
          <a:xfrm>
            <a:off x="109710" y="152400"/>
            <a:ext cx="89154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41.</a:t>
            </a: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This is Bromthymol blue indicator.  It is also a weak acid, and “works” the same way as the phenolphthalein, but with different colors and at a different concentration of acid or base present.    </a:t>
            </a:r>
          </a:p>
        </p:txBody>
      </p:sp>
    </p:spTree>
    <p:extLst>
      <p:ext uri="{BB962C8B-B14F-4D97-AF65-F5344CB8AC3E}">
        <p14:creationId xmlns:p14="http://schemas.microsoft.com/office/powerpoint/2010/main" val="3922720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0" y="2743200"/>
            <a:ext cx="9144000"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  HC</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27</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H</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27</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Br</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2</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O</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5</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S              H</a:t>
            </a:r>
            <a:r>
              <a:rPr kumimoji="0" lang="en-US" altLang="en-US" sz="2800" b="0" i="0" u="none" strike="noStrike" kern="1200" cap="none" spc="0" normalizeH="0" baseline="30000" noProof="0" dirty="0">
                <a:ln>
                  <a:noFill/>
                </a:ln>
                <a:solidFill>
                  <a:srgbClr val="000000"/>
                </a:solidFill>
                <a:effectLst/>
                <a:uLnTx/>
                <a:uFillTx/>
                <a:latin typeface="Comic Sans MS" pitchFamily="66" charset="0"/>
                <a:ea typeface="+mn-ea"/>
                <a:cs typeface="+mn-cs"/>
              </a:rPr>
              <a:t>+1</a:t>
            </a:r>
            <a:r>
              <a:rPr kumimoji="0" lang="en-US" altLang="en-US" sz="2800" b="0" i="0" u="none" strike="noStrike" kern="1200" cap="none" spc="0" normalizeH="0" baseline="-25000" noProof="0" dirty="0">
                <a:ln>
                  <a:noFill/>
                </a:ln>
                <a:solidFill>
                  <a:srgbClr val="000000"/>
                </a:solidFill>
                <a:effectLst/>
                <a:uLnTx/>
                <a:uFillTx/>
                <a:latin typeface="Comic Sans MS" pitchFamily="66" charset="0"/>
                <a:ea typeface="+mn-ea"/>
                <a:cs typeface="+mn-cs"/>
              </a:rPr>
              <a:t>(AQ) </a:t>
            </a: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 +  </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C</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27</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H</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27</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Br</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2</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O</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5</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S</a:t>
            </a:r>
            <a:r>
              <a:rPr kumimoji="0" lang="en-US" altLang="en-US" sz="2800" b="0" i="0" u="none" strike="noStrike" kern="1200" cap="none" spc="0" normalizeH="0" baseline="30000" noProof="0" dirty="0">
                <a:ln>
                  <a:noFill/>
                </a:ln>
                <a:solidFill>
                  <a:srgbClr val="000099"/>
                </a:solidFill>
                <a:effectLst/>
                <a:uLnTx/>
                <a:uFillTx/>
                <a:latin typeface="Comic Sans MS" pitchFamily="66" charset="0"/>
                <a:ea typeface="+mn-ea"/>
                <a:cs typeface="+mn-cs"/>
              </a:rPr>
              <a:t>-1</a:t>
            </a:r>
            <a:r>
              <a:rPr kumimoji="0" lang="en-US" altLang="en-US" sz="2800" b="0" i="0" u="none" strike="noStrike" kern="1200" cap="none" spc="0" normalizeH="0" baseline="-25000" noProof="0" dirty="0">
                <a:ln>
                  <a:noFill/>
                </a:ln>
                <a:solidFill>
                  <a:srgbClr val="000099"/>
                </a:solidFill>
                <a:effectLst/>
                <a:uLnTx/>
                <a:uFillTx/>
                <a:latin typeface="Comic Sans MS" pitchFamily="66" charset="0"/>
                <a:ea typeface="+mn-ea"/>
                <a:cs typeface="+mn-cs"/>
              </a:rPr>
              <a:t>(AQ)</a:t>
            </a:r>
            <a:r>
              <a:rPr kumimoji="0" lang="en-US" altLang="en-US" sz="3200" b="0" i="0" u="none" strike="noStrike" kern="1200" cap="none" spc="0" normalizeH="0" baseline="-25000" noProof="0" dirty="0">
                <a:ln>
                  <a:noFill/>
                </a:ln>
                <a:solidFill>
                  <a:srgbClr val="000099"/>
                </a:solidFill>
                <a:effectLst/>
                <a:uLnTx/>
                <a:uFillTx/>
                <a:latin typeface="Comic Sans MS" pitchFamily="66" charset="0"/>
                <a:ea typeface="+mn-ea"/>
                <a:cs typeface="+mn-cs"/>
              </a:rPr>
              <a:t> </a:t>
            </a:r>
            <a:endParaRPr kumimoji="0" lang="en-US" altLang="en-US" sz="3200" b="0" i="0" u="none" strike="noStrike" kern="1200" cap="none" spc="0" normalizeH="0" baseline="30000" noProof="0" dirty="0">
              <a:ln>
                <a:noFill/>
              </a:ln>
              <a:solidFill>
                <a:srgbClr val="000099"/>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itchFamily="66" charset="0"/>
                <a:ea typeface="+mn-ea"/>
                <a:cs typeface="+mn-cs"/>
              </a:rPr>
              <a:t>      YELLOW MOLECULE                                                     </a:t>
            </a:r>
            <a:r>
              <a:rPr kumimoji="0" lang="en-US" altLang="en-US" sz="1800" b="0" i="0" u="none" strike="noStrike" kern="1200" cap="none" spc="0" normalizeH="0" baseline="0" noProof="0" dirty="0">
                <a:ln>
                  <a:noFill/>
                </a:ln>
                <a:solidFill>
                  <a:srgbClr val="000099"/>
                </a:solidFill>
                <a:effectLst/>
                <a:uLnTx/>
                <a:uFillTx/>
                <a:latin typeface="Comic Sans MS" pitchFamily="66" charset="0"/>
                <a:ea typeface="+mn-ea"/>
                <a:cs typeface="+mn-cs"/>
              </a:rPr>
              <a:t>BLUE  ANION</a:t>
            </a:r>
            <a:endPar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t>                       </a:t>
            </a:r>
            <a:br>
              <a:rPr kumimoji="0" lang="en-US" altLang="en-US" sz="28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rgbClr val="FF0000"/>
                </a:solidFill>
                <a:effectLst/>
                <a:highlight>
                  <a:srgbClr val="FFFF00"/>
                </a:highlight>
                <a:uLnTx/>
                <a:uFillTx/>
                <a:latin typeface="Comic Sans MS" pitchFamily="66" charset="0"/>
                <a:ea typeface="+mn-ea"/>
                <a:cs typeface="+mn-cs"/>
              </a:rPr>
              <a:t>Becomes yellow</a:t>
            </a:r>
            <a:r>
              <a:rPr kumimoji="0" lang="en-US" altLang="en-US" sz="2800" b="0" i="0" u="none" strike="noStrike" kern="1200" cap="none" spc="0" normalizeH="0" baseline="0" noProof="0" dirty="0">
                <a:ln>
                  <a:noFill/>
                </a:ln>
                <a:solidFill>
                  <a:srgbClr val="FF0000"/>
                </a:solidFill>
                <a:effectLst/>
                <a:highlight>
                  <a:srgbClr val="FFFF00"/>
                </a:highlight>
                <a:uLnTx/>
                <a:uFillTx/>
                <a:latin typeface="Comic Sans MS" pitchFamily="66" charset="0"/>
                <a:ea typeface="+mn-ea"/>
                <a:cs typeface="+mn-cs"/>
              </a:rPr>
              <a:t>         </a:t>
            </a:r>
            <a:r>
              <a:rPr kumimoji="0" lang="en-US" altLang="en-US" sz="2800" b="0" i="0" u="none" strike="noStrike" kern="1200" cap="none" spc="0" normalizeH="0" baseline="0" noProof="0" dirty="0">
                <a:ln>
                  <a:noFill/>
                </a:ln>
                <a:solidFill>
                  <a:srgbClr val="FF0000"/>
                </a:solidFill>
                <a:effectLst/>
                <a:uLnTx/>
                <a:uFillTx/>
                <a:latin typeface="Comic Sans MS" pitchFamily="66" charset="0"/>
                <a:ea typeface="+mn-ea"/>
                <a:cs typeface="+mn-cs"/>
              </a:rPr>
              <a:t>  Add acid H</a:t>
            </a:r>
            <a:r>
              <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rPr>
              <a:t>+1</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rPr>
              <a:t>                                   </a:t>
            </a:r>
            <a:r>
              <a:rPr kumimoji="0" lang="en-US" altLang="en-US" sz="2800" b="0" i="0" u="none" strike="noStrike" kern="1200" cap="none" spc="0" normalizeH="0" baseline="0" noProof="0" dirty="0">
                <a:ln>
                  <a:noFill/>
                </a:ln>
                <a:solidFill>
                  <a:srgbClr val="000099"/>
                </a:solidFill>
                <a:effectLst/>
                <a:uLnTx/>
                <a:uFillTx/>
                <a:latin typeface="Comic Sans MS" pitchFamily="66" charset="0"/>
                <a:ea typeface="+mn-ea"/>
                <a:cs typeface="+mn-cs"/>
              </a:rPr>
              <a:t>Add base OH</a:t>
            </a:r>
            <a:r>
              <a:rPr kumimoji="0" lang="en-US" altLang="en-US" sz="2800" b="0" i="0" u="none" strike="noStrike" kern="1200" cap="none" spc="0" normalizeH="0" baseline="30000" noProof="0" dirty="0">
                <a:ln>
                  <a:noFill/>
                </a:ln>
                <a:solidFill>
                  <a:srgbClr val="000099"/>
                </a:solidFill>
                <a:effectLst/>
                <a:uLnTx/>
                <a:uFillTx/>
                <a:latin typeface="Comic Sans MS" pitchFamily="66" charset="0"/>
                <a:ea typeface="+mn-ea"/>
                <a:cs typeface="+mn-cs"/>
              </a:rPr>
              <a:t>-1   </a:t>
            </a:r>
            <a:r>
              <a:rPr kumimoji="0" lang="en-US" altLang="en-US" sz="3200" b="0" i="0" u="none" strike="noStrike" kern="1200" cap="none" spc="0" normalizeH="0" baseline="30000" noProof="0" dirty="0">
                <a:ln>
                  <a:noFill/>
                </a:ln>
                <a:solidFill>
                  <a:srgbClr val="000099"/>
                </a:solidFill>
                <a:effectLst/>
                <a:highlight>
                  <a:srgbClr val="BDF2FF"/>
                </a:highlight>
                <a:uLnTx/>
                <a:uFillTx/>
                <a:latin typeface="Comic Sans MS" pitchFamily="66" charset="0"/>
                <a:ea typeface="+mn-ea"/>
                <a:cs typeface="+mn-cs"/>
              </a:rPr>
              <a:t>            </a:t>
            </a:r>
            <a:r>
              <a:rPr kumimoji="0" lang="en-US" altLang="en-US" sz="2800" b="1" i="0" u="none" strike="noStrike" kern="1200" cap="none" spc="0" normalizeH="0" baseline="0" noProof="0" dirty="0">
                <a:ln>
                  <a:noFill/>
                </a:ln>
                <a:solidFill>
                  <a:srgbClr val="000099"/>
                </a:solidFill>
                <a:effectLst/>
                <a:highlight>
                  <a:srgbClr val="BDF2FF"/>
                </a:highlight>
                <a:uLnTx/>
                <a:uFillTx/>
                <a:latin typeface="Comic Sans MS" pitchFamily="66" charset="0"/>
                <a:ea typeface="+mn-ea"/>
                <a:cs typeface="+mn-cs"/>
              </a:rPr>
              <a:t>Becomes blue</a:t>
            </a:r>
            <a:endParaRPr kumimoji="0" lang="en-US" altLang="en-US" sz="2800" b="0" i="0" u="none" strike="noStrike" kern="1200" cap="none" spc="0" normalizeH="0" baseline="30000" noProof="0" dirty="0">
              <a:ln>
                <a:noFill/>
              </a:ln>
              <a:solidFill>
                <a:srgbClr val="000099"/>
              </a:solidFill>
              <a:effectLst/>
              <a:highlight>
                <a:srgbClr val="BDF2FF"/>
              </a:highlight>
              <a:uLnTx/>
              <a:uFillTx/>
              <a:latin typeface="Comic Sans MS" pitchFamily="66"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30000" noProof="0" dirty="0">
              <a:ln>
                <a:noFill/>
              </a:ln>
              <a:solidFill>
                <a:srgbClr val="FF0000"/>
              </a:solidFill>
              <a:effectLst/>
              <a:uLnTx/>
              <a:uFillTx/>
              <a:latin typeface="Comic Sans MS" pitchFamily="66" charset="0"/>
              <a:ea typeface="+mn-ea"/>
              <a:cs typeface="+mn-cs"/>
            </a:endParaRPr>
          </a:p>
        </p:txBody>
      </p:sp>
      <p:sp>
        <p:nvSpPr>
          <p:cNvPr id="130051" name="Line 4"/>
          <p:cNvSpPr>
            <a:spLocks noChangeShapeType="1"/>
          </p:cNvSpPr>
          <p:nvPr/>
        </p:nvSpPr>
        <p:spPr bwMode="auto">
          <a:xfrm>
            <a:off x="3124200" y="30480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2" name="Line 5"/>
          <p:cNvSpPr>
            <a:spLocks noChangeShapeType="1"/>
          </p:cNvSpPr>
          <p:nvPr/>
        </p:nvSpPr>
        <p:spPr bwMode="auto">
          <a:xfrm>
            <a:off x="3124200" y="31242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3" name="Line 6"/>
          <p:cNvSpPr>
            <a:spLocks noChangeShapeType="1"/>
          </p:cNvSpPr>
          <p:nvPr/>
        </p:nvSpPr>
        <p:spPr bwMode="auto">
          <a:xfrm flipV="1">
            <a:off x="3124200" y="2895600"/>
            <a:ext cx="3048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4" name="Line 7"/>
          <p:cNvSpPr>
            <a:spLocks noChangeShapeType="1"/>
          </p:cNvSpPr>
          <p:nvPr/>
        </p:nvSpPr>
        <p:spPr bwMode="auto">
          <a:xfrm flipV="1">
            <a:off x="3733800" y="3124200"/>
            <a:ext cx="3048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5" name="Text Box 8"/>
          <p:cNvSpPr txBox="1">
            <a:spLocks noChangeArrowheads="1"/>
          </p:cNvSpPr>
          <p:nvPr/>
        </p:nvSpPr>
        <p:spPr bwMode="auto">
          <a:xfrm>
            <a:off x="3429000" y="2590800"/>
            <a:ext cx="6527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Arial" charset="0"/>
                <a:ea typeface="+mn-ea"/>
                <a:cs typeface="+mn-cs"/>
              </a:rPr>
              <a:t>water</a:t>
            </a:r>
          </a:p>
        </p:txBody>
      </p:sp>
      <p:sp>
        <p:nvSpPr>
          <p:cNvPr id="130056" name="TextBox 1"/>
          <p:cNvSpPr txBox="1">
            <a:spLocks noChangeArrowheads="1"/>
          </p:cNvSpPr>
          <p:nvPr/>
        </p:nvSpPr>
        <p:spPr bwMode="auto">
          <a:xfrm>
            <a:off x="109710" y="152400"/>
            <a:ext cx="89154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41.</a:t>
            </a:r>
            <a:r>
              <a:rPr kumimoji="0" lang="en-US" altLang="en-US" sz="28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This is Bromthymol blue indicator.  It is also a weak acid, and “works” the same way as the phenolphthalein, but with different colors and at a different concentration of acid or base present.    </a:t>
            </a:r>
          </a:p>
        </p:txBody>
      </p:sp>
      <p:cxnSp>
        <p:nvCxnSpPr>
          <p:cNvPr id="11" name="Straight Arrow Connector 10"/>
          <p:cNvCxnSpPr/>
          <p:nvPr/>
        </p:nvCxnSpPr>
        <p:spPr>
          <a:xfrm flipH="1">
            <a:off x="2971800" y="4495800"/>
            <a:ext cx="6096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0" y="5562600"/>
            <a:ext cx="609600" cy="0"/>
          </a:xfrm>
          <a:prstGeom prst="straightConnector1">
            <a:avLst/>
          </a:prstGeom>
          <a:ln w="76200">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57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631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charset="0"/>
                <a:ea typeface="+mn-ea"/>
                <a:cs typeface="+mn-cs"/>
              </a:rPr>
              <a:t>Find the titration math formula on the back of the reference table, </a:t>
            </a:r>
            <a:br>
              <a:rPr kumimoji="0" lang="en-US" sz="4400" b="0" i="0" u="none" strike="noStrike" kern="1200" cap="none" spc="0" normalizeH="0" baseline="0" noProof="0" dirty="0">
                <a:ln>
                  <a:noFill/>
                </a:ln>
                <a:solidFill>
                  <a:srgbClr val="000000"/>
                </a:solidFill>
                <a:effectLst/>
                <a:uLnTx/>
                <a:uFillTx/>
                <a:latin typeface="Arial" charset="0"/>
                <a:ea typeface="+mn-ea"/>
                <a:cs typeface="+mn-cs"/>
              </a:rPr>
            </a:br>
            <a:r>
              <a:rPr kumimoji="0" lang="en-US" sz="4400" b="0" i="0" u="none" strike="noStrike" kern="1200" cap="none" spc="0" normalizeH="0" baseline="0" noProof="0" dirty="0">
                <a:ln>
                  <a:noFill/>
                </a:ln>
                <a:solidFill>
                  <a:srgbClr val="000000"/>
                </a:solidFill>
                <a:effectLst/>
                <a:uLnTx/>
                <a:uFillTx/>
                <a:latin typeface="Arial" charset="0"/>
                <a:ea typeface="+mn-ea"/>
                <a:cs typeface="+mn-cs"/>
              </a:rPr>
              <a:t>and let’s </a:t>
            </a:r>
            <a:br>
              <a:rPr kumimoji="0" lang="en-US" sz="4400" b="0" i="0" u="none" strike="noStrike" kern="1200" cap="none" spc="0" normalizeH="0" baseline="0" noProof="0" dirty="0">
                <a:ln>
                  <a:noFill/>
                </a:ln>
                <a:solidFill>
                  <a:srgbClr val="000000"/>
                </a:solidFill>
                <a:effectLst/>
                <a:uLnTx/>
                <a:uFillTx/>
                <a:latin typeface="Arial" charset="0"/>
                <a:ea typeface="+mn-ea"/>
                <a:cs typeface="+mn-cs"/>
              </a:rPr>
            </a:br>
            <a:r>
              <a:rPr kumimoji="0" lang="en-US" sz="199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FIX IT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sng" strike="noStrike" kern="1200" cap="none" spc="0" normalizeH="0" baseline="0" noProof="0" dirty="0">
                <a:ln>
                  <a:noFill/>
                </a:ln>
                <a:solidFill>
                  <a:srgbClr val="000000"/>
                </a:solidFill>
                <a:effectLst/>
                <a:uLnTx/>
                <a:uFillTx/>
                <a:latin typeface="Arial" charset="0"/>
                <a:ea typeface="+mn-ea"/>
                <a:cs typeface="+mn-cs"/>
              </a:rPr>
              <a:t>Then </a:t>
            </a:r>
            <a:r>
              <a:rPr kumimoji="0" lang="en-US" sz="4400" b="0" i="0" u="none" strike="noStrike" kern="1200" cap="none" spc="0" normalizeH="0" baseline="0" noProof="0" dirty="0">
                <a:ln>
                  <a:noFill/>
                </a:ln>
                <a:solidFill>
                  <a:srgbClr val="000000"/>
                </a:solidFill>
                <a:effectLst/>
                <a:uLnTx/>
                <a:uFillTx/>
                <a:latin typeface="Arial" charset="0"/>
                <a:ea typeface="+mn-ea"/>
                <a:cs typeface="+mn-cs"/>
              </a:rPr>
              <a:t>we’ll explain. </a:t>
            </a:r>
          </a:p>
        </p:txBody>
      </p:sp>
    </p:spTree>
    <p:extLst>
      <p:ext uri="{BB962C8B-B14F-4D97-AF65-F5344CB8AC3E}">
        <p14:creationId xmlns:p14="http://schemas.microsoft.com/office/powerpoint/2010/main" val="3128397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0" y="0"/>
            <a:ext cx="9144000" cy="25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Titration Formula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(Molarity of Acid ions)(volume of acid) = (molarity of Base ions)(volume of base)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r>
              <a:rPr kumimoji="0" lang="en-US" altLang="en-US" sz="6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alt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6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alt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(M</a:t>
            </a:r>
            <a:r>
              <a:rPr kumimoji="0" lang="en-US" altLang="en-US" sz="6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6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87043" name="Text Box 5"/>
          <p:cNvSpPr txBox="1">
            <a:spLocks noChangeArrowheads="1"/>
          </p:cNvSpPr>
          <p:nvPr/>
        </p:nvSpPr>
        <p:spPr bwMode="auto">
          <a:xfrm>
            <a:off x="0" y="4114800"/>
            <a:ext cx="9144000"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t>Change it to:</a:t>
            </a:r>
            <a:br>
              <a:rPr kumimoji="0" lang="en-US" altLang="en-US" sz="3200" b="0" i="0" u="none" strike="noStrike" kern="1200" cap="none" spc="0" normalizeH="0" baseline="0" noProof="0" dirty="0">
                <a:ln>
                  <a:noFill/>
                </a:ln>
                <a:solidFill>
                  <a:srgbClr val="000000"/>
                </a:solidFill>
                <a:effectLst/>
                <a:uLnTx/>
                <a:uFillTx/>
                <a:latin typeface="Comic Sans MS" pitchFamily="66" charset="0"/>
                <a:ea typeface="+mn-ea"/>
                <a:cs typeface="+mn-cs"/>
              </a:rPr>
            </a:br>
            <a:r>
              <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en-US" sz="40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r>
              <a:rPr kumimoji="0" lang="en-US" altLang="en-US" sz="5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r>
              <a:rPr kumimoji="0" lang="en-US" altLang="en-US" sz="54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altLang="en-US" sz="5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54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altLang="en-US" sz="5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(M</a:t>
            </a:r>
            <a:r>
              <a:rPr kumimoji="0" lang="en-US" altLang="en-US" sz="54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5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54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54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alt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(#OH</a:t>
            </a:r>
            <a:r>
              <a:rPr kumimoji="0" lang="en-US" altLang="en-US" sz="4000" b="0"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920004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5"/>
          <p:cNvSpPr txBox="1">
            <a:spLocks noChangeArrowheads="1"/>
          </p:cNvSpPr>
          <p:nvPr/>
        </p:nvSpPr>
        <p:spPr bwMode="auto">
          <a:xfrm>
            <a:off x="13771" y="7513"/>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42. </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t>
            </a:r>
            <a:r>
              <a:rPr kumimoji="0" lang="en-US" altLang="en-US" sz="40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a:t>
            </a:r>
            <a:r>
              <a:rPr kumimoji="0" lang="en-US" altLang="en-US" sz="4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4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(M</a:t>
            </a:r>
            <a:r>
              <a:rPr kumimoji="0" lang="en-US" altLang="en-US" sz="4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4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)(#OH</a:t>
            </a:r>
            <a:r>
              <a:rPr kumimoji="0" lang="en-US" altLang="en-US" sz="40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43.  Where…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a:t>
            </a:r>
            <a:r>
              <a:rPr kumimoji="0" lang="en-US" altLang="en-US" sz="4000" b="1" i="0" u="none" strike="noStrike" kern="1200" cap="none" spc="0" normalizeH="0" baseline="30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 </a:t>
            </a:r>
            <a:r>
              <a:rPr kumimoji="0" lang="en-US" alt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 # H</a:t>
            </a:r>
            <a:r>
              <a:rPr kumimoji="0" lang="en-US" altLang="en-US" sz="4000" b="1" i="0" u="none" strike="noStrike" kern="1200" cap="none" spc="0" normalizeH="0" baseline="30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a:t>
            </a:r>
            <a:r>
              <a:rPr kumimoji="0" lang="en-US" alt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ions in the acid formula</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M</a:t>
            </a:r>
            <a:r>
              <a:rPr kumimoji="0" lang="en-US" altLang="en-US" sz="32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a:t>
            </a: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is the molarity of this acid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V</a:t>
            </a:r>
            <a:r>
              <a:rPr kumimoji="0" lang="en-US" altLang="en-US" sz="32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a:t>
            </a: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is the volume of this acid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M</a:t>
            </a:r>
            <a:r>
              <a:rPr kumimoji="0" lang="en-US" altLang="en-US" sz="32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B</a:t>
            </a: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is the molarity of this base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V</a:t>
            </a:r>
            <a:r>
              <a:rPr kumimoji="0" lang="en-US" altLang="en-US" sz="32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B</a:t>
            </a:r>
            <a:r>
              <a:rPr kumimoji="0" lang="en-US" altLang="en-US" sz="32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is the volume of this base</a:t>
            </a:r>
            <a:br>
              <a:rPr kumimoji="0" lang="en-US" altLang="en-US" sz="32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br>
              <a:rPr kumimoji="0" lang="en-US" altLang="en-US" sz="40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b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#OH</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OH</a:t>
            </a:r>
            <a:r>
              <a:rPr kumimoji="0" lang="en-US" altLang="en-US" sz="4000" b="1"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ions in the base formula</a:t>
            </a:r>
          </a:p>
        </p:txBody>
      </p:sp>
    </p:spTree>
    <p:extLst>
      <p:ext uri="{BB962C8B-B14F-4D97-AF65-F5344CB8AC3E}">
        <p14:creationId xmlns:p14="http://schemas.microsoft.com/office/powerpoint/2010/main" val="13764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0" y="0"/>
            <a:ext cx="914400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t>The standard theory (</a:t>
            </a:r>
            <a:r>
              <a:rPr lang="en-US" altLang="en-US" sz="2800" b="1" u="sng" dirty="0"/>
              <a:t>Arrhenius</a:t>
            </a:r>
            <a:r>
              <a:rPr lang="en-US" altLang="en-US" sz="2800" dirty="0"/>
              <a:t>) states that:</a:t>
            </a:r>
            <a:br>
              <a:rPr lang="en-US" altLang="en-US" sz="2800" dirty="0"/>
            </a:br>
            <a:endParaRPr lang="en-US" altLang="en-US" sz="2800" dirty="0"/>
          </a:p>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2.  ACIDS are aqueous solutions with an excess of H</a:t>
            </a:r>
            <a:r>
              <a:rPr lang="en-US" altLang="en-US" sz="2800" baseline="30000" dirty="0">
                <a:latin typeface="Times New Roman" panose="02020603050405020304" pitchFamily="18" charset="0"/>
                <a:cs typeface="Times New Roman" panose="02020603050405020304" pitchFamily="18" charset="0"/>
              </a:rPr>
              <a:t>+1 </a:t>
            </a:r>
            <a:r>
              <a:rPr lang="en-US" altLang="en-US" sz="2800" dirty="0">
                <a:latin typeface="Times New Roman" panose="02020603050405020304" pitchFamily="18" charset="0"/>
                <a:cs typeface="Times New Roman" panose="02020603050405020304" pitchFamily="18" charset="0"/>
              </a:rPr>
              <a:t>ions.  </a:t>
            </a:r>
          </a:p>
          <a:p>
            <a:pPr eaLnBrk="1" hangingPunct="1">
              <a:spcBef>
                <a:spcPct val="50000"/>
              </a:spcBef>
              <a:buFontTx/>
              <a:buNone/>
            </a:pP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3.  BASES are aqueous solutions with an excess of OH</a:t>
            </a:r>
            <a:r>
              <a:rPr lang="en-US" altLang="en-US" sz="2800" baseline="30000" dirty="0">
                <a:latin typeface="Times New Roman" panose="02020603050405020304" pitchFamily="18" charset="0"/>
                <a:cs typeface="Times New Roman" panose="02020603050405020304" pitchFamily="18" charset="0"/>
              </a:rPr>
              <a:t>-1 </a:t>
            </a:r>
            <a:r>
              <a:rPr lang="en-US" altLang="en-US" sz="2800" dirty="0">
                <a:latin typeface="Times New Roman" panose="02020603050405020304" pitchFamily="18" charset="0"/>
                <a:cs typeface="Times New Roman" panose="02020603050405020304" pitchFamily="18" charset="0"/>
              </a:rPr>
              <a:t>ions.</a:t>
            </a:r>
            <a:br>
              <a:rPr lang="en-US" altLang="en-US" sz="2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dirty="0"/>
              <a:t>ACIDS</a:t>
            </a:r>
            <a:br>
              <a:rPr lang="en-US" altLang="en-US" sz="4000" dirty="0"/>
            </a:br>
            <a:r>
              <a:rPr lang="en-US" altLang="en-US" sz="2800" dirty="0">
                <a:latin typeface="Comic Sans MS" pitchFamily="66" charset="0"/>
              </a:rPr>
              <a:t>4.  Acids we need to know are listed in </a:t>
            </a:r>
            <a:r>
              <a:rPr lang="en-US" altLang="en-US" sz="2800" b="1" dirty="0">
                <a:solidFill>
                  <a:srgbClr val="FF3300"/>
                </a:solidFill>
                <a:latin typeface="Comic Sans MS" pitchFamily="66" charset="0"/>
              </a:rPr>
              <a:t>table K</a:t>
            </a:r>
            <a:r>
              <a:rPr lang="en-US" altLang="en-US" sz="2800" dirty="0">
                <a:latin typeface="Comic Sans MS" pitchFamily="66" charset="0"/>
              </a:rPr>
              <a:t>.</a:t>
            </a:r>
          </a:p>
          <a:p>
            <a:pPr eaLnBrk="1" hangingPunct="1">
              <a:spcBef>
                <a:spcPct val="50000"/>
              </a:spcBef>
              <a:buFontTx/>
              <a:buNone/>
            </a:pPr>
            <a:r>
              <a:rPr lang="en-US" altLang="en-US" sz="2800" dirty="0">
                <a:latin typeface="Comic Sans MS" pitchFamily="66" charset="0"/>
              </a:rPr>
              <a:t>In our class we will discuss all eight acids, hydrochloric, nitrous, nitric, sulfurous, sulfuric, phosphoric, carbonic, and acetic acid </a:t>
            </a:r>
            <a:r>
              <a:rPr lang="en-US" altLang="en-US" sz="2000" dirty="0">
                <a:latin typeface="Comic Sans MS" pitchFamily="66" charset="0"/>
              </a:rPr>
              <a:t>(which is also known as ethanoic acid during organic chem, and as vinegar over dinner).</a:t>
            </a:r>
            <a:r>
              <a:rPr lang="en-US" altLang="en-US" sz="2800" dirty="0">
                <a:latin typeface="Comic Sans MS" pitchFamily="66" charset="0"/>
              </a:rPr>
              <a:t>  </a:t>
            </a:r>
            <a:endParaRPr lang="en-US" alt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3198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 have to know where you’re starting with either the acid or the base, you can only have one unknown.  </a:t>
            </a:r>
            <a:b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If 7.91 mL of 1.25 M H</a:t>
            </a:r>
            <a:r>
              <a:rPr kumimoji="0" 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a:t>
            </a:r>
            <a:r>
              <a:rPr kumimoji="0" 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3(AQ) </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is</a:t>
            </a:r>
            <a:b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neutralized by 16.2 mL of NaOH, what is</a:t>
            </a:r>
            <a:b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molarity of this base?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Write this formula, do the math.</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en-US" sz="40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r>
              <a:rPr kumimoji="0" lang="en-US" altLang="en-US" sz="4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(M</a:t>
            </a:r>
            <a:r>
              <a:rPr kumimoji="0" lang="en-US" altLang="en-US" sz="4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a:t>
            </a:r>
            <a:r>
              <a:rPr kumimoji="0" lang="en-US" altLang="en-US" sz="4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)(V</a:t>
            </a:r>
            <a:r>
              <a:rPr kumimoji="0" lang="en-US" altLang="en-US" sz="4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a:t>
            </a:r>
            <a:r>
              <a:rPr kumimoji="0" lang="en-US" altLang="en-US" sz="4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 (M</a:t>
            </a:r>
            <a:r>
              <a:rPr kumimoji="0" lang="en-US" altLang="en-US" sz="4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B</a:t>
            </a:r>
            <a:r>
              <a:rPr kumimoji="0" lang="en-US" altLang="en-US" sz="4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)(V</a:t>
            </a:r>
            <a:r>
              <a:rPr kumimoji="0" lang="en-US" altLang="en-US" sz="40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B</a:t>
            </a:r>
            <a:r>
              <a:rPr kumimoji="0" lang="en-US" altLang="en-US" sz="40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alt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(#OH</a:t>
            </a:r>
            <a:r>
              <a:rPr kumimoji="0" lang="en-US" altLang="en-US" sz="4000" b="0"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2524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5086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If 7.91 mL of 1.25 M H</a:t>
            </a:r>
            <a:r>
              <a:rPr kumimoji="0" 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a:t>
            </a:r>
            <a:r>
              <a:rPr kumimoji="0" 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3(AQ)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is neutralized by</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16.2 mL of NaOH, what’s the molarity of this</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base?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Write the formula, do the math.</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en-US" sz="3600" b="0" i="0" u="none" strike="noStrike" kern="1200" cap="none" spc="0" normalizeH="0" baseline="30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r>
              <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(M</a:t>
            </a:r>
            <a:r>
              <a:rPr kumimoji="0" lang="en-US" altLang="en-US" sz="36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a:t>
            </a:r>
            <a:r>
              <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)(V</a:t>
            </a:r>
            <a:r>
              <a:rPr kumimoji="0" lang="en-US" altLang="en-US" sz="36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a:t>
            </a:r>
            <a:r>
              <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 (M</a:t>
            </a:r>
            <a:r>
              <a:rPr kumimoji="0" lang="en-US" altLang="en-US" sz="36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)(V</a:t>
            </a:r>
            <a:r>
              <a:rPr kumimoji="0" lang="en-US" altLang="en-US" sz="3600" b="0" i="0" u="none" strike="noStrike" kern="1200" cap="none" spc="0" normalizeH="0" baseline="-2500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(#OH</a:t>
            </a:r>
            <a:r>
              <a:rPr kumimoji="0" lang="en-US" altLang="en-US" sz="3600" b="0" i="0" u="none" strike="noStrike" kern="1200" cap="none" spc="0" normalizeH="0" baseline="30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(2)(1.25 M)(7.91 mL) = (M</a:t>
            </a:r>
            <a:r>
              <a:rPr kumimoji="0" lang="en-US" altLang="en-US" sz="3600" b="0" i="0" u="none" strike="noStrike" kern="1200" cap="none" spc="0" normalizeH="0" baseline="-2500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)(16.2 mL)(1)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85554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5861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44.</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If 7.91 mL of 1.25 M H</a:t>
            </a:r>
            <a:r>
              <a:rPr kumimoji="0" 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a:t>
            </a:r>
            <a:r>
              <a:rPr kumimoji="0" 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3(AQ)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is neutralized by</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16.2 mL of NaOH, what’s the molarity of this</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base?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Write the formula, do the math.</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t>
            </a:r>
            <a:r>
              <a:rPr kumimoji="0" lang="en-US" altLang="en-US" sz="3600" b="0" i="0" u="none" strike="noStrike" kern="1200" cap="none" spc="0" normalizeH="0" baseline="30000" noProof="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en-US" altLang="en-US" sz="36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a:t>
            </a:r>
            <a:r>
              <a:rPr kumimoji="0" lang="en-US" altLang="en-US" sz="36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(M</a:t>
            </a:r>
            <a:r>
              <a:rPr kumimoji="0" lang="en-US" altLang="en-US" sz="3600" b="0" i="0" u="none" strike="noStrike" kern="1200" cap="none" spc="0" normalizeH="0" baseline="-2500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a:t>
            </a:r>
            <a:r>
              <a:rPr kumimoji="0" lang="en-US" altLang="en-US" sz="36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)(V</a:t>
            </a:r>
            <a:r>
              <a:rPr kumimoji="0" lang="en-US" altLang="en-US" sz="3600" b="0" i="0" u="none" strike="noStrike" kern="1200" cap="none" spc="0" normalizeH="0" baseline="-2500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a:t>
            </a:r>
            <a:r>
              <a:rPr kumimoji="0" lang="en-US" altLang="en-US" sz="36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 = (M</a:t>
            </a:r>
            <a:r>
              <a:rPr kumimoji="0" lang="en-US" altLang="en-US" sz="3600" b="0" i="0" u="none" strike="noStrike" kern="1200" cap="none" spc="0" normalizeH="0" baseline="-2500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)(V</a:t>
            </a:r>
            <a:r>
              <a:rPr kumimoji="0" lang="en-US" altLang="en-US" sz="3600" b="0" i="0" u="none" strike="noStrike" kern="1200" cap="none" spc="0" normalizeH="0" baseline="-2500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a:t>
            </a: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(#OH</a:t>
            </a:r>
            <a:r>
              <a:rPr kumimoji="0" lang="en-US" altLang="en-US" sz="3600" b="0" i="0" u="none" strike="noStrike" kern="1200" cap="none" spc="0" normalizeH="0" baseline="30000" noProof="0">
                <a:ln>
                  <a:noFill/>
                </a:ln>
                <a:solidFill>
                  <a:srgbClr val="0000FF"/>
                </a:solidFill>
                <a:effectLst/>
                <a:uLnTx/>
                <a:uFillTx/>
                <a:latin typeface="Times New Roman" panose="02020603050405020304" pitchFamily="18" charset="0"/>
                <a:ea typeface="+mn-ea"/>
                <a:cs typeface="Times New Roman" panose="02020603050405020304" pitchFamily="18" charset="0"/>
              </a:rPr>
              <a:t>-1</a:t>
            </a:r>
            <a:r>
              <a:rPr kumimoji="0" lang="en-US" altLang="en-US" sz="36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(2)(1.25 M)(7.91 mL) = (M</a:t>
            </a:r>
            <a:r>
              <a:rPr kumimoji="0" lang="en-US" altLang="en-US" sz="3600" b="0" i="0" u="none" strike="noStrike" kern="1200" cap="none" spc="0" normalizeH="0" baseline="-2500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)(16.2 mL)(1)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19.775 = (M</a:t>
            </a:r>
            <a:r>
              <a:rPr kumimoji="0" lang="en-US" altLang="en-US" sz="3600" b="0" i="0" u="none" strike="noStrike" kern="1200" cap="none" spc="0" normalizeH="0" baseline="-2500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)(16.2 mL)</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5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1.22 M = (M</a:t>
            </a:r>
            <a:r>
              <a:rPr kumimoji="0" lang="en-US" altLang="en-US" sz="5400" b="0" i="0" u="none" strike="noStrike" kern="1200" cap="none" spc="0" normalizeH="0" baseline="-2500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B</a:t>
            </a:r>
            <a:r>
              <a:rPr kumimoji="0" lang="en-US" altLang="en-US" sz="5400" b="0"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3289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p:cNvSpPr txBox="1">
            <a:spLocks noChangeArrowheads="1"/>
          </p:cNvSpPr>
          <p:nvPr/>
        </p:nvSpPr>
        <p:spPr bwMode="auto">
          <a:xfrm>
            <a:off x="0" y="0"/>
            <a:ext cx="9144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45.  If 25.8 mL of HCl of 2.75 Molarity will neutralize </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43.8 mL of calcium hydroxide, what is the molarity of </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this base?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Start with this formula… </a:t>
            </a: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a:t>
            </a:r>
            <a:r>
              <a:rPr kumimoji="0" lang="en-US" altLang="en-US" sz="4000" b="0" i="0" u="none" strike="noStrike" kern="1200" cap="none" spc="0" normalizeH="0" baseline="30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)(M</a:t>
            </a:r>
            <a:r>
              <a:rPr kumimoji="0" lang="en-US" altLang="en-US" sz="40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)(V</a:t>
            </a:r>
            <a:r>
              <a:rPr kumimoji="0" lang="en-US" altLang="en-US" sz="40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t>
            </a:r>
            <a:r>
              <a:rPr kumimoji="0" lang="en-US" altLang="en-US" sz="40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)(V</a:t>
            </a:r>
            <a:r>
              <a:rPr kumimoji="0" lang="en-US" altLang="en-US" sz="40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)(#OH</a:t>
            </a:r>
            <a:r>
              <a:rPr kumimoji="0" lang="en-US" altLang="en-US" sz="40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CC"/>
                </a:solidFill>
                <a:effectLst/>
                <a:uLnTx/>
                <a:uFillTx/>
                <a:latin typeface="Arial" charset="0"/>
                <a:ea typeface="+mn-ea"/>
                <a:cs typeface="+mn-cs"/>
              </a:rPr>
              <a:t> </a:t>
            </a:r>
            <a:endParaRPr kumimoji="0" lang="en-US" altLang="en-US" sz="36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0866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p:cNvSpPr txBox="1">
            <a:spLocks noChangeArrowheads="1"/>
          </p:cNvSpPr>
          <p:nvPr/>
        </p:nvSpPr>
        <p:spPr bwMode="auto">
          <a:xfrm>
            <a:off x="0" y="76200"/>
            <a:ext cx="9144000" cy="600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45.  If 25.8 mL of HCl of 2.75 Molarity will neutralize </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43.8 mL of calcium hydroxide, what is the molarity of </a:t>
            </a:r>
            <a:b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this base?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Start with the formula… </a:t>
            </a: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a:t>
            </a:r>
            <a:r>
              <a:rPr kumimoji="0" lang="en-US" altLang="en-US" sz="4400" b="0" i="0" u="none" strike="noStrike" kern="1200" cap="none" spc="0" normalizeH="0" baseline="30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)(M</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)(#OH</a:t>
            </a:r>
            <a:r>
              <a:rPr kumimoji="0" lang="en-US" altLang="en-US" sz="44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(1)(2.75 M)(25.8 mL) = (M</a:t>
            </a:r>
            <a:r>
              <a:rPr kumimoji="0" lang="en-US" altLang="en-US" sz="3600" b="1"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)(43.8 mL)(2)</a:t>
            </a:r>
            <a:b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0.810 M = M</a:t>
            </a:r>
            <a:r>
              <a:rPr kumimoji="0" lang="en-US" altLang="en-US" sz="4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B</a:t>
            </a:r>
            <a:endParaRPr kumimoji="0" lang="en-US" altLang="en-US" sz="4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376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0" y="0"/>
            <a:ext cx="9144000" cy="378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46.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It takes 12.4 mL of 1.90 M HCl to neutralize </a:t>
            </a:r>
            <a:b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104 mL of NaOH.  What is the molarity of the base?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a:t>
            </a:r>
            <a:r>
              <a:rPr kumimoji="0" lang="en-US" altLang="en-US" sz="4400" b="0" i="0" u="none" strike="noStrike" kern="1200" cap="none" spc="0" normalizeH="0" baseline="30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)(M</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)(#OH</a:t>
            </a:r>
            <a:r>
              <a:rPr kumimoji="0" lang="en-US" altLang="en-US" sz="4400" b="0" i="0" u="none" strike="noStrike" kern="1200" cap="none" spc="0" normalizeH="0" baseline="30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0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FF3300"/>
              </a:solidFill>
              <a:effectLst/>
              <a:uLnTx/>
              <a:uFillTx/>
              <a:latin typeface="Arial" charset="0"/>
              <a:ea typeface="+mn-ea"/>
              <a:cs typeface="+mn-cs"/>
            </a:endParaRPr>
          </a:p>
        </p:txBody>
      </p:sp>
    </p:spTree>
    <p:extLst>
      <p:ext uri="{BB962C8B-B14F-4D97-AF65-F5344CB8AC3E}">
        <p14:creationId xmlns:p14="http://schemas.microsoft.com/office/powerpoint/2010/main" val="532634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0" y="0"/>
            <a:ext cx="9144000" cy="378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46.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It takes 12.4 mL of 1.90 M HCl to neutralize </a:t>
            </a:r>
            <a:b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104 mL of NaOH.  What is the molarity of the base?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(1)(M</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0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FF3300"/>
              </a:solidFill>
              <a:effectLst/>
              <a:uLnTx/>
              <a:uFillTx/>
              <a:latin typeface="Arial" charset="0"/>
              <a:ea typeface="+mn-ea"/>
              <a:cs typeface="+mn-cs"/>
            </a:endParaRPr>
          </a:p>
        </p:txBody>
      </p:sp>
    </p:spTree>
    <p:extLst>
      <p:ext uri="{BB962C8B-B14F-4D97-AF65-F5344CB8AC3E}">
        <p14:creationId xmlns:p14="http://schemas.microsoft.com/office/powerpoint/2010/main" val="26519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0" y="0"/>
            <a:ext cx="9144000" cy="608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46.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It takes 12.4 mL of 1.90 M HCl to neutralize </a:t>
            </a:r>
            <a:b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104 mL of NaOH.  What is the molarity of the base?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(1)(M</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b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(1.90 M)(12.4 mL) = (M</a:t>
            </a:r>
            <a:r>
              <a:rPr kumimoji="0" lang="en-US" altLang="en-US" sz="44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)(104 mL)</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000" b="0" i="0" u="none" strike="noStrike" kern="1200" cap="none" spc="0" normalizeH="0" baseline="0" noProof="0" dirty="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FF3300"/>
              </a:solidFill>
              <a:effectLst/>
              <a:uLnTx/>
              <a:uFillTx/>
              <a:latin typeface="Arial" charset="0"/>
              <a:ea typeface="+mn-ea"/>
              <a:cs typeface="+mn-cs"/>
            </a:endParaRPr>
          </a:p>
        </p:txBody>
      </p:sp>
    </p:spTree>
    <p:extLst>
      <p:ext uri="{BB962C8B-B14F-4D97-AF65-F5344CB8AC3E}">
        <p14:creationId xmlns:p14="http://schemas.microsoft.com/office/powerpoint/2010/main" val="3599718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0" y="0"/>
            <a:ext cx="9144000" cy="674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46.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It takes 12.4 mL of 1.90 M HCl to neutralize </a:t>
            </a:r>
            <a:b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104 mL of NaOH.  What is the molarity of the base?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(1)(M</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a:t>
            </a:r>
            <a:r>
              <a:rPr kumimoji="0" lang="en-US" altLang="en-US" sz="4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)(V</a:t>
            </a:r>
            <a:r>
              <a:rPr kumimoji="0" lang="en-US" altLang="en-US" sz="4400" b="0" i="0" u="none" strike="noStrike" kern="1200" cap="none" spc="0" normalizeH="0" baseline="-2500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b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(1.90 M)(12.4 mL) = (M</a:t>
            </a:r>
            <a:r>
              <a:rPr kumimoji="0" lang="en-US" altLang="en-US" sz="44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)(104 mL)</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8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0.227 M = M</a:t>
            </a:r>
            <a:r>
              <a:rPr kumimoji="0" lang="en-US" altLang="en-US" sz="8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An important note here…</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FF3300"/>
              </a:solidFill>
              <a:effectLst/>
              <a:uLnTx/>
              <a:uFillTx/>
              <a:latin typeface="Arial" charset="0"/>
              <a:ea typeface="+mn-ea"/>
              <a:cs typeface="+mn-cs"/>
            </a:endParaRPr>
          </a:p>
        </p:txBody>
      </p:sp>
      <p:cxnSp>
        <p:nvCxnSpPr>
          <p:cNvPr id="3" name="Straight Connector 2">
            <a:extLst>
              <a:ext uri="{FF2B5EF4-FFF2-40B4-BE49-F238E27FC236}">
                <a16:creationId xmlns:a16="http://schemas.microsoft.com/office/drawing/2014/main" id="{BD9FF40B-38D4-D867-F5A6-014E9ED8CC29}"/>
              </a:ext>
            </a:extLst>
          </p:cNvPr>
          <p:cNvCxnSpPr/>
          <p:nvPr/>
        </p:nvCxnSpPr>
        <p:spPr>
          <a:xfrm flipH="1">
            <a:off x="1447800" y="1600200"/>
            <a:ext cx="685800" cy="609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4" name="Straight Connector 3">
            <a:extLst>
              <a:ext uri="{FF2B5EF4-FFF2-40B4-BE49-F238E27FC236}">
                <a16:creationId xmlns:a16="http://schemas.microsoft.com/office/drawing/2014/main" id="{FF06C906-71EA-70F3-7F1E-2209FF65B18E}"/>
              </a:ext>
            </a:extLst>
          </p:cNvPr>
          <p:cNvCxnSpPr/>
          <p:nvPr/>
        </p:nvCxnSpPr>
        <p:spPr>
          <a:xfrm flipH="1">
            <a:off x="7010400" y="1632408"/>
            <a:ext cx="685800" cy="60960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65432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0" y="0"/>
            <a:ext cx="9144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(1)(M</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(M</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(1.90 M)(12.4 mL) = (M</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)(104 mL)</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0.227 M = M</a:t>
            </a:r>
            <a:r>
              <a:rPr kumimoji="0" lang="en-US" altLang="en-US" sz="3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t>
            </a:r>
            <a:endParaRPr kumimoji="0" lang="en-US" altLang="en-US" sz="40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An important note here…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You’re not wasting your effort here by multiplying by (1) on both sides.  </a:t>
            </a:r>
            <a:b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You are reminding yourself that SOMETIMES </a:t>
            </a:r>
            <a:b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 ACID:BASE ratios are not 1:1 and</a:t>
            </a:r>
            <a:b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you</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b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are ALWAYS are being careful with the math.</a:t>
            </a:r>
          </a:p>
        </p:txBody>
      </p:sp>
      <p:cxnSp>
        <p:nvCxnSpPr>
          <p:cNvPr id="3" name="Straight Connector 2"/>
          <p:cNvCxnSpPr/>
          <p:nvPr/>
        </p:nvCxnSpPr>
        <p:spPr>
          <a:xfrm>
            <a:off x="1981200" y="142875"/>
            <a:ext cx="495300" cy="41910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78958" y="82103"/>
            <a:ext cx="609600" cy="55245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63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0" y="20425"/>
            <a:ext cx="9144000" cy="647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Near the top of Table K, write:  STRONGEST ACIDS</a:t>
            </a:r>
          </a:p>
          <a:p>
            <a:pPr eaLnBrk="1" hangingPunct="1">
              <a:spcBef>
                <a:spcPct val="5000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              and near the bottom write:  WEAKEST ACIDS</a:t>
            </a:r>
          </a:p>
          <a:p>
            <a:pPr eaLnBrk="1" hangingPunct="1">
              <a:spcBef>
                <a:spcPct val="50000"/>
              </a:spcBef>
              <a:buFont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5.  Acids are strong when there are lots of H</a:t>
            </a:r>
            <a:r>
              <a:rPr lang="en-US" altLang="en-US" sz="2400" baseline="30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ions in solution.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     Acids that </a:t>
            </a:r>
            <a:r>
              <a:rPr lang="en-US" altLang="en-US" sz="2400" b="1" dirty="0">
                <a:solidFill>
                  <a:srgbClr val="FF3300"/>
                </a:solidFill>
                <a:latin typeface="Times New Roman" panose="02020603050405020304" pitchFamily="18" charset="0"/>
                <a:cs typeface="Times New Roman" panose="02020603050405020304" pitchFamily="18" charset="0"/>
              </a:rPr>
              <a:t>dissociate well are strong acids</a:t>
            </a:r>
            <a:r>
              <a:rPr lang="en-US" altLang="en-US" sz="2400"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When HCl                 nearly all the HCl becomes H</a:t>
            </a:r>
            <a:r>
              <a:rPr lang="en-US" altLang="en-US" sz="2400" baseline="30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 Cl</a:t>
            </a:r>
            <a:r>
              <a:rPr lang="en-US" altLang="en-US" sz="2400" baseline="30000" dirty="0">
                <a:latin typeface="Times New Roman" panose="02020603050405020304" pitchFamily="18" charset="0"/>
                <a:cs typeface="Times New Roman" panose="02020603050405020304" pitchFamily="18" charset="0"/>
              </a:rPr>
              <a:t>-1</a:t>
            </a:r>
            <a:r>
              <a:rPr lang="en-US" altLang="en-US" sz="2400" dirty="0">
                <a:latin typeface="Times New Roman" panose="02020603050405020304" pitchFamily="18" charset="0"/>
                <a:cs typeface="Times New Roman" panose="02020603050405020304" pitchFamily="18" charset="0"/>
              </a:rPr>
              <a:t> ions</a:t>
            </a:r>
          </a:p>
          <a:p>
            <a:pPr eaLnBrk="1" hangingPunct="1">
              <a:spcBef>
                <a:spcPct val="50000"/>
              </a:spcBef>
              <a:buFontTx/>
              <a:buNone/>
            </a:pPr>
            <a:endParaRPr lang="en-US" altLang="en-US" sz="18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6.  </a:t>
            </a:r>
            <a:r>
              <a:rPr lang="en-US" altLang="en-US" sz="2400" dirty="0">
                <a:solidFill>
                  <a:srgbClr val="FF3300"/>
                </a:solidFill>
                <a:latin typeface="Times New Roman" panose="02020603050405020304" pitchFamily="18" charset="0"/>
                <a:cs typeface="Times New Roman" panose="02020603050405020304" pitchFamily="18" charset="0"/>
              </a:rPr>
              <a:t>The more hydrogen ions in solution, the stronger the acid</a:t>
            </a:r>
            <a:r>
              <a:rPr lang="en-US" altLang="en-US" sz="2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      HCl dissociates very well.  </a:t>
            </a:r>
            <a:r>
              <a:rPr lang="en-US" altLang="en-US" sz="2000" b="1" dirty="0">
                <a:solidFill>
                  <a:srgbClr val="000099"/>
                </a:solidFill>
                <a:latin typeface="Times New Roman" panose="02020603050405020304" pitchFamily="18" charset="0"/>
                <a:cs typeface="Times New Roman" panose="02020603050405020304" pitchFamily="18" charset="0"/>
              </a:rPr>
              <a:t>At the top of the list, the acids dissociate the easiest</a:t>
            </a:r>
            <a:r>
              <a:rPr lang="en-US" altLang="en-US" sz="2000" dirty="0">
                <a:solidFill>
                  <a:srgbClr val="000099"/>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7.  Further down, especially acetic acid (vinegar) the acids </a:t>
            </a:r>
            <a:r>
              <a:rPr lang="en-US" altLang="en-US" sz="2000" b="1" dirty="0">
                <a:solidFill>
                  <a:srgbClr val="FF3300"/>
                </a:solidFill>
                <a:latin typeface="Times New Roman" panose="02020603050405020304" pitchFamily="18" charset="0"/>
                <a:cs typeface="Times New Roman" panose="02020603050405020304" pitchFamily="18" charset="0"/>
              </a:rPr>
              <a:t>do not dissociate well </a:t>
            </a:r>
            <a:r>
              <a:rPr lang="en-US" altLang="en-US" sz="2000" dirty="0">
                <a:latin typeface="Times New Roman" panose="02020603050405020304" pitchFamily="18" charset="0"/>
                <a:cs typeface="Times New Roman" panose="02020603050405020304" pitchFamily="18" charset="0"/>
              </a:rPr>
              <a:t>at all.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     Those acids dissolve into water as a polar molecules, few ionize.  </a:t>
            </a:r>
            <a:br>
              <a:rPr lang="en-US" altLang="en-US" sz="2000"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641A54E6-31DD-4271-80A1-0689DA67957E}"/>
              </a:ext>
            </a:extLst>
          </p:cNvPr>
          <p:cNvCxnSpPr>
            <a:cxnSpLocks/>
          </p:cNvCxnSpPr>
          <p:nvPr/>
        </p:nvCxnSpPr>
        <p:spPr>
          <a:xfrm>
            <a:off x="1905000" y="2807732"/>
            <a:ext cx="9144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B6659DC9-8122-4529-9877-03D9EA44BAA8}"/>
              </a:ext>
            </a:extLst>
          </p:cNvPr>
          <p:cNvSpPr txBox="1"/>
          <p:nvPr/>
        </p:nvSpPr>
        <p:spPr>
          <a:xfrm>
            <a:off x="2019300" y="2438400"/>
            <a:ext cx="914400" cy="369332"/>
          </a:xfrm>
          <a:prstGeom prst="rect">
            <a:avLst/>
          </a:prstGeom>
          <a:noFill/>
        </p:spPr>
        <p:txBody>
          <a:bodyPr wrap="square" rtlCol="0">
            <a:spAutoFit/>
          </a:bodyPr>
          <a:lstStyle/>
          <a:p>
            <a:r>
              <a:rPr lang="en-US" altLang="en-US" dirty="0">
                <a:latin typeface="Times New Roman" panose="02020603050405020304" pitchFamily="18" charset="0"/>
                <a:cs typeface="Times New Roman" panose="02020603050405020304" pitchFamily="18" charset="0"/>
              </a:rPr>
              <a:t>H</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O</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152400" y="152400"/>
            <a:ext cx="89916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dirty="0">
                <a:solidFill>
                  <a:srgbClr val="FF0000"/>
                </a:solidFill>
                <a:latin typeface="Times New Roman" panose="02020603050405020304" pitchFamily="18" charset="0"/>
                <a:cs typeface="Times New Roman" panose="02020603050405020304" pitchFamily="18" charset="0"/>
              </a:rPr>
              <a:t>CLASS 3:</a:t>
            </a:r>
            <a:r>
              <a:rPr lang="en-US" altLang="en-US" dirty="0">
                <a:solidFill>
                  <a:srgbClr val="FF0000"/>
                </a:solidFill>
                <a:latin typeface="Times New Roman" panose="02020603050405020304" pitchFamily="18" charset="0"/>
                <a:cs typeface="Times New Roman" panose="02020603050405020304" pitchFamily="18" charset="0"/>
              </a:rPr>
              <a:t>  </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000099"/>
                </a:solidFill>
                <a:latin typeface="Times New Roman" panose="02020603050405020304" pitchFamily="18" charset="0"/>
                <a:cs typeface="Times New Roman" panose="02020603050405020304" pitchFamily="18" charset="0"/>
              </a:rPr>
              <a:t>Measuring the strengths of acids &amp; bases</a:t>
            </a:r>
            <a:r>
              <a:rPr lang="en-US" altLang="en-US" sz="2000" dirty="0">
                <a:solidFill>
                  <a:srgbClr val="0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47.</a:t>
            </a:r>
            <a:r>
              <a:rPr lang="en-US" altLang="en-US" sz="3600" dirty="0">
                <a:solidFill>
                  <a:srgbClr val="000000"/>
                </a:solidFill>
                <a:latin typeface="Times New Roman" panose="02020603050405020304" pitchFamily="18" charset="0"/>
                <a:cs typeface="Times New Roman" panose="02020603050405020304" pitchFamily="18" charset="0"/>
              </a:rPr>
              <a:t>  We will use the pH scale (little p, capital H)  </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measures how acidic or basic a solution is.  </a:t>
            </a: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48.</a:t>
            </a:r>
            <a:r>
              <a:rPr lang="en-US" altLang="en-US" sz="3600" dirty="0">
                <a:solidFill>
                  <a:srgbClr val="000000"/>
                </a:solidFill>
                <a:latin typeface="Times New Roman" panose="02020603050405020304" pitchFamily="18" charset="0"/>
                <a:cs typeface="Times New Roman" panose="02020603050405020304" pitchFamily="18" charset="0"/>
              </a:rPr>
              <a:t>  It’s an odd scale, it runs 0-14.  </a:t>
            </a: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49.  </a:t>
            </a:r>
            <a:r>
              <a:rPr lang="en-US" altLang="en-US" sz="3600" dirty="0">
                <a:solidFill>
                  <a:srgbClr val="000000"/>
                </a:solidFill>
                <a:latin typeface="Times New Roman" panose="02020603050405020304" pitchFamily="18" charset="0"/>
                <a:cs typeface="Times New Roman" panose="02020603050405020304" pitchFamily="18" charset="0"/>
              </a:rPr>
              <a:t>A pH of 7 is perfectly “balanced” as neither</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acid or base.  We call that NEUTRAL. </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Lower pH are acids, higher than 7 is a base.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28600" y="213360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8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82000" y="2895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pH</a:t>
            </a:r>
          </a:p>
        </p:txBody>
      </p:sp>
      <p:graphicFrame>
        <p:nvGraphicFramePr>
          <p:cNvPr id="4" name="Table 3"/>
          <p:cNvGraphicFramePr>
            <a:graphicFrameLocks noGrp="1"/>
          </p:cNvGraphicFramePr>
          <p:nvPr>
            <p:extLst>
              <p:ext uri="{D42A27DB-BD31-4B8C-83A1-F6EECF244321}">
                <p14:modId xmlns:p14="http://schemas.microsoft.com/office/powerpoint/2010/main" val="2432232769"/>
              </p:ext>
            </p:extLst>
          </p:nvPr>
        </p:nvGraphicFramePr>
        <p:xfrm>
          <a:off x="342900" y="26527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4"/>
          <p:cNvSpPr txBox="1"/>
          <p:nvPr/>
        </p:nvSpPr>
        <p:spPr>
          <a:xfrm>
            <a:off x="285750" y="685800"/>
            <a:ext cx="8305800" cy="369332"/>
          </a:xfrm>
          <a:prstGeom prst="rect">
            <a:avLst/>
          </a:prstGeom>
          <a:noFill/>
        </p:spPr>
        <p:txBody>
          <a:bodyPr wrap="square" rtlCol="0">
            <a:spAutoFit/>
          </a:bodyPr>
          <a:lstStyle/>
          <a:p>
            <a:r>
              <a:rPr lang="en-US" b="1" dirty="0">
                <a:solidFill>
                  <a:srgbClr val="FF0000"/>
                </a:solidFill>
              </a:rPr>
              <a:t>Strongest acids have LOW </a:t>
            </a:r>
            <a:r>
              <a:rPr lang="en-US" b="1" dirty="0" err="1">
                <a:solidFill>
                  <a:srgbClr val="FF0000"/>
                </a:solidFill>
              </a:rPr>
              <a:t>pH.</a:t>
            </a:r>
            <a:r>
              <a:rPr lang="en-US" b="1" dirty="0">
                <a:solidFill>
                  <a:srgbClr val="FF0000"/>
                </a:solidFill>
              </a:rPr>
              <a:t>     Weaker acids are closer to pH 7.</a:t>
            </a:r>
          </a:p>
        </p:txBody>
      </p:sp>
      <p:cxnSp>
        <p:nvCxnSpPr>
          <p:cNvPr id="7" name="Straight Arrow Connector 6"/>
          <p:cNvCxnSpPr/>
          <p:nvPr/>
        </p:nvCxnSpPr>
        <p:spPr>
          <a:xfrm flipH="1">
            <a:off x="609600" y="1055132"/>
            <a:ext cx="228600" cy="12308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19200" y="1084109"/>
            <a:ext cx="228600" cy="12308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5000" y="1084109"/>
            <a:ext cx="381000" cy="12018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81400" y="1084109"/>
            <a:ext cx="533400" cy="1201891"/>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14800" y="1113086"/>
            <a:ext cx="590550" cy="1372969"/>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152400"/>
            <a:ext cx="1257300" cy="646331"/>
          </a:xfrm>
          <a:prstGeom prst="rect">
            <a:avLst/>
          </a:prstGeom>
          <a:noFill/>
        </p:spPr>
        <p:txBody>
          <a:bodyPr wrap="square" rtlCol="0">
            <a:spAutoFit/>
          </a:bodyPr>
          <a:lstStyle/>
          <a:p>
            <a:r>
              <a:rPr lang="en-US" sz="3600" b="1" dirty="0"/>
              <a:t>50.</a:t>
            </a:r>
          </a:p>
        </p:txBody>
      </p:sp>
    </p:spTree>
    <p:extLst>
      <p:ext uri="{BB962C8B-B14F-4D97-AF65-F5344CB8AC3E}">
        <p14:creationId xmlns:p14="http://schemas.microsoft.com/office/powerpoint/2010/main" val="3956292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28600" y="213360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8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82000" y="2895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pH</a:t>
            </a:r>
          </a:p>
        </p:txBody>
      </p:sp>
      <p:graphicFrame>
        <p:nvGraphicFramePr>
          <p:cNvPr id="4" name="Table 3"/>
          <p:cNvGraphicFramePr>
            <a:graphicFrameLocks noGrp="1"/>
          </p:cNvGraphicFramePr>
          <p:nvPr/>
        </p:nvGraphicFramePr>
        <p:xfrm>
          <a:off x="342900" y="26527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4"/>
          <p:cNvSpPr txBox="1"/>
          <p:nvPr/>
        </p:nvSpPr>
        <p:spPr>
          <a:xfrm>
            <a:off x="285750" y="685800"/>
            <a:ext cx="8305800" cy="369332"/>
          </a:xfrm>
          <a:prstGeom prst="rect">
            <a:avLst/>
          </a:prstGeom>
          <a:noFill/>
        </p:spPr>
        <p:txBody>
          <a:bodyPr wrap="square" rtlCol="0">
            <a:spAutoFit/>
          </a:bodyPr>
          <a:lstStyle/>
          <a:p>
            <a:r>
              <a:rPr lang="en-US" b="1" dirty="0">
                <a:solidFill>
                  <a:srgbClr val="FF0000"/>
                </a:solidFill>
              </a:rPr>
              <a:t>Strongest acids have LOW </a:t>
            </a:r>
            <a:r>
              <a:rPr lang="en-US" b="1" dirty="0" err="1">
                <a:solidFill>
                  <a:srgbClr val="FF0000"/>
                </a:solidFill>
              </a:rPr>
              <a:t>pH.</a:t>
            </a:r>
            <a:r>
              <a:rPr lang="en-US" b="1" dirty="0">
                <a:solidFill>
                  <a:srgbClr val="FF0000"/>
                </a:solidFill>
              </a:rPr>
              <a:t>     Weaker acids are closer to pH 7.</a:t>
            </a:r>
          </a:p>
        </p:txBody>
      </p:sp>
      <p:cxnSp>
        <p:nvCxnSpPr>
          <p:cNvPr id="7" name="Straight Arrow Connector 6"/>
          <p:cNvCxnSpPr/>
          <p:nvPr/>
        </p:nvCxnSpPr>
        <p:spPr>
          <a:xfrm flipH="1">
            <a:off x="609600" y="1055132"/>
            <a:ext cx="228600" cy="12308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19200" y="1084109"/>
            <a:ext cx="228600" cy="12308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5000" y="1084109"/>
            <a:ext cx="381000" cy="12018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81400" y="1084109"/>
            <a:ext cx="533400" cy="1201891"/>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14800" y="1113086"/>
            <a:ext cx="590550" cy="1372969"/>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4560332"/>
            <a:ext cx="9144000" cy="923330"/>
          </a:xfrm>
          <a:prstGeom prst="rect">
            <a:avLst/>
          </a:prstGeom>
          <a:noFill/>
        </p:spPr>
        <p:txBody>
          <a:bodyPr wrap="square" rtlCol="0">
            <a:spAutoFit/>
          </a:bodyPr>
          <a:lstStyle/>
          <a:p>
            <a:pPr algn="r"/>
            <a:r>
              <a:rPr lang="en-US" b="1" dirty="0">
                <a:solidFill>
                  <a:srgbClr val="0000FF"/>
                </a:solidFill>
              </a:rPr>
              <a:t>Weaker bases are closer to pH 7.  Strongest bases have HIGH </a:t>
            </a:r>
            <a:r>
              <a:rPr lang="en-US" b="1" dirty="0" err="1">
                <a:solidFill>
                  <a:srgbClr val="0000FF"/>
                </a:solidFill>
              </a:rPr>
              <a:t>pH.</a:t>
            </a:r>
            <a:endParaRPr lang="en-US" b="1" dirty="0">
              <a:solidFill>
                <a:srgbClr val="0000FF"/>
              </a:solidFill>
            </a:endParaRPr>
          </a:p>
          <a:p>
            <a:pPr algn="r"/>
            <a:endParaRPr lang="en-US" dirty="0"/>
          </a:p>
          <a:p>
            <a:pPr algn="r"/>
            <a:endParaRPr lang="en-US" dirty="0"/>
          </a:p>
        </p:txBody>
      </p:sp>
      <p:cxnSp>
        <p:nvCxnSpPr>
          <p:cNvPr id="16" name="Straight Arrow Connector 15"/>
          <p:cNvCxnSpPr/>
          <p:nvPr/>
        </p:nvCxnSpPr>
        <p:spPr>
          <a:xfrm flipV="1">
            <a:off x="3581400" y="3352800"/>
            <a:ext cx="857250" cy="1207533"/>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67200" y="3429000"/>
            <a:ext cx="676275" cy="1131332"/>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191250" y="3401096"/>
            <a:ext cx="0" cy="115923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477000" y="3401098"/>
            <a:ext cx="381000" cy="115923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17376" y="3401096"/>
            <a:ext cx="1059824" cy="115923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152400"/>
            <a:ext cx="1257300" cy="646331"/>
          </a:xfrm>
          <a:prstGeom prst="rect">
            <a:avLst/>
          </a:prstGeom>
          <a:noFill/>
        </p:spPr>
        <p:txBody>
          <a:bodyPr wrap="square" rtlCol="0">
            <a:spAutoFit/>
          </a:bodyPr>
          <a:lstStyle/>
          <a:p>
            <a:r>
              <a:rPr lang="en-US" sz="3600" b="1" dirty="0"/>
              <a:t>50.</a:t>
            </a:r>
          </a:p>
        </p:txBody>
      </p:sp>
    </p:spTree>
    <p:extLst>
      <p:ext uri="{BB962C8B-B14F-4D97-AF65-F5344CB8AC3E}">
        <p14:creationId xmlns:p14="http://schemas.microsoft.com/office/powerpoint/2010/main" val="1274844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28600" y="2133600"/>
            <a:ext cx="8420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8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82000" y="2895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pH</a:t>
            </a:r>
          </a:p>
        </p:txBody>
      </p:sp>
      <p:graphicFrame>
        <p:nvGraphicFramePr>
          <p:cNvPr id="4" name="Table 3"/>
          <p:cNvGraphicFramePr>
            <a:graphicFrameLocks noGrp="1"/>
          </p:cNvGraphicFramePr>
          <p:nvPr/>
        </p:nvGraphicFramePr>
        <p:xfrm>
          <a:off x="342900" y="26527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4"/>
          <p:cNvSpPr txBox="1"/>
          <p:nvPr/>
        </p:nvSpPr>
        <p:spPr>
          <a:xfrm>
            <a:off x="285750" y="685800"/>
            <a:ext cx="8305800" cy="369332"/>
          </a:xfrm>
          <a:prstGeom prst="rect">
            <a:avLst/>
          </a:prstGeom>
          <a:noFill/>
        </p:spPr>
        <p:txBody>
          <a:bodyPr wrap="square" rtlCol="0">
            <a:spAutoFit/>
          </a:bodyPr>
          <a:lstStyle/>
          <a:p>
            <a:r>
              <a:rPr lang="en-US" b="1" dirty="0">
                <a:solidFill>
                  <a:srgbClr val="FF0000"/>
                </a:solidFill>
              </a:rPr>
              <a:t>Strongest acids have LOW </a:t>
            </a:r>
            <a:r>
              <a:rPr lang="en-US" b="1" dirty="0" err="1">
                <a:solidFill>
                  <a:srgbClr val="FF0000"/>
                </a:solidFill>
              </a:rPr>
              <a:t>pH.</a:t>
            </a:r>
            <a:r>
              <a:rPr lang="en-US" b="1" dirty="0">
                <a:solidFill>
                  <a:srgbClr val="FF0000"/>
                </a:solidFill>
              </a:rPr>
              <a:t>     Weaker acids are closer to pH 7.</a:t>
            </a:r>
          </a:p>
        </p:txBody>
      </p:sp>
      <p:cxnSp>
        <p:nvCxnSpPr>
          <p:cNvPr id="7" name="Straight Arrow Connector 6"/>
          <p:cNvCxnSpPr/>
          <p:nvPr/>
        </p:nvCxnSpPr>
        <p:spPr>
          <a:xfrm flipH="1">
            <a:off x="609600" y="1055132"/>
            <a:ext cx="228600" cy="12308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19200" y="1084109"/>
            <a:ext cx="228600" cy="12308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5000" y="1084109"/>
            <a:ext cx="381000" cy="12018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81400" y="1084109"/>
            <a:ext cx="533400" cy="1201891"/>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14800" y="1113086"/>
            <a:ext cx="590550" cy="1372969"/>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4560332"/>
            <a:ext cx="9144000" cy="1969770"/>
          </a:xfrm>
          <a:prstGeom prst="rect">
            <a:avLst/>
          </a:prstGeom>
          <a:noFill/>
        </p:spPr>
        <p:txBody>
          <a:bodyPr wrap="square" rtlCol="0">
            <a:spAutoFit/>
          </a:bodyPr>
          <a:lstStyle/>
          <a:p>
            <a:pPr algn="r"/>
            <a:r>
              <a:rPr lang="en-US" b="1" dirty="0">
                <a:solidFill>
                  <a:srgbClr val="0000FF"/>
                </a:solidFill>
              </a:rPr>
              <a:t>Weaker bases are closer to pH 7.  Strongest bases have HIGH </a:t>
            </a:r>
            <a:r>
              <a:rPr lang="en-US" b="1" dirty="0" err="1">
                <a:solidFill>
                  <a:srgbClr val="0000FF"/>
                </a:solidFill>
              </a:rPr>
              <a:t>pH.</a:t>
            </a:r>
            <a:endParaRPr lang="en-US" b="1" dirty="0">
              <a:solidFill>
                <a:srgbClr val="0000FF"/>
              </a:solidFill>
            </a:endParaRPr>
          </a:p>
          <a:p>
            <a:pPr algn="r"/>
            <a:endParaRPr lang="en-US" dirty="0"/>
          </a:p>
          <a:p>
            <a:pPr algn="r"/>
            <a:endParaRPr lang="en-US" dirty="0"/>
          </a:p>
          <a:p>
            <a:r>
              <a:rPr lang="en-US" sz="2800" b="1" dirty="0"/>
              <a:t>pH 7 means NOT ACID or BASE.  </a:t>
            </a:r>
            <a:br>
              <a:rPr lang="en-US" sz="2800" b="1" dirty="0"/>
            </a:br>
            <a:r>
              <a:rPr lang="en-US" sz="2000" b="1" dirty="0"/>
              <a:t>The H</a:t>
            </a:r>
            <a:r>
              <a:rPr lang="en-US" sz="2000" b="1" baseline="30000" dirty="0"/>
              <a:t>+1</a:t>
            </a:r>
            <a:r>
              <a:rPr lang="en-US" sz="2000" b="1" dirty="0"/>
              <a:t> ions = the OH</a:t>
            </a:r>
            <a:r>
              <a:rPr lang="en-US" sz="2000" b="1" baseline="30000" dirty="0"/>
              <a:t>-1</a:t>
            </a:r>
            <a:r>
              <a:rPr lang="en-US" sz="2000" b="1" dirty="0"/>
              <a:t> ions exactly.      If a solution has no ions at all, </a:t>
            </a:r>
            <a:br>
              <a:rPr lang="en-US" sz="2000" b="1" dirty="0"/>
            </a:br>
            <a:r>
              <a:rPr lang="en-US" sz="2000" b="1" dirty="0"/>
              <a:t>or if it has no H</a:t>
            </a:r>
            <a:r>
              <a:rPr lang="en-US" sz="2000" b="1" baseline="30000" dirty="0"/>
              <a:t>+1</a:t>
            </a:r>
            <a:r>
              <a:rPr lang="en-US" sz="2000" b="1" dirty="0"/>
              <a:t> ions or OH</a:t>
            </a:r>
            <a:r>
              <a:rPr lang="en-US" sz="2000" b="1" baseline="30000" dirty="0"/>
              <a:t>-1</a:t>
            </a:r>
            <a:r>
              <a:rPr lang="en-US" sz="2000" b="1" dirty="0"/>
              <a:t> ions, it’s neutral</a:t>
            </a:r>
          </a:p>
        </p:txBody>
      </p:sp>
      <p:cxnSp>
        <p:nvCxnSpPr>
          <p:cNvPr id="16" name="Straight Arrow Connector 15"/>
          <p:cNvCxnSpPr/>
          <p:nvPr/>
        </p:nvCxnSpPr>
        <p:spPr>
          <a:xfrm flipV="1">
            <a:off x="3581400" y="3352800"/>
            <a:ext cx="857250" cy="1207533"/>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67200" y="3429000"/>
            <a:ext cx="676275" cy="1131332"/>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191250" y="3401096"/>
            <a:ext cx="0" cy="115923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477000" y="3401098"/>
            <a:ext cx="381000" cy="115923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17376" y="3401096"/>
            <a:ext cx="1059824" cy="115923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152400"/>
            <a:ext cx="1257300" cy="646331"/>
          </a:xfrm>
          <a:prstGeom prst="rect">
            <a:avLst/>
          </a:prstGeom>
          <a:noFill/>
        </p:spPr>
        <p:txBody>
          <a:bodyPr wrap="square" rtlCol="0">
            <a:spAutoFit/>
          </a:bodyPr>
          <a:lstStyle/>
          <a:p>
            <a:r>
              <a:rPr lang="en-US" sz="3600" b="1" dirty="0"/>
              <a:t>50.</a:t>
            </a:r>
          </a:p>
        </p:txBody>
      </p:sp>
    </p:spTree>
    <p:extLst>
      <p:ext uri="{BB962C8B-B14F-4D97-AF65-F5344CB8AC3E}">
        <p14:creationId xmlns:p14="http://schemas.microsoft.com/office/powerpoint/2010/main" val="2428155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r>
              <a:rPr lang="en-US" sz="2800" dirty="0">
                <a:solidFill>
                  <a:srgbClr val="FF0000"/>
                </a:solidFill>
              </a:rPr>
              <a:t>51.  </a:t>
            </a:r>
            <a:r>
              <a:rPr lang="en-US" sz="2800" dirty="0"/>
              <a:t>First, the pH scale is a logarithm scale.  That means small changes in numbers are really changes in EXPONENTS.   </a:t>
            </a:r>
          </a:p>
          <a:p>
            <a:endParaRPr lang="en-US" sz="2800" dirty="0"/>
          </a:p>
          <a:p>
            <a:r>
              <a:rPr lang="en-US" sz="2800" dirty="0">
                <a:solidFill>
                  <a:srgbClr val="FF0000"/>
                </a:solidFill>
              </a:rPr>
              <a:t>52. </a:t>
            </a:r>
            <a:r>
              <a:rPr lang="en-US" sz="2800" dirty="0"/>
              <a:t> The pH scale is an exponent scale (liker the Richter scale) - each whole number change in pH is a 10X change in strength of the acid ions.  An acid of pH 3.5 is 10X stronger than an acid of pH 4.5</a:t>
            </a:r>
          </a:p>
          <a:p>
            <a:endParaRPr lang="en-US" sz="2800" dirty="0"/>
          </a:p>
          <a:p>
            <a:r>
              <a:rPr lang="en-US" sz="2800" dirty="0"/>
              <a:t> </a:t>
            </a:r>
            <a:r>
              <a:rPr lang="en-US" sz="2400" dirty="0"/>
              <a:t>A weak acid of pH 6.0 is much weaker than an acid with pH of 3.0, it’s 1000X weaker.  Vinegar is pH 3, so even though it’s 1000X stronger acid than milk is, you can eat it and still be happy.  </a:t>
            </a:r>
          </a:p>
          <a:p>
            <a:endParaRPr lang="en-US" sz="2400" dirty="0"/>
          </a:p>
          <a:p>
            <a:r>
              <a:rPr lang="en-US" sz="2400" dirty="0"/>
              <a:t>A lemon has juice with pH about 2.0 and a car battery has a</a:t>
            </a:r>
            <a:br>
              <a:rPr lang="en-US" sz="2400" dirty="0"/>
            </a:br>
            <a:r>
              <a:rPr lang="en-US" sz="2400" dirty="0"/>
              <a:t>     pH 1.0.  Stomach acid approaches pH of less than 1.  </a:t>
            </a:r>
          </a:p>
        </p:txBody>
      </p:sp>
    </p:spTree>
    <p:extLst>
      <p:ext uri="{BB962C8B-B14F-4D97-AF65-F5344CB8AC3E}">
        <p14:creationId xmlns:p14="http://schemas.microsoft.com/office/powerpoint/2010/main" val="3254308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43625" y="228600"/>
            <a:ext cx="8420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0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97025" y="83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pH</a:t>
            </a:r>
          </a:p>
        </p:txBody>
      </p:sp>
      <p:graphicFrame>
        <p:nvGraphicFramePr>
          <p:cNvPr id="4" name="Table 3"/>
          <p:cNvGraphicFramePr>
            <a:graphicFrameLocks noGrp="1"/>
          </p:cNvGraphicFramePr>
          <p:nvPr>
            <p:extLst>
              <p:ext uri="{D42A27DB-BD31-4B8C-83A1-F6EECF244321}">
                <p14:modId xmlns:p14="http://schemas.microsoft.com/office/powerpoint/2010/main" val="3053785604"/>
              </p:ext>
            </p:extLst>
          </p:nvPr>
        </p:nvGraphicFramePr>
        <p:xfrm>
          <a:off x="357925" y="5953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4"/>
          <p:cNvSpPr txBox="1"/>
          <p:nvPr/>
        </p:nvSpPr>
        <p:spPr>
          <a:xfrm>
            <a:off x="213575" y="1447800"/>
            <a:ext cx="8930425" cy="181588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Using this chart, let’s count how much stronger or weaker these solutions are from their partners in the chart.  NOTE:  acids are stronger than other acids, or weaker.  Bases are compared to each other as well.  We will not compare acids to bases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(apples and oranges!).  It can be done mathematically, but we’re just having fun!</a:t>
            </a:r>
          </a:p>
          <a:p>
            <a:r>
              <a:rPr lang="en-US" sz="3200" dirty="0">
                <a:latin typeface="Times New Roman" panose="02020603050405020304" pitchFamily="18" charset="0"/>
                <a:cs typeface="Times New Roman" panose="02020603050405020304" pitchFamily="18" charset="0"/>
              </a:rPr>
              <a:t>Compare these solutions</a:t>
            </a:r>
          </a:p>
        </p:txBody>
      </p:sp>
      <p:graphicFrame>
        <p:nvGraphicFramePr>
          <p:cNvPr id="6" name="Table 5"/>
          <p:cNvGraphicFramePr>
            <a:graphicFrameLocks noGrp="1"/>
          </p:cNvGraphicFramePr>
          <p:nvPr>
            <p:extLst>
              <p:ext uri="{D42A27DB-BD31-4B8C-83A1-F6EECF244321}">
                <p14:modId xmlns:p14="http://schemas.microsoft.com/office/powerpoint/2010/main" val="1503165691"/>
              </p:ext>
            </p:extLst>
          </p:nvPr>
        </p:nvGraphicFramePr>
        <p:xfrm>
          <a:off x="76200" y="3352800"/>
          <a:ext cx="9067799" cy="1885516"/>
        </p:xfrm>
        <a:graphic>
          <a:graphicData uri="http://schemas.openxmlformats.org/drawingml/2006/table">
            <a:tbl>
              <a:tblPr firstRow="1" bandRow="1">
                <a:tableStyleId>{5C22544A-7EE6-4342-B048-85BDC9FD1C3A}</a:tableStyleId>
              </a:tblPr>
              <a:tblGrid>
                <a:gridCol w="537326">
                  <a:extLst>
                    <a:ext uri="{9D8B030D-6E8A-4147-A177-3AD203B41FA5}">
                      <a16:colId xmlns:a16="http://schemas.microsoft.com/office/drawing/2014/main" val="20000"/>
                    </a:ext>
                  </a:extLst>
                </a:gridCol>
                <a:gridCol w="1443874">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5333999">
                  <a:extLst>
                    <a:ext uri="{9D8B030D-6E8A-4147-A177-3AD203B41FA5}">
                      <a16:colId xmlns:a16="http://schemas.microsoft.com/office/drawing/2014/main" val="20003"/>
                    </a:ext>
                  </a:extLst>
                </a:gridCol>
              </a:tblGrid>
              <a:tr h="879676">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0099"/>
                          </a:solidFill>
                          <a:latin typeface="Times New Roman" panose="02020603050405020304" pitchFamily="18" charset="0"/>
                          <a:cs typeface="Times New Roman" panose="02020603050405020304" pitchFamily="18" charset="0"/>
                        </a:rPr>
                        <a:t>pH of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0099"/>
                          </a:solidFill>
                          <a:latin typeface="Times New Roman" panose="02020603050405020304" pitchFamily="18" charset="0"/>
                          <a:cs typeface="Times New Roman" panose="02020603050405020304" pitchFamily="18" charset="0"/>
                        </a:rPr>
                        <a:t>pH of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comparison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7208">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3 whole number change = 10x10x10 </a:t>
                      </a:r>
                    </a:p>
                    <a:p>
                      <a:pPr algn="ctr"/>
                      <a:endParaRPr lang="en-US" sz="2000" dirty="0">
                        <a:solidFill>
                          <a:srgbClr val="000099"/>
                        </a:solidFill>
                        <a:latin typeface="Times New Roman" panose="02020603050405020304" pitchFamily="18" charset="0"/>
                        <a:cs typeface="Times New Roman" panose="02020603050405020304" pitchFamily="18" charset="0"/>
                      </a:endParaRPr>
                    </a:p>
                    <a:p>
                      <a:pPr algn="ctr"/>
                      <a:r>
                        <a:rPr lang="en-US" sz="2000" dirty="0">
                          <a:solidFill>
                            <a:srgbClr val="000099"/>
                          </a:solidFill>
                          <a:latin typeface="Times New Roman" panose="02020603050405020304" pitchFamily="18" charset="0"/>
                          <a:cs typeface="Times New Roman" panose="02020603050405020304" pitchFamily="18" charset="0"/>
                        </a:rPr>
                        <a:t>Solution A</a:t>
                      </a:r>
                      <a:r>
                        <a:rPr lang="en-US" sz="2000" baseline="0" dirty="0">
                          <a:solidFill>
                            <a:srgbClr val="000099"/>
                          </a:solidFill>
                          <a:latin typeface="Times New Roman" panose="02020603050405020304" pitchFamily="18" charset="0"/>
                          <a:cs typeface="Times New Roman" panose="02020603050405020304" pitchFamily="18" charset="0"/>
                        </a:rPr>
                        <a:t> is </a:t>
                      </a:r>
                      <a:r>
                        <a:rPr lang="en-US" sz="2000" b="1" baseline="0" dirty="0">
                          <a:solidFill>
                            <a:srgbClr val="000099"/>
                          </a:solidFill>
                          <a:latin typeface="Times New Roman" panose="02020603050405020304" pitchFamily="18" charset="0"/>
                          <a:cs typeface="Times New Roman" panose="02020603050405020304" pitchFamily="18" charset="0"/>
                        </a:rPr>
                        <a:t>1000X more acidic </a:t>
                      </a:r>
                      <a:r>
                        <a:rPr lang="en-US" sz="2000" baseline="0" dirty="0">
                          <a:solidFill>
                            <a:srgbClr val="000099"/>
                          </a:solidFill>
                          <a:latin typeface="Times New Roman" panose="02020603050405020304" pitchFamily="18" charset="0"/>
                          <a:cs typeface="Times New Roman" panose="02020603050405020304" pitchFamily="18" charset="0"/>
                        </a:rPr>
                        <a:t>than B</a:t>
                      </a: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7" name="Oval 6">
            <a:extLst>
              <a:ext uri="{FF2B5EF4-FFF2-40B4-BE49-F238E27FC236}">
                <a16:creationId xmlns:a16="http://schemas.microsoft.com/office/drawing/2014/main" id="{1269A2AC-E4BB-4492-9709-A3ECC40ABB97}"/>
              </a:ext>
            </a:extLst>
          </p:cNvPr>
          <p:cNvSpPr/>
          <p:nvPr/>
        </p:nvSpPr>
        <p:spPr>
          <a:xfrm>
            <a:off x="1741069" y="838200"/>
            <a:ext cx="152394" cy="157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CEFD93D-583D-426F-B25A-C6ECE32C64D7}"/>
              </a:ext>
            </a:extLst>
          </p:cNvPr>
          <p:cNvSpPr/>
          <p:nvPr/>
        </p:nvSpPr>
        <p:spPr>
          <a:xfrm>
            <a:off x="3429000" y="838200"/>
            <a:ext cx="152394" cy="157223"/>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6B4B8CD-1F79-4662-9DC9-1A0311B3D1F5}"/>
              </a:ext>
            </a:extLst>
          </p:cNvPr>
          <p:cNvSpPr/>
          <p:nvPr/>
        </p:nvSpPr>
        <p:spPr>
          <a:xfrm>
            <a:off x="1295400" y="4296865"/>
            <a:ext cx="152394" cy="1572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DF9DA4-33EA-4E13-AD50-549304D7CED6}"/>
              </a:ext>
            </a:extLst>
          </p:cNvPr>
          <p:cNvSpPr/>
          <p:nvPr/>
        </p:nvSpPr>
        <p:spPr>
          <a:xfrm>
            <a:off x="2819400" y="4308446"/>
            <a:ext cx="152394" cy="157223"/>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985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43625" y="228600"/>
            <a:ext cx="8420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0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97025" y="83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pH</a:t>
            </a:r>
          </a:p>
        </p:txBody>
      </p:sp>
      <p:graphicFrame>
        <p:nvGraphicFramePr>
          <p:cNvPr id="4" name="Table 3"/>
          <p:cNvGraphicFramePr>
            <a:graphicFrameLocks noGrp="1"/>
          </p:cNvGraphicFramePr>
          <p:nvPr>
            <p:extLst>
              <p:ext uri="{D42A27DB-BD31-4B8C-83A1-F6EECF244321}">
                <p14:modId xmlns:p14="http://schemas.microsoft.com/office/powerpoint/2010/main" val="2632557826"/>
              </p:ext>
            </p:extLst>
          </p:nvPr>
        </p:nvGraphicFramePr>
        <p:xfrm>
          <a:off x="357925" y="5953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43166149"/>
              </p:ext>
            </p:extLst>
          </p:nvPr>
        </p:nvGraphicFramePr>
        <p:xfrm>
          <a:off x="76200" y="1524000"/>
          <a:ext cx="9067801" cy="5333999"/>
        </p:xfrm>
        <a:graphic>
          <a:graphicData uri="http://schemas.openxmlformats.org/drawingml/2006/table">
            <a:tbl>
              <a:tblPr firstRow="1" bandRow="1">
                <a:tableStyleId>{5C22544A-7EE6-4342-B048-85BDC9FD1C3A}</a:tableStyleId>
              </a:tblPr>
              <a:tblGrid>
                <a:gridCol w="541880">
                  <a:extLst>
                    <a:ext uri="{9D8B030D-6E8A-4147-A177-3AD203B41FA5}">
                      <a16:colId xmlns:a16="http://schemas.microsoft.com/office/drawing/2014/main" val="20000"/>
                    </a:ext>
                  </a:extLst>
                </a:gridCol>
                <a:gridCol w="1302419">
                  <a:extLst>
                    <a:ext uri="{9D8B030D-6E8A-4147-A177-3AD203B41FA5}">
                      <a16:colId xmlns:a16="http://schemas.microsoft.com/office/drawing/2014/main" val="20001"/>
                    </a:ext>
                  </a:extLst>
                </a:gridCol>
                <a:gridCol w="1690607">
                  <a:extLst>
                    <a:ext uri="{9D8B030D-6E8A-4147-A177-3AD203B41FA5}">
                      <a16:colId xmlns:a16="http://schemas.microsoft.com/office/drawing/2014/main" val="20002"/>
                    </a:ext>
                  </a:extLst>
                </a:gridCol>
                <a:gridCol w="5532895">
                  <a:extLst>
                    <a:ext uri="{9D8B030D-6E8A-4147-A177-3AD203B41FA5}">
                      <a16:colId xmlns:a16="http://schemas.microsoft.com/office/drawing/2014/main" val="20003"/>
                    </a:ext>
                  </a:extLst>
                </a:gridCol>
              </a:tblGrid>
              <a:tr h="874426">
                <a:tc>
                  <a:txBody>
                    <a:bodyPr/>
                    <a:lstStyle/>
                    <a:p>
                      <a:pPr algn="ct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A</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B</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compare these 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04364">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10x10 or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100x less</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2000" b="0" baseline="0" dirty="0">
                          <a:solidFill>
                            <a:srgbClr val="000099"/>
                          </a:solidFill>
                          <a:latin typeface="Times New Roman" panose="02020603050405020304" pitchFamily="18" charset="0"/>
                          <a:cs typeface="Times New Roman" panose="02020603050405020304" pitchFamily="18" charset="0"/>
                        </a:rPr>
                        <a:t>than B</a:t>
                      </a: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Oval 10">
            <a:extLst>
              <a:ext uri="{FF2B5EF4-FFF2-40B4-BE49-F238E27FC236}">
                <a16:creationId xmlns:a16="http://schemas.microsoft.com/office/drawing/2014/main" id="{766FC9C2-6CF3-441E-9E4A-54E903D6EE07}"/>
              </a:ext>
            </a:extLst>
          </p:cNvPr>
          <p:cNvSpPr/>
          <p:nvPr/>
        </p:nvSpPr>
        <p:spPr>
          <a:xfrm>
            <a:off x="4724400" y="838200"/>
            <a:ext cx="106831" cy="123335"/>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9BBE03-C064-4B9A-8724-82C6ECB1ABCE}"/>
              </a:ext>
            </a:extLst>
          </p:cNvPr>
          <p:cNvSpPr/>
          <p:nvPr/>
        </p:nvSpPr>
        <p:spPr>
          <a:xfrm>
            <a:off x="1219200" y="2514600"/>
            <a:ext cx="106831" cy="123335"/>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71EBB0-AB32-4CF4-A447-DB9313280B18}"/>
              </a:ext>
            </a:extLst>
          </p:cNvPr>
          <p:cNvSpPr/>
          <p:nvPr/>
        </p:nvSpPr>
        <p:spPr>
          <a:xfrm>
            <a:off x="5912969" y="853911"/>
            <a:ext cx="106831" cy="123335"/>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F415B74-F831-4B32-B7F0-8B10D004E4AE}"/>
              </a:ext>
            </a:extLst>
          </p:cNvPr>
          <p:cNvSpPr/>
          <p:nvPr/>
        </p:nvSpPr>
        <p:spPr>
          <a:xfrm>
            <a:off x="2667000" y="2514600"/>
            <a:ext cx="106831" cy="123335"/>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224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43625" y="228600"/>
            <a:ext cx="8420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0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97025" y="83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pH</a:t>
            </a:r>
          </a:p>
        </p:txBody>
      </p:sp>
      <p:graphicFrame>
        <p:nvGraphicFramePr>
          <p:cNvPr id="4" name="Table 3"/>
          <p:cNvGraphicFramePr>
            <a:graphicFrameLocks noGrp="1"/>
          </p:cNvGraphicFramePr>
          <p:nvPr/>
        </p:nvGraphicFramePr>
        <p:xfrm>
          <a:off x="357925" y="5953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32813647"/>
              </p:ext>
            </p:extLst>
          </p:nvPr>
        </p:nvGraphicFramePr>
        <p:xfrm>
          <a:off x="76200" y="1524000"/>
          <a:ext cx="9067801" cy="5333999"/>
        </p:xfrm>
        <a:graphic>
          <a:graphicData uri="http://schemas.openxmlformats.org/drawingml/2006/table">
            <a:tbl>
              <a:tblPr firstRow="1" bandRow="1">
                <a:tableStyleId>{5C22544A-7EE6-4342-B048-85BDC9FD1C3A}</a:tableStyleId>
              </a:tblPr>
              <a:tblGrid>
                <a:gridCol w="541880">
                  <a:extLst>
                    <a:ext uri="{9D8B030D-6E8A-4147-A177-3AD203B41FA5}">
                      <a16:colId xmlns:a16="http://schemas.microsoft.com/office/drawing/2014/main" val="20000"/>
                    </a:ext>
                  </a:extLst>
                </a:gridCol>
                <a:gridCol w="1302419">
                  <a:extLst>
                    <a:ext uri="{9D8B030D-6E8A-4147-A177-3AD203B41FA5}">
                      <a16:colId xmlns:a16="http://schemas.microsoft.com/office/drawing/2014/main" val="20001"/>
                    </a:ext>
                  </a:extLst>
                </a:gridCol>
                <a:gridCol w="1690607">
                  <a:extLst>
                    <a:ext uri="{9D8B030D-6E8A-4147-A177-3AD203B41FA5}">
                      <a16:colId xmlns:a16="http://schemas.microsoft.com/office/drawing/2014/main" val="20002"/>
                    </a:ext>
                  </a:extLst>
                </a:gridCol>
                <a:gridCol w="5532895">
                  <a:extLst>
                    <a:ext uri="{9D8B030D-6E8A-4147-A177-3AD203B41FA5}">
                      <a16:colId xmlns:a16="http://schemas.microsoft.com/office/drawing/2014/main" val="20003"/>
                    </a:ext>
                  </a:extLst>
                </a:gridCol>
              </a:tblGrid>
              <a:tr h="874426">
                <a:tc>
                  <a:txBody>
                    <a:bodyPr/>
                    <a:lstStyle/>
                    <a:p>
                      <a:pPr algn="ct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A</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B</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compare these 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04364">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10x10 or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100x less</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2000" b="0" baseline="0" dirty="0">
                          <a:solidFill>
                            <a:srgbClr val="000099"/>
                          </a:solidFill>
                          <a:latin typeface="Times New Roman" panose="02020603050405020304" pitchFamily="18" charset="0"/>
                          <a:cs typeface="Times New Roman" panose="02020603050405020304" pitchFamily="18" charset="0"/>
                        </a:rPr>
                        <a:t>than B</a:t>
                      </a: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Oval 9">
            <a:extLst>
              <a:ext uri="{FF2B5EF4-FFF2-40B4-BE49-F238E27FC236}">
                <a16:creationId xmlns:a16="http://schemas.microsoft.com/office/drawing/2014/main" id="{7AB76A21-26F3-4B51-92CF-DA959571DD3A}"/>
              </a:ext>
            </a:extLst>
          </p:cNvPr>
          <p:cNvSpPr/>
          <p:nvPr/>
        </p:nvSpPr>
        <p:spPr>
          <a:xfrm>
            <a:off x="855371" y="793476"/>
            <a:ext cx="106831" cy="123335"/>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ABE835-6BD0-446C-9978-A34F4A2CFCF2}"/>
              </a:ext>
            </a:extLst>
          </p:cNvPr>
          <p:cNvSpPr/>
          <p:nvPr/>
        </p:nvSpPr>
        <p:spPr>
          <a:xfrm>
            <a:off x="1219200" y="3733800"/>
            <a:ext cx="106831" cy="123335"/>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6294A8-69BA-425A-A61E-AD7EC8426712}"/>
              </a:ext>
            </a:extLst>
          </p:cNvPr>
          <p:cNvSpPr/>
          <p:nvPr/>
        </p:nvSpPr>
        <p:spPr>
          <a:xfrm>
            <a:off x="3733800" y="793476"/>
            <a:ext cx="106831" cy="123335"/>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635AB39-98E8-4B00-B563-B7773DB00116}"/>
              </a:ext>
            </a:extLst>
          </p:cNvPr>
          <p:cNvSpPr/>
          <p:nvPr/>
        </p:nvSpPr>
        <p:spPr>
          <a:xfrm>
            <a:off x="2667000" y="3730658"/>
            <a:ext cx="106831" cy="123335"/>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582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43625" y="228600"/>
            <a:ext cx="8420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0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97025" y="83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pH</a:t>
            </a:r>
          </a:p>
        </p:txBody>
      </p:sp>
      <p:graphicFrame>
        <p:nvGraphicFramePr>
          <p:cNvPr id="4" name="Table 3"/>
          <p:cNvGraphicFramePr>
            <a:graphicFrameLocks noGrp="1"/>
          </p:cNvGraphicFramePr>
          <p:nvPr/>
        </p:nvGraphicFramePr>
        <p:xfrm>
          <a:off x="357925" y="5953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31662677"/>
              </p:ext>
            </p:extLst>
          </p:nvPr>
        </p:nvGraphicFramePr>
        <p:xfrm>
          <a:off x="76200" y="1524000"/>
          <a:ext cx="9067801" cy="5333999"/>
        </p:xfrm>
        <a:graphic>
          <a:graphicData uri="http://schemas.openxmlformats.org/drawingml/2006/table">
            <a:tbl>
              <a:tblPr firstRow="1" bandRow="1">
                <a:tableStyleId>{5C22544A-7EE6-4342-B048-85BDC9FD1C3A}</a:tableStyleId>
              </a:tblPr>
              <a:tblGrid>
                <a:gridCol w="541880">
                  <a:extLst>
                    <a:ext uri="{9D8B030D-6E8A-4147-A177-3AD203B41FA5}">
                      <a16:colId xmlns:a16="http://schemas.microsoft.com/office/drawing/2014/main" val="20000"/>
                    </a:ext>
                  </a:extLst>
                </a:gridCol>
                <a:gridCol w="1302419">
                  <a:extLst>
                    <a:ext uri="{9D8B030D-6E8A-4147-A177-3AD203B41FA5}">
                      <a16:colId xmlns:a16="http://schemas.microsoft.com/office/drawing/2014/main" val="20001"/>
                    </a:ext>
                  </a:extLst>
                </a:gridCol>
                <a:gridCol w="1690607">
                  <a:extLst>
                    <a:ext uri="{9D8B030D-6E8A-4147-A177-3AD203B41FA5}">
                      <a16:colId xmlns:a16="http://schemas.microsoft.com/office/drawing/2014/main" val="20002"/>
                    </a:ext>
                  </a:extLst>
                </a:gridCol>
                <a:gridCol w="5532895">
                  <a:extLst>
                    <a:ext uri="{9D8B030D-6E8A-4147-A177-3AD203B41FA5}">
                      <a16:colId xmlns:a16="http://schemas.microsoft.com/office/drawing/2014/main" val="20003"/>
                    </a:ext>
                  </a:extLst>
                </a:gridCol>
              </a:tblGrid>
              <a:tr h="874426">
                <a:tc>
                  <a:txBody>
                    <a:bodyPr/>
                    <a:lstStyle/>
                    <a:p>
                      <a:pPr algn="ct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A</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B</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compare these 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04364">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10x10 or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100x less</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2000" b="0" baseline="0" dirty="0">
                          <a:solidFill>
                            <a:srgbClr val="000099"/>
                          </a:solidFill>
                          <a:latin typeface="Times New Roman" panose="02020603050405020304" pitchFamily="18" charset="0"/>
                          <a:cs typeface="Times New Roman" panose="02020603050405020304" pitchFamily="18" charset="0"/>
                        </a:rPr>
                        <a:t>than B</a:t>
                      </a: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10x10x10x10x10 or </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100,000X more</a:t>
                      </a:r>
                      <a:r>
                        <a:rPr lang="en-US" sz="2000" b="1" baseline="0" dirty="0">
                          <a:solidFill>
                            <a:srgbClr val="000099"/>
                          </a:solidFill>
                          <a:latin typeface="Times New Roman" panose="02020603050405020304" pitchFamily="18" charset="0"/>
                          <a:cs typeface="Times New Roman" panose="02020603050405020304" pitchFamily="18" charset="0"/>
                        </a:rPr>
                        <a:t> acidic </a:t>
                      </a:r>
                      <a:r>
                        <a:rPr lang="en-US" sz="2000" baseline="0" dirty="0">
                          <a:solidFill>
                            <a:srgbClr val="000099"/>
                          </a:solidFill>
                          <a:latin typeface="Times New Roman" panose="02020603050405020304" pitchFamily="18" charset="0"/>
                          <a:cs typeface="Times New Roman" panose="02020603050405020304" pitchFamily="18" charset="0"/>
                        </a:rPr>
                        <a:t>than solution B</a:t>
                      </a: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Oval 9">
            <a:extLst>
              <a:ext uri="{FF2B5EF4-FFF2-40B4-BE49-F238E27FC236}">
                <a16:creationId xmlns:a16="http://schemas.microsoft.com/office/drawing/2014/main" id="{7AB76A21-26F3-4B51-92CF-DA959571DD3A}"/>
              </a:ext>
            </a:extLst>
          </p:cNvPr>
          <p:cNvSpPr/>
          <p:nvPr/>
        </p:nvSpPr>
        <p:spPr>
          <a:xfrm>
            <a:off x="855371" y="793476"/>
            <a:ext cx="106831" cy="123335"/>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ABE835-6BD0-446C-9978-A34F4A2CFCF2}"/>
              </a:ext>
            </a:extLst>
          </p:cNvPr>
          <p:cNvSpPr/>
          <p:nvPr/>
        </p:nvSpPr>
        <p:spPr>
          <a:xfrm>
            <a:off x="1219200" y="3733800"/>
            <a:ext cx="106831" cy="123335"/>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6294A8-69BA-425A-A61E-AD7EC8426712}"/>
              </a:ext>
            </a:extLst>
          </p:cNvPr>
          <p:cNvSpPr/>
          <p:nvPr/>
        </p:nvSpPr>
        <p:spPr>
          <a:xfrm>
            <a:off x="3733800" y="793476"/>
            <a:ext cx="106831" cy="123335"/>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635AB39-98E8-4B00-B563-B7773DB00116}"/>
              </a:ext>
            </a:extLst>
          </p:cNvPr>
          <p:cNvSpPr/>
          <p:nvPr/>
        </p:nvSpPr>
        <p:spPr>
          <a:xfrm>
            <a:off x="2667000" y="3730658"/>
            <a:ext cx="106831" cy="123335"/>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4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43625" y="228600"/>
            <a:ext cx="8420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0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97025" y="83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pH</a:t>
            </a:r>
          </a:p>
        </p:txBody>
      </p:sp>
      <p:graphicFrame>
        <p:nvGraphicFramePr>
          <p:cNvPr id="4" name="Table 3"/>
          <p:cNvGraphicFramePr>
            <a:graphicFrameLocks noGrp="1"/>
          </p:cNvGraphicFramePr>
          <p:nvPr/>
        </p:nvGraphicFramePr>
        <p:xfrm>
          <a:off x="357925" y="5953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76200" y="1524000"/>
          <a:ext cx="9067801" cy="5333999"/>
        </p:xfrm>
        <a:graphic>
          <a:graphicData uri="http://schemas.openxmlformats.org/drawingml/2006/table">
            <a:tbl>
              <a:tblPr firstRow="1" bandRow="1">
                <a:tableStyleId>{5C22544A-7EE6-4342-B048-85BDC9FD1C3A}</a:tableStyleId>
              </a:tblPr>
              <a:tblGrid>
                <a:gridCol w="541880">
                  <a:extLst>
                    <a:ext uri="{9D8B030D-6E8A-4147-A177-3AD203B41FA5}">
                      <a16:colId xmlns:a16="http://schemas.microsoft.com/office/drawing/2014/main" val="20000"/>
                    </a:ext>
                  </a:extLst>
                </a:gridCol>
                <a:gridCol w="1302419">
                  <a:extLst>
                    <a:ext uri="{9D8B030D-6E8A-4147-A177-3AD203B41FA5}">
                      <a16:colId xmlns:a16="http://schemas.microsoft.com/office/drawing/2014/main" val="20001"/>
                    </a:ext>
                  </a:extLst>
                </a:gridCol>
                <a:gridCol w="1690607">
                  <a:extLst>
                    <a:ext uri="{9D8B030D-6E8A-4147-A177-3AD203B41FA5}">
                      <a16:colId xmlns:a16="http://schemas.microsoft.com/office/drawing/2014/main" val="20002"/>
                    </a:ext>
                  </a:extLst>
                </a:gridCol>
                <a:gridCol w="5532895">
                  <a:extLst>
                    <a:ext uri="{9D8B030D-6E8A-4147-A177-3AD203B41FA5}">
                      <a16:colId xmlns:a16="http://schemas.microsoft.com/office/drawing/2014/main" val="20003"/>
                    </a:ext>
                  </a:extLst>
                </a:gridCol>
              </a:tblGrid>
              <a:tr h="874426">
                <a:tc>
                  <a:txBody>
                    <a:bodyPr/>
                    <a:lstStyle/>
                    <a:p>
                      <a:pPr algn="ct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A</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B</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compare these 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04364">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10x10 or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100x less</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2000" b="0" baseline="0" dirty="0">
                          <a:solidFill>
                            <a:srgbClr val="000099"/>
                          </a:solidFill>
                          <a:latin typeface="Times New Roman" panose="02020603050405020304" pitchFamily="18" charset="0"/>
                          <a:cs typeface="Times New Roman" panose="02020603050405020304" pitchFamily="18" charset="0"/>
                        </a:rPr>
                        <a:t>than B</a:t>
                      </a: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10x10x10x10x10 or </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100,000X more</a:t>
                      </a:r>
                      <a:r>
                        <a:rPr lang="en-US" sz="2000" b="1" baseline="0" dirty="0">
                          <a:solidFill>
                            <a:srgbClr val="000099"/>
                          </a:solidFill>
                          <a:latin typeface="Times New Roman" panose="02020603050405020304" pitchFamily="18" charset="0"/>
                          <a:cs typeface="Times New Roman" panose="02020603050405020304" pitchFamily="18" charset="0"/>
                        </a:rPr>
                        <a:t> acidic </a:t>
                      </a:r>
                      <a:r>
                        <a:rPr lang="en-US" sz="2000" baseline="0" dirty="0">
                          <a:solidFill>
                            <a:srgbClr val="000099"/>
                          </a:solidFill>
                          <a:latin typeface="Times New Roman" panose="02020603050405020304" pitchFamily="18" charset="0"/>
                          <a:cs typeface="Times New Roman" panose="02020603050405020304" pitchFamily="18" charset="0"/>
                        </a:rPr>
                        <a:t>than solution B</a:t>
                      </a: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Oval 9">
            <a:extLst>
              <a:ext uri="{FF2B5EF4-FFF2-40B4-BE49-F238E27FC236}">
                <a16:creationId xmlns:a16="http://schemas.microsoft.com/office/drawing/2014/main" id="{7AB76A21-26F3-4B51-92CF-DA959571DD3A}"/>
              </a:ext>
            </a:extLst>
          </p:cNvPr>
          <p:cNvSpPr/>
          <p:nvPr/>
        </p:nvSpPr>
        <p:spPr>
          <a:xfrm>
            <a:off x="7772400" y="824462"/>
            <a:ext cx="106831" cy="1233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260598E-21C4-442A-9C32-82C0BE05D057}"/>
              </a:ext>
            </a:extLst>
          </p:cNvPr>
          <p:cNvSpPr/>
          <p:nvPr/>
        </p:nvSpPr>
        <p:spPr>
          <a:xfrm>
            <a:off x="1219200" y="4800600"/>
            <a:ext cx="106831" cy="1233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F4639B-F4C3-4157-960E-E1C2D03E86E9}"/>
              </a:ext>
            </a:extLst>
          </p:cNvPr>
          <p:cNvSpPr/>
          <p:nvPr/>
        </p:nvSpPr>
        <p:spPr>
          <a:xfrm>
            <a:off x="4346844" y="812877"/>
            <a:ext cx="106831" cy="123335"/>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75139B9-45C0-45C0-972A-BE39839354A0}"/>
              </a:ext>
            </a:extLst>
          </p:cNvPr>
          <p:cNvSpPr/>
          <p:nvPr/>
        </p:nvSpPr>
        <p:spPr>
          <a:xfrm>
            <a:off x="2667000" y="4800600"/>
            <a:ext cx="106831" cy="123335"/>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90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6972210"/>
              </p:ext>
            </p:extLst>
          </p:nvPr>
        </p:nvGraphicFramePr>
        <p:xfrm>
          <a:off x="152400" y="228600"/>
          <a:ext cx="8763000" cy="6400801"/>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702036">
                <a:tc>
                  <a:txBody>
                    <a:bodyPr/>
                    <a:lstStyle/>
                    <a:p>
                      <a:pPr algn="ctr"/>
                      <a:endParaRPr lang="en-US" sz="1800" dirty="0">
                        <a:solidFill>
                          <a:srgbClr val="FF0000"/>
                        </a:solidFill>
                      </a:endParaRP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Acid goes in water  →    Dissociates this way</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39753">
                <a:tc>
                  <a:txBody>
                    <a:bodyPr/>
                    <a:lstStyle/>
                    <a:p>
                      <a:pPr algn="ctr"/>
                      <a:r>
                        <a:rPr lang="en-US" sz="1800" dirty="0"/>
                        <a:t>9</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HCl</a:t>
                      </a:r>
                      <a:r>
                        <a:rPr lang="en-US" altLang="en-US" sz="2800" baseline="-25000" dirty="0">
                          <a:latin typeface="Times New Roman" panose="02020603050405020304" pitchFamily="18" charset="0"/>
                          <a:cs typeface="Times New Roman" panose="02020603050405020304" pitchFamily="18" charset="0"/>
                        </a:rPr>
                        <a:t>(G)</a:t>
                      </a:r>
                      <a:r>
                        <a:rPr lang="en-US" altLang="en-US" sz="2800" dirty="0">
                          <a:latin typeface="Times New Roman" panose="02020603050405020304" pitchFamily="18" charset="0"/>
                          <a:cs typeface="Times New Roman" panose="02020603050405020304" pitchFamily="18" charset="0"/>
                        </a:rPr>
                        <a:t>  </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39753">
                <a:tc>
                  <a:txBody>
                    <a:bodyPr/>
                    <a:lstStyle/>
                    <a:p>
                      <a:pPr algn="ctr"/>
                      <a:r>
                        <a:rPr lang="en-US" sz="1800" dirty="0"/>
                        <a:t>10</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HNO</a:t>
                      </a:r>
                      <a:r>
                        <a:rPr lang="en-US" altLang="en-US" sz="2800" baseline="-25000" dirty="0">
                          <a:latin typeface="Times New Roman" panose="02020603050405020304" pitchFamily="18" charset="0"/>
                          <a:cs typeface="Times New Roman" panose="02020603050405020304" pitchFamily="18" charset="0"/>
                        </a:rPr>
                        <a:t>2(G)</a:t>
                      </a:r>
                      <a:r>
                        <a:rPr lang="en-US" altLang="en-US" sz="2800" dirty="0">
                          <a:latin typeface="Times New Roman" panose="02020603050405020304" pitchFamily="18" charset="0"/>
                          <a:cs typeface="Times New Roman" panose="02020603050405020304" pitchFamily="18" charset="0"/>
                        </a:rPr>
                        <a:t>  </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9753">
                <a:tc>
                  <a:txBody>
                    <a:bodyPr/>
                    <a:lstStyle/>
                    <a:p>
                      <a:pPr algn="ctr"/>
                      <a:r>
                        <a:rPr lang="en-US" sz="1800" dirty="0"/>
                        <a:t>11</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SO</a:t>
                      </a:r>
                      <a:r>
                        <a:rPr lang="en-US" altLang="en-US" sz="2800" baseline="-25000" dirty="0">
                          <a:latin typeface="Times New Roman" panose="02020603050405020304" pitchFamily="18" charset="0"/>
                          <a:cs typeface="Times New Roman" panose="02020603050405020304" pitchFamily="18" charset="0"/>
                        </a:rPr>
                        <a:t>4(G)</a:t>
                      </a:r>
                      <a:r>
                        <a:rPr lang="en-US" altLang="en-US" sz="2800" dirty="0">
                          <a:latin typeface="Times New Roman" panose="02020603050405020304" pitchFamily="18" charset="0"/>
                          <a:cs typeface="Times New Roman" panose="02020603050405020304" pitchFamily="18" charset="0"/>
                        </a:rPr>
                        <a:t>  </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39753">
                <a:tc>
                  <a:txBody>
                    <a:bodyPr/>
                    <a:lstStyle/>
                    <a:p>
                      <a:pPr algn="ctr"/>
                      <a:r>
                        <a:rPr lang="en-US" sz="1800" dirty="0"/>
                        <a:t>12</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a:t>
                      </a:r>
                      <a:r>
                        <a:rPr lang="en-US" altLang="en-US" sz="2800" baseline="-25000" dirty="0">
                          <a:latin typeface="Times New Roman" panose="02020603050405020304" pitchFamily="18" charset="0"/>
                          <a:cs typeface="Times New Roman" panose="02020603050405020304" pitchFamily="18" charset="0"/>
                        </a:rPr>
                        <a:t>3</a:t>
                      </a:r>
                      <a:r>
                        <a:rPr lang="en-US" altLang="en-US" sz="2800" dirty="0">
                          <a:latin typeface="Times New Roman" panose="02020603050405020304" pitchFamily="18" charset="0"/>
                          <a:cs typeface="Times New Roman" panose="02020603050405020304" pitchFamily="18" charset="0"/>
                        </a:rPr>
                        <a:t>PO</a:t>
                      </a:r>
                      <a:r>
                        <a:rPr lang="en-US" altLang="en-US" sz="2800" baseline="-25000" dirty="0">
                          <a:latin typeface="Times New Roman" panose="02020603050405020304" pitchFamily="18" charset="0"/>
                          <a:cs typeface="Times New Roman" panose="02020603050405020304" pitchFamily="18" charset="0"/>
                        </a:rPr>
                        <a:t>4(G)</a:t>
                      </a:r>
                      <a:r>
                        <a:rPr lang="en-US" altLang="en-US" sz="2800" dirty="0">
                          <a:latin typeface="Times New Roman" panose="02020603050405020304" pitchFamily="18" charset="0"/>
                          <a:cs typeface="Times New Roman" panose="02020603050405020304" pitchFamily="18" charset="0"/>
                        </a:rPr>
                        <a:t>  </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39753">
                <a:tc>
                  <a:txBody>
                    <a:bodyPr/>
                    <a:lstStyle/>
                    <a:p>
                      <a:pPr algn="ctr"/>
                      <a:r>
                        <a:rPr lang="en-US" sz="1800" dirty="0"/>
                        <a:t>14</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HC</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H</a:t>
                      </a:r>
                      <a:r>
                        <a:rPr lang="en-US" altLang="en-US" sz="2800" baseline="-25000" dirty="0">
                          <a:latin typeface="Times New Roman" panose="02020603050405020304" pitchFamily="18" charset="0"/>
                          <a:cs typeface="Times New Roman" panose="02020603050405020304" pitchFamily="18" charset="0"/>
                        </a:rPr>
                        <a:t>3</a:t>
                      </a:r>
                      <a:r>
                        <a:rPr lang="en-US" altLang="en-US" sz="2800" dirty="0">
                          <a:latin typeface="Times New Roman" panose="02020603050405020304" pitchFamily="18" charset="0"/>
                          <a:cs typeface="Times New Roman" panose="02020603050405020304" pitchFamily="18" charset="0"/>
                        </a:rPr>
                        <a:t>O</a:t>
                      </a:r>
                      <a:r>
                        <a:rPr lang="en-US" altLang="en-US" sz="2800" baseline="-25000" dirty="0">
                          <a:latin typeface="Times New Roman" panose="02020603050405020304" pitchFamily="18" charset="0"/>
                          <a:cs typeface="Times New Roman" panose="02020603050405020304" pitchFamily="18" charset="0"/>
                        </a:rPr>
                        <a:t>2(G)</a:t>
                      </a:r>
                      <a:r>
                        <a:rPr lang="en-US" altLang="en-US" sz="2800" dirty="0">
                          <a:latin typeface="Times New Roman" panose="02020603050405020304" pitchFamily="18" charset="0"/>
                          <a:cs typeface="Times New Roman" panose="02020603050405020304" pitchFamily="18" charset="0"/>
                        </a:rPr>
                        <a:t> </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2992192" y="14478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979313" y="16002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59806" y="1011129"/>
            <a:ext cx="976648" cy="369332"/>
          </a:xfrm>
          <a:prstGeom prst="rect">
            <a:avLst/>
          </a:prstGeom>
          <a:noFill/>
        </p:spPr>
        <p:txBody>
          <a:bodyPr wrap="square" rtlCol="0">
            <a:spAutoFit/>
          </a:bodyPr>
          <a:lstStyle/>
          <a:p>
            <a:r>
              <a:rPr lang="en-US" dirty="0"/>
              <a:t>water</a:t>
            </a:r>
          </a:p>
        </p:txBody>
      </p:sp>
      <p:cxnSp>
        <p:nvCxnSpPr>
          <p:cNvPr id="19" name="Straight Arrow Connector 18"/>
          <p:cNvCxnSpPr/>
          <p:nvPr/>
        </p:nvCxnSpPr>
        <p:spPr>
          <a:xfrm>
            <a:off x="3072685" y="26670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059806" y="28194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0299" y="2230329"/>
            <a:ext cx="976648" cy="369332"/>
          </a:xfrm>
          <a:prstGeom prst="rect">
            <a:avLst/>
          </a:prstGeom>
          <a:noFill/>
        </p:spPr>
        <p:txBody>
          <a:bodyPr wrap="square" rtlCol="0">
            <a:spAutoFit/>
          </a:bodyPr>
          <a:lstStyle/>
          <a:p>
            <a:r>
              <a:rPr lang="en-US" dirty="0"/>
              <a:t>water</a:t>
            </a:r>
          </a:p>
        </p:txBody>
      </p:sp>
      <p:cxnSp>
        <p:nvCxnSpPr>
          <p:cNvPr id="22" name="Straight Arrow Connector 21"/>
          <p:cNvCxnSpPr/>
          <p:nvPr/>
        </p:nvCxnSpPr>
        <p:spPr>
          <a:xfrm>
            <a:off x="3005071" y="38100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992192" y="39624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72685" y="3373329"/>
            <a:ext cx="976648" cy="369332"/>
          </a:xfrm>
          <a:prstGeom prst="rect">
            <a:avLst/>
          </a:prstGeom>
          <a:noFill/>
        </p:spPr>
        <p:txBody>
          <a:bodyPr wrap="square" rtlCol="0">
            <a:spAutoFit/>
          </a:bodyPr>
          <a:lstStyle/>
          <a:p>
            <a:r>
              <a:rPr lang="en-US" dirty="0"/>
              <a:t>water</a:t>
            </a:r>
          </a:p>
        </p:txBody>
      </p:sp>
      <p:cxnSp>
        <p:nvCxnSpPr>
          <p:cNvPr id="25" name="Straight Arrow Connector 24"/>
          <p:cNvCxnSpPr/>
          <p:nvPr/>
        </p:nvCxnSpPr>
        <p:spPr>
          <a:xfrm>
            <a:off x="2992192" y="4932471"/>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979313" y="5084871"/>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59806" y="4495800"/>
            <a:ext cx="976648" cy="369332"/>
          </a:xfrm>
          <a:prstGeom prst="rect">
            <a:avLst/>
          </a:prstGeom>
          <a:noFill/>
        </p:spPr>
        <p:txBody>
          <a:bodyPr wrap="square" rtlCol="0">
            <a:spAutoFit/>
          </a:bodyPr>
          <a:lstStyle/>
          <a:p>
            <a:r>
              <a:rPr lang="en-US" dirty="0"/>
              <a:t>water</a:t>
            </a:r>
          </a:p>
        </p:txBody>
      </p:sp>
      <p:cxnSp>
        <p:nvCxnSpPr>
          <p:cNvPr id="28" name="Straight Arrow Connector 27"/>
          <p:cNvCxnSpPr/>
          <p:nvPr/>
        </p:nvCxnSpPr>
        <p:spPr>
          <a:xfrm>
            <a:off x="2984679" y="6073393"/>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971800" y="6225793"/>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52293" y="5636722"/>
            <a:ext cx="976648" cy="369332"/>
          </a:xfrm>
          <a:prstGeom prst="rect">
            <a:avLst/>
          </a:prstGeom>
          <a:noFill/>
        </p:spPr>
        <p:txBody>
          <a:bodyPr wrap="square" rtlCol="0">
            <a:spAutoFit/>
          </a:bodyPr>
          <a:lstStyle/>
          <a:p>
            <a:r>
              <a:rPr lang="en-US" dirty="0"/>
              <a:t>water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43625" y="228600"/>
            <a:ext cx="8420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0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97025" y="83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pH</a:t>
            </a:r>
          </a:p>
        </p:txBody>
      </p:sp>
      <p:graphicFrame>
        <p:nvGraphicFramePr>
          <p:cNvPr id="4" name="Table 3"/>
          <p:cNvGraphicFramePr>
            <a:graphicFrameLocks noGrp="1"/>
          </p:cNvGraphicFramePr>
          <p:nvPr/>
        </p:nvGraphicFramePr>
        <p:xfrm>
          <a:off x="357925" y="5953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580113"/>
              </p:ext>
            </p:extLst>
          </p:nvPr>
        </p:nvGraphicFramePr>
        <p:xfrm>
          <a:off x="76200" y="1524000"/>
          <a:ext cx="9067801" cy="5333999"/>
        </p:xfrm>
        <a:graphic>
          <a:graphicData uri="http://schemas.openxmlformats.org/drawingml/2006/table">
            <a:tbl>
              <a:tblPr firstRow="1" bandRow="1">
                <a:tableStyleId>{5C22544A-7EE6-4342-B048-85BDC9FD1C3A}</a:tableStyleId>
              </a:tblPr>
              <a:tblGrid>
                <a:gridCol w="541880">
                  <a:extLst>
                    <a:ext uri="{9D8B030D-6E8A-4147-A177-3AD203B41FA5}">
                      <a16:colId xmlns:a16="http://schemas.microsoft.com/office/drawing/2014/main" val="20000"/>
                    </a:ext>
                  </a:extLst>
                </a:gridCol>
                <a:gridCol w="1302419">
                  <a:extLst>
                    <a:ext uri="{9D8B030D-6E8A-4147-A177-3AD203B41FA5}">
                      <a16:colId xmlns:a16="http://schemas.microsoft.com/office/drawing/2014/main" val="20001"/>
                    </a:ext>
                  </a:extLst>
                </a:gridCol>
                <a:gridCol w="1690607">
                  <a:extLst>
                    <a:ext uri="{9D8B030D-6E8A-4147-A177-3AD203B41FA5}">
                      <a16:colId xmlns:a16="http://schemas.microsoft.com/office/drawing/2014/main" val="20002"/>
                    </a:ext>
                  </a:extLst>
                </a:gridCol>
                <a:gridCol w="5532895">
                  <a:extLst>
                    <a:ext uri="{9D8B030D-6E8A-4147-A177-3AD203B41FA5}">
                      <a16:colId xmlns:a16="http://schemas.microsoft.com/office/drawing/2014/main" val="20003"/>
                    </a:ext>
                  </a:extLst>
                </a:gridCol>
              </a:tblGrid>
              <a:tr h="874426">
                <a:tc>
                  <a:txBody>
                    <a:bodyPr/>
                    <a:lstStyle/>
                    <a:p>
                      <a:pPr algn="ct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A</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B</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compare these 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04364">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10x10 or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100x less</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2000" b="0" baseline="0" dirty="0">
                          <a:solidFill>
                            <a:srgbClr val="000099"/>
                          </a:solidFill>
                          <a:latin typeface="Times New Roman" panose="02020603050405020304" pitchFamily="18" charset="0"/>
                          <a:cs typeface="Times New Roman" panose="02020603050405020304" pitchFamily="18" charset="0"/>
                        </a:rPr>
                        <a:t>than B</a:t>
                      </a: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10x10x10x10x10 or </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100,000X more</a:t>
                      </a:r>
                      <a:r>
                        <a:rPr lang="en-US" sz="2000" b="1" baseline="0" dirty="0">
                          <a:solidFill>
                            <a:srgbClr val="000099"/>
                          </a:solidFill>
                          <a:latin typeface="Times New Roman" panose="02020603050405020304" pitchFamily="18" charset="0"/>
                          <a:cs typeface="Times New Roman" panose="02020603050405020304" pitchFamily="18" charset="0"/>
                        </a:rPr>
                        <a:t> acidic </a:t>
                      </a:r>
                      <a:r>
                        <a:rPr lang="en-US" sz="2000" baseline="0" dirty="0">
                          <a:solidFill>
                            <a:srgbClr val="000099"/>
                          </a:solidFill>
                          <a:latin typeface="Times New Roman" panose="02020603050405020304" pitchFamily="18" charset="0"/>
                          <a:cs typeface="Times New Roman" panose="02020603050405020304" pitchFamily="18" charset="0"/>
                        </a:rPr>
                        <a:t>than solution B</a:t>
                      </a: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10x10x10x10x10x10  or</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1,000,000X more</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1800" baseline="0" dirty="0">
                          <a:solidFill>
                            <a:srgbClr val="000099"/>
                          </a:solidFill>
                          <a:latin typeface="Times New Roman" panose="02020603050405020304" pitchFamily="18" charset="0"/>
                          <a:cs typeface="Times New Roman" panose="02020603050405020304" pitchFamily="18" charset="0"/>
                        </a:rPr>
                        <a:t>than solution B</a:t>
                      </a:r>
                      <a:endParaRPr lang="en-US" sz="18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Oval 9">
            <a:extLst>
              <a:ext uri="{FF2B5EF4-FFF2-40B4-BE49-F238E27FC236}">
                <a16:creationId xmlns:a16="http://schemas.microsoft.com/office/drawing/2014/main" id="{7AB76A21-26F3-4B51-92CF-DA959571DD3A}"/>
              </a:ext>
            </a:extLst>
          </p:cNvPr>
          <p:cNvSpPr/>
          <p:nvPr/>
        </p:nvSpPr>
        <p:spPr>
          <a:xfrm>
            <a:off x="7772400" y="824462"/>
            <a:ext cx="106831" cy="1233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260598E-21C4-442A-9C32-82C0BE05D057}"/>
              </a:ext>
            </a:extLst>
          </p:cNvPr>
          <p:cNvSpPr/>
          <p:nvPr/>
        </p:nvSpPr>
        <p:spPr>
          <a:xfrm>
            <a:off x="1219200" y="4800600"/>
            <a:ext cx="106831" cy="1233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DF4639B-F4C3-4157-960E-E1C2D03E86E9}"/>
              </a:ext>
            </a:extLst>
          </p:cNvPr>
          <p:cNvSpPr/>
          <p:nvPr/>
        </p:nvSpPr>
        <p:spPr>
          <a:xfrm>
            <a:off x="4346844" y="812877"/>
            <a:ext cx="106831" cy="123335"/>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75139B9-45C0-45C0-972A-BE39839354A0}"/>
              </a:ext>
            </a:extLst>
          </p:cNvPr>
          <p:cNvSpPr/>
          <p:nvPr/>
        </p:nvSpPr>
        <p:spPr>
          <a:xfrm>
            <a:off x="2667000" y="4800600"/>
            <a:ext cx="106831" cy="123335"/>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967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43625" y="228600"/>
            <a:ext cx="8420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0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97025" y="83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pH</a:t>
            </a:r>
          </a:p>
        </p:txBody>
      </p:sp>
      <p:graphicFrame>
        <p:nvGraphicFramePr>
          <p:cNvPr id="4" name="Table 3"/>
          <p:cNvGraphicFramePr>
            <a:graphicFrameLocks noGrp="1"/>
          </p:cNvGraphicFramePr>
          <p:nvPr/>
        </p:nvGraphicFramePr>
        <p:xfrm>
          <a:off x="357925" y="5953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76200" y="1524000"/>
          <a:ext cx="9067801" cy="5333999"/>
        </p:xfrm>
        <a:graphic>
          <a:graphicData uri="http://schemas.openxmlformats.org/drawingml/2006/table">
            <a:tbl>
              <a:tblPr firstRow="1" bandRow="1">
                <a:tableStyleId>{5C22544A-7EE6-4342-B048-85BDC9FD1C3A}</a:tableStyleId>
              </a:tblPr>
              <a:tblGrid>
                <a:gridCol w="541880">
                  <a:extLst>
                    <a:ext uri="{9D8B030D-6E8A-4147-A177-3AD203B41FA5}">
                      <a16:colId xmlns:a16="http://schemas.microsoft.com/office/drawing/2014/main" val="20000"/>
                    </a:ext>
                  </a:extLst>
                </a:gridCol>
                <a:gridCol w="1302419">
                  <a:extLst>
                    <a:ext uri="{9D8B030D-6E8A-4147-A177-3AD203B41FA5}">
                      <a16:colId xmlns:a16="http://schemas.microsoft.com/office/drawing/2014/main" val="20001"/>
                    </a:ext>
                  </a:extLst>
                </a:gridCol>
                <a:gridCol w="1690607">
                  <a:extLst>
                    <a:ext uri="{9D8B030D-6E8A-4147-A177-3AD203B41FA5}">
                      <a16:colId xmlns:a16="http://schemas.microsoft.com/office/drawing/2014/main" val="20002"/>
                    </a:ext>
                  </a:extLst>
                </a:gridCol>
                <a:gridCol w="5532895">
                  <a:extLst>
                    <a:ext uri="{9D8B030D-6E8A-4147-A177-3AD203B41FA5}">
                      <a16:colId xmlns:a16="http://schemas.microsoft.com/office/drawing/2014/main" val="20003"/>
                    </a:ext>
                  </a:extLst>
                </a:gridCol>
              </a:tblGrid>
              <a:tr h="874426">
                <a:tc>
                  <a:txBody>
                    <a:bodyPr/>
                    <a:lstStyle/>
                    <a:p>
                      <a:pPr algn="ct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A</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B</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compare these 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04364">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10x10 or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100x less</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2000" b="0" baseline="0" dirty="0">
                          <a:solidFill>
                            <a:srgbClr val="000099"/>
                          </a:solidFill>
                          <a:latin typeface="Times New Roman" panose="02020603050405020304" pitchFamily="18" charset="0"/>
                          <a:cs typeface="Times New Roman" panose="02020603050405020304" pitchFamily="18" charset="0"/>
                        </a:rPr>
                        <a:t>than B</a:t>
                      </a: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10x10x10x10x10 or </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100,000X more</a:t>
                      </a:r>
                      <a:r>
                        <a:rPr lang="en-US" sz="2000" b="1" baseline="0" dirty="0">
                          <a:solidFill>
                            <a:srgbClr val="000099"/>
                          </a:solidFill>
                          <a:latin typeface="Times New Roman" panose="02020603050405020304" pitchFamily="18" charset="0"/>
                          <a:cs typeface="Times New Roman" panose="02020603050405020304" pitchFamily="18" charset="0"/>
                        </a:rPr>
                        <a:t> acidic </a:t>
                      </a:r>
                      <a:r>
                        <a:rPr lang="en-US" sz="2000" baseline="0" dirty="0">
                          <a:solidFill>
                            <a:srgbClr val="000099"/>
                          </a:solidFill>
                          <a:latin typeface="Times New Roman" panose="02020603050405020304" pitchFamily="18" charset="0"/>
                          <a:cs typeface="Times New Roman" panose="02020603050405020304" pitchFamily="18" charset="0"/>
                        </a:rPr>
                        <a:t>than solution B</a:t>
                      </a: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10x10x10x10x10x10  or</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1,000,000X more</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1800" baseline="0" dirty="0">
                          <a:solidFill>
                            <a:srgbClr val="000099"/>
                          </a:solidFill>
                          <a:latin typeface="Times New Roman" panose="02020603050405020304" pitchFamily="18" charset="0"/>
                          <a:cs typeface="Times New Roman" panose="02020603050405020304" pitchFamily="18" charset="0"/>
                        </a:rPr>
                        <a:t>than solution B</a:t>
                      </a:r>
                      <a:endParaRPr lang="en-US" sz="18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Oval 10">
            <a:extLst>
              <a:ext uri="{FF2B5EF4-FFF2-40B4-BE49-F238E27FC236}">
                <a16:creationId xmlns:a16="http://schemas.microsoft.com/office/drawing/2014/main" id="{5260598E-21C4-442A-9C32-82C0BE05D057}"/>
              </a:ext>
            </a:extLst>
          </p:cNvPr>
          <p:cNvSpPr/>
          <p:nvPr/>
        </p:nvSpPr>
        <p:spPr>
          <a:xfrm>
            <a:off x="990600" y="810367"/>
            <a:ext cx="106831" cy="1233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FA761A-A4B7-434C-97AF-E5BDCAD01806}"/>
              </a:ext>
            </a:extLst>
          </p:cNvPr>
          <p:cNvSpPr/>
          <p:nvPr/>
        </p:nvSpPr>
        <p:spPr>
          <a:xfrm>
            <a:off x="1219200" y="5943600"/>
            <a:ext cx="106831" cy="1233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21D64B-2235-4712-9C9C-F59052B78F96}"/>
              </a:ext>
            </a:extLst>
          </p:cNvPr>
          <p:cNvSpPr/>
          <p:nvPr/>
        </p:nvSpPr>
        <p:spPr>
          <a:xfrm>
            <a:off x="3276600" y="810367"/>
            <a:ext cx="106831" cy="123335"/>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5A6E9FE-9A09-4AEB-BE0A-6BF2509CA7C3}"/>
              </a:ext>
            </a:extLst>
          </p:cNvPr>
          <p:cNvSpPr/>
          <p:nvPr/>
        </p:nvSpPr>
        <p:spPr>
          <a:xfrm>
            <a:off x="2712569" y="5943599"/>
            <a:ext cx="106831" cy="123335"/>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3789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43625" y="228600"/>
            <a:ext cx="8420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0000"/>
                </a:solidFill>
              </a:rPr>
              <a:t>0       1        2        3        4        5        6        </a:t>
            </a:r>
            <a:r>
              <a:rPr lang="en-US" altLang="en-US" sz="2000" b="1" dirty="0">
                <a:solidFill>
                  <a:srgbClr val="FF0000"/>
                </a:solidFill>
              </a:rPr>
              <a:t>7</a:t>
            </a:r>
            <a:r>
              <a:rPr lang="en-US" altLang="en-US" sz="1600" dirty="0">
                <a:solidFill>
                  <a:srgbClr val="000000"/>
                </a:solidFill>
              </a:rPr>
              <a:t>        8        9       10      11      12      13      14 </a:t>
            </a:r>
          </a:p>
        </p:txBody>
      </p:sp>
      <p:sp>
        <p:nvSpPr>
          <p:cNvPr id="3" name="Text Box 20"/>
          <p:cNvSpPr txBox="1">
            <a:spLocks noChangeArrowheads="1"/>
          </p:cNvSpPr>
          <p:nvPr/>
        </p:nvSpPr>
        <p:spPr bwMode="auto">
          <a:xfrm>
            <a:off x="8397025" y="838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pH</a:t>
            </a:r>
          </a:p>
        </p:txBody>
      </p:sp>
      <p:graphicFrame>
        <p:nvGraphicFramePr>
          <p:cNvPr id="4" name="Table 3"/>
          <p:cNvGraphicFramePr>
            <a:graphicFrameLocks noGrp="1"/>
          </p:cNvGraphicFramePr>
          <p:nvPr/>
        </p:nvGraphicFramePr>
        <p:xfrm>
          <a:off x="357925" y="595313"/>
          <a:ext cx="7962906" cy="609600"/>
        </p:xfrm>
        <a:graphic>
          <a:graphicData uri="http://schemas.openxmlformats.org/drawingml/2006/table">
            <a:tbl>
              <a:tblPr firstRow="1" bandRow="1">
                <a:tableStyleId>{5C22544A-7EE6-4342-B048-85BDC9FD1C3A}</a:tableStyleId>
              </a:tblPr>
              <a:tblGrid>
                <a:gridCol w="568779">
                  <a:extLst>
                    <a:ext uri="{9D8B030D-6E8A-4147-A177-3AD203B41FA5}">
                      <a16:colId xmlns:a16="http://schemas.microsoft.com/office/drawing/2014/main" val="20000"/>
                    </a:ext>
                  </a:extLst>
                </a:gridCol>
                <a:gridCol w="568779">
                  <a:extLst>
                    <a:ext uri="{9D8B030D-6E8A-4147-A177-3AD203B41FA5}">
                      <a16:colId xmlns:a16="http://schemas.microsoft.com/office/drawing/2014/main" val="20001"/>
                    </a:ext>
                  </a:extLst>
                </a:gridCol>
                <a:gridCol w="568779">
                  <a:extLst>
                    <a:ext uri="{9D8B030D-6E8A-4147-A177-3AD203B41FA5}">
                      <a16:colId xmlns:a16="http://schemas.microsoft.com/office/drawing/2014/main" val="20002"/>
                    </a:ext>
                  </a:extLst>
                </a:gridCol>
                <a:gridCol w="568779">
                  <a:extLst>
                    <a:ext uri="{9D8B030D-6E8A-4147-A177-3AD203B41FA5}">
                      <a16:colId xmlns:a16="http://schemas.microsoft.com/office/drawing/2014/main" val="20003"/>
                    </a:ext>
                  </a:extLst>
                </a:gridCol>
                <a:gridCol w="568779">
                  <a:extLst>
                    <a:ext uri="{9D8B030D-6E8A-4147-A177-3AD203B41FA5}">
                      <a16:colId xmlns:a16="http://schemas.microsoft.com/office/drawing/2014/main" val="20004"/>
                    </a:ext>
                  </a:extLst>
                </a:gridCol>
                <a:gridCol w="568779">
                  <a:extLst>
                    <a:ext uri="{9D8B030D-6E8A-4147-A177-3AD203B41FA5}">
                      <a16:colId xmlns:a16="http://schemas.microsoft.com/office/drawing/2014/main" val="20005"/>
                    </a:ext>
                  </a:extLst>
                </a:gridCol>
                <a:gridCol w="568779">
                  <a:extLst>
                    <a:ext uri="{9D8B030D-6E8A-4147-A177-3AD203B41FA5}">
                      <a16:colId xmlns:a16="http://schemas.microsoft.com/office/drawing/2014/main" val="20006"/>
                    </a:ext>
                  </a:extLst>
                </a:gridCol>
                <a:gridCol w="568779">
                  <a:extLst>
                    <a:ext uri="{9D8B030D-6E8A-4147-A177-3AD203B41FA5}">
                      <a16:colId xmlns:a16="http://schemas.microsoft.com/office/drawing/2014/main" val="20007"/>
                    </a:ext>
                  </a:extLst>
                </a:gridCol>
                <a:gridCol w="568779">
                  <a:extLst>
                    <a:ext uri="{9D8B030D-6E8A-4147-A177-3AD203B41FA5}">
                      <a16:colId xmlns:a16="http://schemas.microsoft.com/office/drawing/2014/main" val="20008"/>
                    </a:ext>
                  </a:extLst>
                </a:gridCol>
                <a:gridCol w="568779">
                  <a:extLst>
                    <a:ext uri="{9D8B030D-6E8A-4147-A177-3AD203B41FA5}">
                      <a16:colId xmlns:a16="http://schemas.microsoft.com/office/drawing/2014/main" val="20009"/>
                    </a:ext>
                  </a:extLst>
                </a:gridCol>
                <a:gridCol w="568779">
                  <a:extLst>
                    <a:ext uri="{9D8B030D-6E8A-4147-A177-3AD203B41FA5}">
                      <a16:colId xmlns:a16="http://schemas.microsoft.com/office/drawing/2014/main" val="20010"/>
                    </a:ext>
                  </a:extLst>
                </a:gridCol>
                <a:gridCol w="568779">
                  <a:extLst>
                    <a:ext uri="{9D8B030D-6E8A-4147-A177-3AD203B41FA5}">
                      <a16:colId xmlns:a16="http://schemas.microsoft.com/office/drawing/2014/main" val="20011"/>
                    </a:ext>
                  </a:extLst>
                </a:gridCol>
                <a:gridCol w="568779">
                  <a:extLst>
                    <a:ext uri="{9D8B030D-6E8A-4147-A177-3AD203B41FA5}">
                      <a16:colId xmlns:a16="http://schemas.microsoft.com/office/drawing/2014/main" val="20012"/>
                    </a:ext>
                  </a:extLst>
                </a:gridCol>
                <a:gridCol w="568779">
                  <a:extLst>
                    <a:ext uri="{9D8B030D-6E8A-4147-A177-3AD203B41FA5}">
                      <a16:colId xmlns:a16="http://schemas.microsoft.com/office/drawing/2014/main" val="20013"/>
                    </a:ext>
                  </a:extLst>
                </a:gridCol>
              </a:tblGrid>
              <a:tr h="609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97069051"/>
              </p:ext>
            </p:extLst>
          </p:nvPr>
        </p:nvGraphicFramePr>
        <p:xfrm>
          <a:off x="76200" y="1524000"/>
          <a:ext cx="9067801" cy="5333999"/>
        </p:xfrm>
        <a:graphic>
          <a:graphicData uri="http://schemas.openxmlformats.org/drawingml/2006/table">
            <a:tbl>
              <a:tblPr firstRow="1" bandRow="1">
                <a:tableStyleId>{5C22544A-7EE6-4342-B048-85BDC9FD1C3A}</a:tableStyleId>
              </a:tblPr>
              <a:tblGrid>
                <a:gridCol w="541880">
                  <a:extLst>
                    <a:ext uri="{9D8B030D-6E8A-4147-A177-3AD203B41FA5}">
                      <a16:colId xmlns:a16="http://schemas.microsoft.com/office/drawing/2014/main" val="20000"/>
                    </a:ext>
                  </a:extLst>
                </a:gridCol>
                <a:gridCol w="1302419">
                  <a:extLst>
                    <a:ext uri="{9D8B030D-6E8A-4147-A177-3AD203B41FA5}">
                      <a16:colId xmlns:a16="http://schemas.microsoft.com/office/drawing/2014/main" val="20001"/>
                    </a:ext>
                  </a:extLst>
                </a:gridCol>
                <a:gridCol w="1690607">
                  <a:extLst>
                    <a:ext uri="{9D8B030D-6E8A-4147-A177-3AD203B41FA5}">
                      <a16:colId xmlns:a16="http://schemas.microsoft.com/office/drawing/2014/main" val="20002"/>
                    </a:ext>
                  </a:extLst>
                </a:gridCol>
                <a:gridCol w="5532895">
                  <a:extLst>
                    <a:ext uri="{9D8B030D-6E8A-4147-A177-3AD203B41FA5}">
                      <a16:colId xmlns:a16="http://schemas.microsoft.com/office/drawing/2014/main" val="20003"/>
                    </a:ext>
                  </a:extLst>
                </a:gridCol>
              </a:tblGrid>
              <a:tr h="874426">
                <a:tc>
                  <a:txBody>
                    <a:bodyPr/>
                    <a:lstStyle/>
                    <a:p>
                      <a:pPr algn="ct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A</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pH of </a:t>
                      </a:r>
                      <a:b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Solution</a:t>
                      </a:r>
                      <a:r>
                        <a:rPr lang="en-US" sz="2000" b="0" baseline="0" dirty="0">
                          <a:solidFill>
                            <a:schemeClr val="tx1">
                              <a:lumMod val="95000"/>
                              <a:lumOff val="5000"/>
                            </a:schemeClr>
                          </a:solidFill>
                          <a:latin typeface="Times New Roman" panose="02020603050405020304" pitchFamily="18" charset="0"/>
                          <a:cs typeface="Times New Roman" panose="02020603050405020304" pitchFamily="18" charset="0"/>
                        </a:rPr>
                        <a:t> B</a:t>
                      </a:r>
                      <a:endParaRPr lang="en-US" sz="20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compare these 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04364">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rgbClr val="000099"/>
                          </a:solidFill>
                          <a:latin typeface="Times New Roman" panose="02020603050405020304" pitchFamily="18" charset="0"/>
                          <a:cs typeface="Times New Roman" panose="02020603050405020304" pitchFamily="18" charset="0"/>
                        </a:rPr>
                        <a:t>10x10 or </a:t>
                      </a:r>
                      <a:br>
                        <a:rPr lang="en-US" sz="2000" b="0" dirty="0">
                          <a:solidFill>
                            <a:srgbClr val="000099"/>
                          </a:solidFill>
                          <a:latin typeface="Times New Roman" panose="02020603050405020304" pitchFamily="18" charset="0"/>
                          <a:cs typeface="Times New Roman" panose="02020603050405020304" pitchFamily="18" charset="0"/>
                        </a:rPr>
                      </a:br>
                      <a:r>
                        <a:rPr lang="en-US" sz="2000" b="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100x less</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2000" b="0" baseline="0" dirty="0">
                          <a:solidFill>
                            <a:srgbClr val="000099"/>
                          </a:solidFill>
                          <a:latin typeface="Times New Roman" panose="02020603050405020304" pitchFamily="18" charset="0"/>
                          <a:cs typeface="Times New Roman" panose="02020603050405020304" pitchFamily="18" charset="0"/>
                        </a:rPr>
                        <a:t>than B</a:t>
                      </a:r>
                      <a:endParaRPr lang="en-US" sz="2000" b="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10x10x10x10x10 or </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100,000X more</a:t>
                      </a:r>
                      <a:r>
                        <a:rPr lang="en-US" sz="2000" b="1" baseline="0" dirty="0">
                          <a:solidFill>
                            <a:srgbClr val="000099"/>
                          </a:solidFill>
                          <a:latin typeface="Times New Roman" panose="02020603050405020304" pitchFamily="18" charset="0"/>
                          <a:cs typeface="Times New Roman" panose="02020603050405020304" pitchFamily="18" charset="0"/>
                        </a:rPr>
                        <a:t> acidic </a:t>
                      </a:r>
                      <a:r>
                        <a:rPr lang="en-US" sz="2000" baseline="0" dirty="0">
                          <a:solidFill>
                            <a:srgbClr val="000099"/>
                          </a:solidFill>
                          <a:latin typeface="Times New Roman" panose="02020603050405020304" pitchFamily="18" charset="0"/>
                          <a:cs typeface="Times New Roman" panose="02020603050405020304" pitchFamily="18" charset="0"/>
                        </a:rPr>
                        <a:t>than solution B</a:t>
                      </a: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10x10x10x10x10x10  or</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1,000,000X more</a:t>
                      </a:r>
                      <a:r>
                        <a:rPr lang="en-US" sz="2000" b="1" baseline="0" dirty="0">
                          <a:solidFill>
                            <a:srgbClr val="000099"/>
                          </a:solidFill>
                          <a:latin typeface="Times New Roman" panose="02020603050405020304" pitchFamily="18" charset="0"/>
                          <a:cs typeface="Times New Roman" panose="02020603050405020304" pitchFamily="18" charset="0"/>
                        </a:rPr>
                        <a:t> basic </a:t>
                      </a:r>
                      <a:r>
                        <a:rPr lang="en-US" sz="1800" baseline="0" dirty="0">
                          <a:solidFill>
                            <a:srgbClr val="000099"/>
                          </a:solidFill>
                          <a:latin typeface="Times New Roman" panose="02020603050405020304" pitchFamily="18" charset="0"/>
                          <a:cs typeface="Times New Roman" panose="02020603050405020304" pitchFamily="18" charset="0"/>
                        </a:rPr>
                        <a:t>than solution B</a:t>
                      </a:r>
                      <a:endParaRPr lang="en-US" sz="18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18403">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rgbClr val="000099"/>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latin typeface="Times New Roman" panose="02020603050405020304" pitchFamily="18" charset="0"/>
                          <a:cs typeface="Times New Roman" panose="02020603050405020304" pitchFamily="18" charset="0"/>
                        </a:rPr>
                        <a:t>10x10x10x10  or</a:t>
                      </a:r>
                      <a:br>
                        <a:rPr lang="en-US" sz="2000" dirty="0">
                          <a:solidFill>
                            <a:srgbClr val="000099"/>
                          </a:solidFill>
                          <a:latin typeface="Times New Roman" panose="02020603050405020304" pitchFamily="18" charset="0"/>
                          <a:cs typeface="Times New Roman" panose="02020603050405020304" pitchFamily="18" charset="0"/>
                        </a:rPr>
                      </a:br>
                      <a:r>
                        <a:rPr lang="en-US" sz="2000" dirty="0">
                          <a:solidFill>
                            <a:srgbClr val="000099"/>
                          </a:solidFill>
                          <a:latin typeface="Times New Roman" panose="02020603050405020304" pitchFamily="18" charset="0"/>
                          <a:cs typeface="Times New Roman" panose="02020603050405020304" pitchFamily="18" charset="0"/>
                        </a:rPr>
                        <a:t>solution A is </a:t>
                      </a:r>
                      <a:r>
                        <a:rPr lang="en-US" sz="2000" b="1" dirty="0">
                          <a:solidFill>
                            <a:srgbClr val="000099"/>
                          </a:solidFill>
                          <a:latin typeface="Times New Roman" panose="02020603050405020304" pitchFamily="18" charset="0"/>
                          <a:cs typeface="Times New Roman" panose="02020603050405020304" pitchFamily="18" charset="0"/>
                        </a:rPr>
                        <a:t>10,000X</a:t>
                      </a:r>
                      <a:r>
                        <a:rPr lang="en-US" sz="2000" b="1" baseline="0" dirty="0">
                          <a:solidFill>
                            <a:srgbClr val="000099"/>
                          </a:solidFill>
                          <a:latin typeface="Times New Roman" panose="02020603050405020304" pitchFamily="18" charset="0"/>
                          <a:cs typeface="Times New Roman" panose="02020603050405020304" pitchFamily="18" charset="0"/>
                        </a:rPr>
                        <a:t> more acidic </a:t>
                      </a:r>
                      <a:r>
                        <a:rPr lang="en-US" sz="2000" baseline="0" dirty="0">
                          <a:solidFill>
                            <a:srgbClr val="000099"/>
                          </a:solidFill>
                          <a:latin typeface="Times New Roman" panose="02020603050405020304" pitchFamily="18" charset="0"/>
                          <a:cs typeface="Times New Roman" panose="02020603050405020304" pitchFamily="18" charset="0"/>
                        </a:rPr>
                        <a:t>than solution B</a:t>
                      </a:r>
                      <a:endParaRPr lang="en-US" sz="2000" dirty="0">
                        <a:solidFill>
                          <a:srgbClr val="00009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Oval 10">
            <a:extLst>
              <a:ext uri="{FF2B5EF4-FFF2-40B4-BE49-F238E27FC236}">
                <a16:creationId xmlns:a16="http://schemas.microsoft.com/office/drawing/2014/main" id="{5260598E-21C4-442A-9C32-82C0BE05D057}"/>
              </a:ext>
            </a:extLst>
          </p:cNvPr>
          <p:cNvSpPr/>
          <p:nvPr/>
        </p:nvSpPr>
        <p:spPr>
          <a:xfrm>
            <a:off x="990600" y="810367"/>
            <a:ext cx="106831" cy="1233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FA761A-A4B7-434C-97AF-E5BDCAD01806}"/>
              </a:ext>
            </a:extLst>
          </p:cNvPr>
          <p:cNvSpPr/>
          <p:nvPr/>
        </p:nvSpPr>
        <p:spPr>
          <a:xfrm>
            <a:off x="1219200" y="5943600"/>
            <a:ext cx="106831" cy="1233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21D64B-2235-4712-9C9C-F59052B78F96}"/>
              </a:ext>
            </a:extLst>
          </p:cNvPr>
          <p:cNvSpPr/>
          <p:nvPr/>
        </p:nvSpPr>
        <p:spPr>
          <a:xfrm>
            <a:off x="3276600" y="810367"/>
            <a:ext cx="106831" cy="123335"/>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5A6E9FE-9A09-4AEB-BE0A-6BF2509CA7C3}"/>
              </a:ext>
            </a:extLst>
          </p:cNvPr>
          <p:cNvSpPr/>
          <p:nvPr/>
        </p:nvSpPr>
        <p:spPr>
          <a:xfrm>
            <a:off x="2712569" y="5943599"/>
            <a:ext cx="106831" cy="123335"/>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274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76200" y="152400"/>
            <a:ext cx="9067800" cy="663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000099"/>
                </a:solidFill>
              </a:rPr>
              <a:t>Measuring the strengths of acids and bases</a:t>
            </a:r>
            <a:r>
              <a:rPr lang="en-US" altLang="en-US" sz="2000" dirty="0">
                <a:solidFill>
                  <a:srgbClr val="000000"/>
                </a:solidFill>
              </a:rPr>
              <a:t>.</a:t>
            </a:r>
          </a:p>
          <a:p>
            <a:pPr eaLnBrk="1" hangingPunct="1">
              <a:spcBef>
                <a:spcPct val="50000"/>
              </a:spcBef>
              <a:buFontTx/>
              <a:buNone/>
            </a:pPr>
            <a:r>
              <a:rPr lang="en-US" altLang="en-US" sz="2000" dirty="0">
                <a:solidFill>
                  <a:srgbClr val="000000"/>
                </a:solidFill>
              </a:rPr>
              <a:t>Let’s look at the math formula, which is not part of our class, but real.</a:t>
            </a:r>
          </a:p>
          <a:p>
            <a:pPr eaLnBrk="1" hangingPunct="1">
              <a:spcBef>
                <a:spcPct val="50000"/>
              </a:spcBef>
              <a:buFontTx/>
              <a:buNone/>
            </a:pPr>
            <a:endParaRPr lang="en-US" altLang="en-US" sz="2000" dirty="0">
              <a:solidFill>
                <a:srgbClr val="000000"/>
              </a:solidFill>
            </a:endParaRPr>
          </a:p>
          <a:p>
            <a:pPr eaLnBrk="1" hangingPunct="1">
              <a:spcBef>
                <a:spcPct val="50000"/>
              </a:spcBef>
              <a:buFontTx/>
              <a:buNone/>
            </a:pPr>
            <a:r>
              <a:rPr lang="en-US" altLang="en-US" sz="6600" dirty="0">
                <a:solidFill>
                  <a:srgbClr val="000000"/>
                </a:solidFill>
                <a:latin typeface="Comic Sans MS" pitchFamily="66" charset="0"/>
              </a:rPr>
              <a:t>57.    pH = -log[H</a:t>
            </a:r>
            <a:r>
              <a:rPr lang="en-US" altLang="en-US" sz="6600" baseline="30000" dirty="0">
                <a:solidFill>
                  <a:srgbClr val="000000"/>
                </a:solidFill>
                <a:latin typeface="Comic Sans MS" pitchFamily="66" charset="0"/>
              </a:rPr>
              <a:t>+1</a:t>
            </a:r>
            <a:r>
              <a:rPr lang="en-US" altLang="en-US" sz="6600" dirty="0">
                <a:solidFill>
                  <a:srgbClr val="000000"/>
                </a:solidFill>
                <a:latin typeface="Comic Sans MS" pitchFamily="66" charset="0"/>
              </a:rPr>
              <a:t>]</a:t>
            </a:r>
          </a:p>
          <a:p>
            <a:pPr eaLnBrk="1" hangingPunct="1">
              <a:spcBef>
                <a:spcPct val="50000"/>
              </a:spcBef>
              <a:buFontTx/>
              <a:buNone/>
            </a:pPr>
            <a:br>
              <a:rPr lang="en-US" altLang="en-US" sz="3600" dirty="0">
                <a:solidFill>
                  <a:srgbClr val="000000"/>
                </a:solidFill>
              </a:rPr>
            </a:br>
            <a:r>
              <a:rPr lang="en-US" altLang="en-US" sz="3600" dirty="0">
                <a:solidFill>
                  <a:srgbClr val="000000"/>
                </a:solidFill>
              </a:rPr>
              <a:t>58.  Which means </a:t>
            </a:r>
            <a:br>
              <a:rPr lang="en-US" altLang="en-US" sz="3600" dirty="0">
                <a:solidFill>
                  <a:srgbClr val="000000"/>
                </a:solidFill>
              </a:rPr>
            </a:br>
            <a:br>
              <a:rPr lang="en-US" altLang="en-US" sz="3600" dirty="0">
                <a:solidFill>
                  <a:srgbClr val="000000"/>
                </a:solidFill>
              </a:rPr>
            </a:br>
            <a:r>
              <a:rPr lang="en-US" altLang="en-US" sz="3600" dirty="0">
                <a:solidFill>
                  <a:srgbClr val="000000"/>
                </a:solidFill>
              </a:rPr>
              <a:t>        pH, the strength of an acid = </a:t>
            </a:r>
            <a:br>
              <a:rPr lang="en-US" altLang="en-US" sz="3600" dirty="0">
                <a:solidFill>
                  <a:srgbClr val="000000"/>
                </a:solidFill>
              </a:rPr>
            </a:br>
            <a:r>
              <a:rPr lang="en-US" altLang="en-US" sz="3600" dirty="0">
                <a:solidFill>
                  <a:srgbClr val="000000"/>
                </a:solidFill>
              </a:rPr>
              <a:t>          to the negative logarithm</a:t>
            </a:r>
            <a:br>
              <a:rPr lang="en-US" altLang="en-US" sz="3600" dirty="0">
                <a:solidFill>
                  <a:srgbClr val="000000"/>
                </a:solidFill>
              </a:rPr>
            </a:br>
            <a:r>
              <a:rPr lang="en-US" altLang="en-US" sz="3600" dirty="0">
                <a:solidFill>
                  <a:srgbClr val="000000"/>
                </a:solidFill>
              </a:rPr>
              <a:t>          of the Molarity of hydrogen ions  </a:t>
            </a:r>
          </a:p>
        </p:txBody>
      </p:sp>
    </p:spTree>
    <p:extLst>
      <p:ext uri="{BB962C8B-B14F-4D97-AF65-F5344CB8AC3E}">
        <p14:creationId xmlns:p14="http://schemas.microsoft.com/office/powerpoint/2010/main" val="2130490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0" y="22538"/>
            <a:ext cx="91440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1800" dirty="0">
                <a:solidFill>
                  <a:srgbClr val="000000"/>
                </a:solidFill>
              </a:rPr>
              <a:t>	What the math means…</a:t>
            </a:r>
          </a:p>
          <a:p>
            <a:pPr eaLnBrk="1" hangingPunct="1">
              <a:spcBef>
                <a:spcPct val="50000"/>
              </a:spcBef>
              <a:buNone/>
              <a:defRPr/>
            </a:pP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 pH of 0 means that the concentration of H</a:t>
            </a:r>
            <a:r>
              <a:rPr lang="en-US" altLang="en-US" sz="2800" baseline="30000" dirty="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FF0000"/>
                </a:solidFill>
                <a:latin typeface="Times New Roman" panose="02020603050405020304" pitchFamily="18" charset="0"/>
                <a:cs typeface="Times New Roman" panose="02020603050405020304" pitchFamily="18" charset="0"/>
              </a:rPr>
              <a:t> in solution is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1x10</a:t>
            </a:r>
            <a:r>
              <a:rPr lang="en-US" altLang="en-US" sz="2800" baseline="30000" dirty="0">
                <a:solidFill>
                  <a:srgbClr val="FF0000"/>
                </a:solidFill>
                <a:latin typeface="Times New Roman" panose="02020603050405020304" pitchFamily="18" charset="0"/>
                <a:cs typeface="Times New Roman" panose="02020603050405020304" pitchFamily="18" charset="0"/>
              </a:rPr>
              <a:t>0</a:t>
            </a:r>
            <a:r>
              <a:rPr lang="en-US" altLang="en-US" sz="2800" dirty="0">
                <a:solidFill>
                  <a:srgbClr val="FF0000"/>
                </a:solidFill>
                <a:latin typeface="Times New Roman" panose="02020603050405020304" pitchFamily="18" charset="0"/>
                <a:cs typeface="Times New Roman" panose="02020603050405020304" pitchFamily="18" charset="0"/>
              </a:rPr>
              <a:t> moles H</a:t>
            </a:r>
            <a:r>
              <a:rPr lang="en-US" altLang="en-US" sz="2800" baseline="30000" dirty="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FF0000"/>
                </a:solidFill>
                <a:latin typeface="Times New Roman" panose="02020603050405020304" pitchFamily="18" charset="0"/>
                <a:cs typeface="Times New Roman" panose="02020603050405020304" pitchFamily="18" charset="0"/>
              </a:rPr>
              <a:t>/liter  = 1 mole of H</a:t>
            </a:r>
            <a:r>
              <a:rPr lang="en-US" altLang="en-US" sz="2800" baseline="30000" dirty="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FF0000"/>
                </a:solidFill>
                <a:latin typeface="Times New Roman" panose="02020603050405020304" pitchFamily="18" charset="0"/>
                <a:cs typeface="Times New Roman" panose="02020603050405020304" pitchFamily="18" charset="0"/>
              </a:rPr>
              <a:t> ions/liter</a:t>
            </a:r>
          </a:p>
          <a:p>
            <a:pPr eaLnBrk="1" hangingPunct="1">
              <a:spcBef>
                <a:spcPct val="50000"/>
              </a:spcBef>
              <a:buFontTx/>
              <a:buNone/>
              <a:defRPr/>
            </a:pP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br>
              <a:rPr lang="en-US" altLang="en-US" sz="2800" dirty="0">
                <a:solidFill>
                  <a:schemeClr val="accent2">
                    <a:lumMod val="75000"/>
                  </a:schemeClr>
                </a:solidFill>
                <a:latin typeface="Times New Roman" panose="02020603050405020304" pitchFamily="18" charset="0"/>
                <a:cs typeface="Times New Roman" panose="02020603050405020304" pitchFamily="18" charset="0"/>
              </a:rPr>
            </a:b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a:solidFill>
                  <a:srgbClr val="C00000"/>
                </a:solidFill>
                <a:latin typeface="Times New Roman" panose="02020603050405020304" pitchFamily="18" charset="0"/>
                <a:cs typeface="Times New Roman" panose="02020603050405020304" pitchFamily="18" charset="0"/>
              </a:rPr>
              <a:t>A pH of 1 means that the concentration of H</a:t>
            </a:r>
            <a:r>
              <a:rPr lang="en-US" altLang="en-US" sz="2800" baseline="30000" dirty="0">
                <a:solidFill>
                  <a:srgbClr val="C00000"/>
                </a:solidFill>
                <a:latin typeface="Times New Roman" panose="02020603050405020304" pitchFamily="18" charset="0"/>
                <a:cs typeface="Times New Roman" panose="02020603050405020304" pitchFamily="18" charset="0"/>
              </a:rPr>
              <a:t>+1</a:t>
            </a:r>
            <a:r>
              <a:rPr lang="en-US" altLang="en-US" sz="2800" dirty="0">
                <a:solidFill>
                  <a:srgbClr val="C00000"/>
                </a:solidFill>
                <a:latin typeface="Times New Roman" panose="02020603050405020304" pitchFamily="18" charset="0"/>
                <a:cs typeface="Times New Roman" panose="02020603050405020304" pitchFamily="18" charset="0"/>
              </a:rPr>
              <a:t> in solution is </a:t>
            </a:r>
            <a:br>
              <a:rPr lang="en-US" altLang="en-US" sz="2800" dirty="0">
                <a:solidFill>
                  <a:srgbClr val="C00000"/>
                </a:solidFill>
                <a:latin typeface="Times New Roman" panose="02020603050405020304" pitchFamily="18" charset="0"/>
                <a:cs typeface="Times New Roman" panose="02020603050405020304" pitchFamily="18" charset="0"/>
              </a:rPr>
            </a:br>
            <a:r>
              <a:rPr lang="en-US" altLang="en-US" sz="2800" dirty="0">
                <a:solidFill>
                  <a:srgbClr val="C00000"/>
                </a:solidFill>
                <a:latin typeface="Times New Roman" panose="02020603050405020304" pitchFamily="18" charset="0"/>
                <a:cs typeface="Times New Roman" panose="02020603050405020304" pitchFamily="18" charset="0"/>
              </a:rPr>
              <a:t>        1x10</a:t>
            </a:r>
            <a:r>
              <a:rPr lang="en-US" altLang="en-US" sz="2800" baseline="30000" dirty="0">
                <a:solidFill>
                  <a:srgbClr val="C00000"/>
                </a:solidFill>
                <a:latin typeface="Times New Roman" panose="02020603050405020304" pitchFamily="18" charset="0"/>
                <a:cs typeface="Times New Roman" panose="02020603050405020304" pitchFamily="18" charset="0"/>
              </a:rPr>
              <a:t>-1</a:t>
            </a:r>
            <a:r>
              <a:rPr lang="en-US" altLang="en-US" sz="2800" dirty="0">
                <a:solidFill>
                  <a:srgbClr val="C00000"/>
                </a:solidFill>
                <a:latin typeface="Times New Roman" panose="02020603050405020304" pitchFamily="18" charset="0"/>
                <a:cs typeface="Times New Roman" panose="02020603050405020304" pitchFamily="18" charset="0"/>
              </a:rPr>
              <a:t> moles H</a:t>
            </a:r>
            <a:r>
              <a:rPr lang="en-US" altLang="en-US" sz="2800" baseline="30000" dirty="0">
                <a:solidFill>
                  <a:srgbClr val="C00000"/>
                </a:solidFill>
                <a:latin typeface="Times New Roman" panose="02020603050405020304" pitchFamily="18" charset="0"/>
                <a:cs typeface="Times New Roman" panose="02020603050405020304" pitchFamily="18" charset="0"/>
              </a:rPr>
              <a:t>+1</a:t>
            </a:r>
            <a:r>
              <a:rPr lang="en-US" altLang="en-US" sz="2800" dirty="0">
                <a:solidFill>
                  <a:srgbClr val="C00000"/>
                </a:solidFill>
                <a:latin typeface="Times New Roman" panose="02020603050405020304" pitchFamily="18" charset="0"/>
                <a:cs typeface="Times New Roman" panose="02020603050405020304" pitchFamily="18" charset="0"/>
              </a:rPr>
              <a:t>/liter  = </a:t>
            </a:r>
            <a:r>
              <a:rPr lang="en-US" altLang="en-US" sz="2800" u="sng" dirty="0">
                <a:solidFill>
                  <a:srgbClr val="C00000"/>
                </a:solidFill>
                <a:latin typeface="Times New Roman" panose="02020603050405020304" pitchFamily="18" charset="0"/>
                <a:cs typeface="Times New Roman" panose="02020603050405020304" pitchFamily="18" charset="0"/>
              </a:rPr>
              <a:t>one tenth of a mole of H</a:t>
            </a:r>
            <a:r>
              <a:rPr lang="en-US" altLang="en-US" sz="2800" u="sng" baseline="30000" dirty="0">
                <a:solidFill>
                  <a:srgbClr val="C00000"/>
                </a:solidFill>
                <a:latin typeface="Times New Roman" panose="02020603050405020304" pitchFamily="18" charset="0"/>
                <a:cs typeface="Times New Roman" panose="02020603050405020304" pitchFamily="18" charset="0"/>
              </a:rPr>
              <a:t>+1</a:t>
            </a:r>
            <a:r>
              <a:rPr lang="en-US" altLang="en-US" sz="2800" u="sng" dirty="0">
                <a:solidFill>
                  <a:srgbClr val="C00000"/>
                </a:solidFill>
                <a:latin typeface="Times New Roman" panose="02020603050405020304" pitchFamily="18" charset="0"/>
                <a:cs typeface="Times New Roman" panose="02020603050405020304" pitchFamily="18" charset="0"/>
              </a:rPr>
              <a:t>/liter</a:t>
            </a:r>
            <a:r>
              <a:rPr lang="en-US" altLang="en-US" sz="2800" dirty="0">
                <a:solidFill>
                  <a:srgbClr val="C00000"/>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alt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006600"/>
                </a:solidFill>
                <a:latin typeface="Times New Roman" panose="02020603050405020304" pitchFamily="18" charset="0"/>
                <a:cs typeface="Times New Roman" panose="02020603050405020304" pitchFamily="18" charset="0"/>
              </a:rPr>
              <a:t>A pH of 2 means that the concentration of H</a:t>
            </a:r>
            <a:r>
              <a:rPr lang="en-US" altLang="en-US" sz="2800" baseline="30000" dirty="0">
                <a:solidFill>
                  <a:srgbClr val="006600"/>
                </a:solidFill>
                <a:latin typeface="Times New Roman" panose="02020603050405020304" pitchFamily="18" charset="0"/>
                <a:cs typeface="Times New Roman" panose="02020603050405020304" pitchFamily="18" charset="0"/>
              </a:rPr>
              <a:t>+1</a:t>
            </a:r>
            <a:r>
              <a:rPr lang="en-US" altLang="en-US" sz="2800" dirty="0">
                <a:solidFill>
                  <a:srgbClr val="006600"/>
                </a:solidFill>
                <a:latin typeface="Times New Roman" panose="02020603050405020304" pitchFamily="18" charset="0"/>
                <a:cs typeface="Times New Roman" panose="02020603050405020304" pitchFamily="18" charset="0"/>
              </a:rPr>
              <a:t> in solution is </a:t>
            </a:r>
            <a:br>
              <a:rPr lang="en-US" altLang="en-US" sz="2800" dirty="0">
                <a:solidFill>
                  <a:srgbClr val="006600"/>
                </a:solidFill>
                <a:latin typeface="Times New Roman" panose="02020603050405020304" pitchFamily="18" charset="0"/>
                <a:cs typeface="Times New Roman" panose="02020603050405020304" pitchFamily="18" charset="0"/>
              </a:rPr>
            </a:br>
            <a:r>
              <a:rPr lang="en-US" altLang="en-US" sz="2800" dirty="0">
                <a:solidFill>
                  <a:srgbClr val="006600"/>
                </a:solidFill>
                <a:latin typeface="Times New Roman" panose="02020603050405020304" pitchFamily="18" charset="0"/>
                <a:cs typeface="Times New Roman" panose="02020603050405020304" pitchFamily="18" charset="0"/>
              </a:rPr>
              <a:t>        1x10</a:t>
            </a:r>
            <a:r>
              <a:rPr lang="en-US" altLang="en-US" sz="2800" baseline="30000" dirty="0">
                <a:solidFill>
                  <a:srgbClr val="006600"/>
                </a:solidFill>
                <a:latin typeface="Times New Roman" panose="02020603050405020304" pitchFamily="18" charset="0"/>
                <a:cs typeface="Times New Roman" panose="02020603050405020304" pitchFamily="18" charset="0"/>
              </a:rPr>
              <a:t>-2</a:t>
            </a:r>
            <a:r>
              <a:rPr lang="en-US" altLang="en-US" sz="2800" dirty="0">
                <a:solidFill>
                  <a:srgbClr val="006600"/>
                </a:solidFill>
                <a:latin typeface="Times New Roman" panose="02020603050405020304" pitchFamily="18" charset="0"/>
                <a:cs typeface="Times New Roman" panose="02020603050405020304" pitchFamily="18" charset="0"/>
              </a:rPr>
              <a:t> moles H</a:t>
            </a:r>
            <a:r>
              <a:rPr lang="en-US" altLang="en-US" sz="2800" baseline="30000" dirty="0">
                <a:solidFill>
                  <a:srgbClr val="006600"/>
                </a:solidFill>
                <a:latin typeface="Times New Roman" panose="02020603050405020304" pitchFamily="18" charset="0"/>
                <a:cs typeface="Times New Roman" panose="02020603050405020304" pitchFamily="18" charset="0"/>
              </a:rPr>
              <a:t>+1</a:t>
            </a:r>
            <a:r>
              <a:rPr lang="en-US" altLang="en-US" sz="2800" dirty="0">
                <a:solidFill>
                  <a:srgbClr val="006600"/>
                </a:solidFill>
                <a:latin typeface="Times New Roman" panose="02020603050405020304" pitchFamily="18" charset="0"/>
                <a:cs typeface="Times New Roman" panose="02020603050405020304" pitchFamily="18" charset="0"/>
              </a:rPr>
              <a:t>/liter  = </a:t>
            </a:r>
            <a:r>
              <a:rPr lang="en-US" altLang="en-US" sz="2800" u="sng" dirty="0">
                <a:solidFill>
                  <a:srgbClr val="006600"/>
                </a:solidFill>
                <a:latin typeface="Times New Roman" panose="02020603050405020304" pitchFamily="18" charset="0"/>
                <a:cs typeface="Times New Roman" panose="02020603050405020304" pitchFamily="18" charset="0"/>
              </a:rPr>
              <a:t>one 100</a:t>
            </a:r>
            <a:r>
              <a:rPr lang="en-US" altLang="en-US" sz="2800" u="sng" baseline="30000" dirty="0">
                <a:solidFill>
                  <a:srgbClr val="006600"/>
                </a:solidFill>
                <a:latin typeface="Times New Roman" panose="02020603050405020304" pitchFamily="18" charset="0"/>
                <a:cs typeface="Times New Roman" panose="02020603050405020304" pitchFamily="18" charset="0"/>
              </a:rPr>
              <a:t>th</a:t>
            </a:r>
            <a:r>
              <a:rPr lang="en-US" altLang="en-US" sz="2800" u="sng" dirty="0">
                <a:solidFill>
                  <a:srgbClr val="006600"/>
                </a:solidFill>
                <a:latin typeface="Times New Roman" panose="02020603050405020304" pitchFamily="18" charset="0"/>
                <a:cs typeface="Times New Roman" panose="02020603050405020304" pitchFamily="18" charset="0"/>
              </a:rPr>
              <a:t> of a mole of H</a:t>
            </a:r>
            <a:r>
              <a:rPr lang="en-US" altLang="en-US" sz="2800" u="sng" baseline="30000" dirty="0">
                <a:solidFill>
                  <a:srgbClr val="006600"/>
                </a:solidFill>
                <a:latin typeface="Times New Roman" panose="02020603050405020304" pitchFamily="18" charset="0"/>
                <a:cs typeface="Times New Roman" panose="02020603050405020304" pitchFamily="18" charset="0"/>
              </a:rPr>
              <a:t>+1</a:t>
            </a:r>
            <a:r>
              <a:rPr lang="en-US" altLang="en-US" sz="2800" u="sng" dirty="0">
                <a:solidFill>
                  <a:srgbClr val="006600"/>
                </a:solidFill>
                <a:latin typeface="Times New Roman" panose="02020603050405020304" pitchFamily="18" charset="0"/>
                <a:cs typeface="Times New Roman" panose="02020603050405020304" pitchFamily="18" charset="0"/>
              </a:rPr>
              <a:t> /liter</a:t>
            </a:r>
          </a:p>
          <a:p>
            <a:pPr eaLnBrk="1" hangingPunct="1">
              <a:spcBef>
                <a:spcPct val="50000"/>
              </a:spcBef>
              <a:buFontTx/>
              <a:buNone/>
              <a:defRPr/>
            </a:pPr>
            <a:r>
              <a:rPr lang="en-US" altLang="en-US" sz="2800" dirty="0">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altLang="en-US" sz="2800" b="1" dirty="0">
                <a:solidFill>
                  <a:srgbClr val="000000"/>
                </a:solidFill>
                <a:latin typeface="Times New Roman" panose="02020603050405020304" pitchFamily="18" charset="0"/>
                <a:cs typeface="Times New Roman" panose="02020603050405020304" pitchFamily="18" charset="0"/>
              </a:rPr>
              <a:t>It’s the negative of the exponent that is the </a:t>
            </a:r>
            <a:r>
              <a:rPr lang="en-US" altLang="en-US" sz="2800" b="1" dirty="0" err="1">
                <a:solidFill>
                  <a:srgbClr val="000000"/>
                </a:solidFill>
                <a:latin typeface="Times New Roman" panose="02020603050405020304" pitchFamily="18" charset="0"/>
                <a:cs typeface="Times New Roman" panose="02020603050405020304" pitchFamily="18" charset="0"/>
              </a:rPr>
              <a:t>pH.</a:t>
            </a:r>
            <a:endParaRPr lang="en-US" altLang="en-US" sz="2000" b="1" dirty="0">
              <a:solidFill>
                <a:srgbClr val="000000"/>
              </a:solidFill>
              <a:latin typeface="Comic Sans MS" pitchFamily="66"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457200" y="228600"/>
            <a:ext cx="8229600" cy="762000"/>
          </a:xfrm>
        </p:spPr>
        <p:txBody>
          <a:bodyPr/>
          <a:lstStyle/>
          <a:p>
            <a:pPr eaLnBrk="1" hangingPunct="1"/>
            <a:r>
              <a:rPr lang="en-US" altLang="en-US">
                <a:solidFill>
                  <a:srgbClr val="FF0000"/>
                </a:solidFill>
              </a:rPr>
              <a:t> </a:t>
            </a:r>
          </a:p>
        </p:txBody>
      </p:sp>
      <p:sp>
        <p:nvSpPr>
          <p:cNvPr id="75779" name="Rectangle 5"/>
          <p:cNvSpPr>
            <a:spLocks noGrp="1" noChangeArrowheads="1"/>
          </p:cNvSpPr>
          <p:nvPr>
            <p:ph type="body" sz="half" idx="1"/>
          </p:nvPr>
        </p:nvSpPr>
        <p:spPr>
          <a:xfrm>
            <a:off x="0" y="914400"/>
            <a:ext cx="2590800" cy="5334000"/>
          </a:xfrm>
        </p:spPr>
        <p:txBody>
          <a:bodyPr/>
          <a:lstStyle/>
          <a:p>
            <a:pPr algn="r" eaLnBrk="1" hangingPunct="1"/>
            <a:r>
              <a:rPr lang="en-US" altLang="en-US" sz="3200" dirty="0"/>
              <a:t>pH 14 =</a:t>
            </a:r>
          </a:p>
          <a:p>
            <a:pPr algn="r" eaLnBrk="1" hangingPunct="1"/>
            <a:r>
              <a:rPr lang="en-US" altLang="en-US" sz="3200" dirty="0">
                <a:solidFill>
                  <a:srgbClr val="FF0000"/>
                </a:solidFill>
              </a:rPr>
              <a:t>pH 13 =</a:t>
            </a:r>
          </a:p>
          <a:p>
            <a:pPr algn="r" eaLnBrk="1" hangingPunct="1"/>
            <a:r>
              <a:rPr lang="en-US" altLang="en-US" sz="3200" dirty="0"/>
              <a:t>pH 10 =</a:t>
            </a:r>
          </a:p>
          <a:p>
            <a:pPr algn="r" eaLnBrk="1" hangingPunct="1"/>
            <a:r>
              <a:rPr lang="en-US" altLang="en-US" sz="3200" dirty="0">
                <a:solidFill>
                  <a:srgbClr val="FF0000"/>
                </a:solidFill>
              </a:rPr>
              <a:t>pH 8.25 =</a:t>
            </a:r>
          </a:p>
          <a:p>
            <a:pPr algn="r" eaLnBrk="1" hangingPunct="1"/>
            <a:r>
              <a:rPr lang="en-US" altLang="en-US" sz="3200" dirty="0"/>
              <a:t>pH 7.99 =</a:t>
            </a:r>
          </a:p>
          <a:p>
            <a:pPr eaLnBrk="1" hangingPunct="1">
              <a:buFontTx/>
              <a:buNone/>
            </a:pPr>
            <a:endParaRPr lang="en-US" altLang="en-US" sz="2400" dirty="0"/>
          </a:p>
        </p:txBody>
      </p:sp>
      <p:sp>
        <p:nvSpPr>
          <p:cNvPr id="75780" name="Rectangle 6"/>
          <p:cNvSpPr>
            <a:spLocks noGrp="1" noChangeArrowheads="1"/>
          </p:cNvSpPr>
          <p:nvPr>
            <p:ph type="body" sz="half" idx="2"/>
          </p:nvPr>
        </p:nvSpPr>
        <p:spPr>
          <a:xfrm>
            <a:off x="2743200" y="914400"/>
            <a:ext cx="6019800" cy="4525963"/>
          </a:xfrm>
        </p:spPr>
        <p:txBody>
          <a:bodyPr/>
          <a:lstStyle/>
          <a:p>
            <a:pPr eaLnBrk="1" hangingPunct="1">
              <a:buFontTx/>
              <a:buNone/>
            </a:pPr>
            <a:r>
              <a:rPr lang="en-US" altLang="en-US" sz="3200" dirty="0"/>
              <a:t>1x10</a:t>
            </a:r>
            <a:r>
              <a:rPr lang="en-US" altLang="en-US" sz="3200" baseline="30000" dirty="0"/>
              <a:t>-14</a:t>
            </a:r>
            <a:r>
              <a:rPr lang="en-US" altLang="en-US" sz="3200" dirty="0"/>
              <a:t> moles H</a:t>
            </a:r>
            <a:r>
              <a:rPr lang="en-US" altLang="en-US" sz="3200" baseline="30000" dirty="0"/>
              <a:t>+1</a:t>
            </a:r>
            <a:r>
              <a:rPr lang="en-US" altLang="en-US" sz="3200" dirty="0"/>
              <a:t> ions/liter  </a:t>
            </a:r>
          </a:p>
          <a:p>
            <a:pPr eaLnBrk="1" hangingPunct="1">
              <a:buFontTx/>
              <a:buNone/>
            </a:pPr>
            <a:r>
              <a:rPr lang="en-US" altLang="en-US" sz="3200" dirty="0">
                <a:solidFill>
                  <a:srgbClr val="FF0000"/>
                </a:solidFill>
              </a:rPr>
              <a:t>1x10</a:t>
            </a:r>
            <a:r>
              <a:rPr lang="en-US" altLang="en-US" sz="3200" baseline="30000" dirty="0">
                <a:solidFill>
                  <a:srgbClr val="FF0000"/>
                </a:solidFill>
              </a:rPr>
              <a:t>-13</a:t>
            </a:r>
            <a:r>
              <a:rPr lang="en-US" altLang="en-US" sz="3200" dirty="0">
                <a:solidFill>
                  <a:srgbClr val="FF0000"/>
                </a:solidFill>
              </a:rPr>
              <a:t> moles H</a:t>
            </a:r>
            <a:r>
              <a:rPr lang="en-US" altLang="en-US" sz="3200" baseline="30000" dirty="0">
                <a:solidFill>
                  <a:srgbClr val="FF0000"/>
                </a:solidFill>
              </a:rPr>
              <a:t>+1</a:t>
            </a:r>
            <a:r>
              <a:rPr lang="en-US" altLang="en-US" sz="3200" dirty="0">
                <a:solidFill>
                  <a:srgbClr val="FF0000"/>
                </a:solidFill>
              </a:rPr>
              <a:t> ions/liter  </a:t>
            </a:r>
          </a:p>
          <a:p>
            <a:pPr eaLnBrk="1" hangingPunct="1">
              <a:buFontTx/>
              <a:buNone/>
            </a:pPr>
            <a:r>
              <a:rPr lang="en-US" altLang="en-US" sz="3200" dirty="0"/>
              <a:t>1x10</a:t>
            </a:r>
            <a:r>
              <a:rPr lang="en-US" altLang="en-US" sz="3200" baseline="30000" dirty="0"/>
              <a:t>-10</a:t>
            </a:r>
            <a:r>
              <a:rPr lang="en-US" altLang="en-US" sz="3200" dirty="0"/>
              <a:t> moles H</a:t>
            </a:r>
            <a:r>
              <a:rPr lang="en-US" altLang="en-US" sz="3200" baseline="30000" dirty="0"/>
              <a:t>+1</a:t>
            </a:r>
            <a:r>
              <a:rPr lang="en-US" altLang="en-US" sz="3200" dirty="0"/>
              <a:t> ions/liter  </a:t>
            </a:r>
          </a:p>
          <a:p>
            <a:pPr eaLnBrk="1" hangingPunct="1">
              <a:buFontTx/>
              <a:buNone/>
            </a:pPr>
            <a:r>
              <a:rPr lang="en-US" altLang="en-US" sz="3200" dirty="0">
                <a:solidFill>
                  <a:srgbClr val="FF0000"/>
                </a:solidFill>
              </a:rPr>
              <a:t>1x10</a:t>
            </a:r>
            <a:r>
              <a:rPr lang="en-US" altLang="en-US" sz="3200" baseline="30000" dirty="0">
                <a:solidFill>
                  <a:srgbClr val="FF0000"/>
                </a:solidFill>
              </a:rPr>
              <a:t>-8.25</a:t>
            </a:r>
            <a:r>
              <a:rPr lang="en-US" altLang="en-US" sz="3200" dirty="0">
                <a:solidFill>
                  <a:srgbClr val="FF0000"/>
                </a:solidFill>
              </a:rPr>
              <a:t> moles H</a:t>
            </a:r>
            <a:r>
              <a:rPr lang="en-US" altLang="en-US" sz="3200" baseline="30000" dirty="0">
                <a:solidFill>
                  <a:srgbClr val="FF0000"/>
                </a:solidFill>
              </a:rPr>
              <a:t>+1</a:t>
            </a:r>
            <a:r>
              <a:rPr lang="en-US" altLang="en-US" sz="3200" dirty="0">
                <a:solidFill>
                  <a:srgbClr val="FF0000"/>
                </a:solidFill>
              </a:rPr>
              <a:t> ions/liter  </a:t>
            </a:r>
          </a:p>
          <a:p>
            <a:pPr eaLnBrk="1" hangingPunct="1">
              <a:buFontTx/>
              <a:buNone/>
            </a:pPr>
            <a:r>
              <a:rPr lang="en-US" altLang="en-US" sz="3200" dirty="0"/>
              <a:t>1x10</a:t>
            </a:r>
            <a:r>
              <a:rPr lang="en-US" altLang="en-US" sz="3200" baseline="30000" dirty="0"/>
              <a:t>-7.99</a:t>
            </a:r>
            <a:r>
              <a:rPr lang="en-US" altLang="en-US" sz="3200" dirty="0"/>
              <a:t> moles H</a:t>
            </a:r>
            <a:r>
              <a:rPr lang="en-US" altLang="en-US" sz="3200" baseline="30000" dirty="0"/>
              <a:t>+1</a:t>
            </a:r>
            <a:r>
              <a:rPr lang="en-US" altLang="en-US" sz="3200" dirty="0"/>
              <a:t> ions/liter  </a:t>
            </a:r>
          </a:p>
        </p:txBody>
      </p:sp>
      <p:sp>
        <p:nvSpPr>
          <p:cNvPr id="75781" name="Text Box 7"/>
          <p:cNvSpPr txBox="1">
            <a:spLocks noChangeArrowheads="1"/>
          </p:cNvSpPr>
          <p:nvPr/>
        </p:nvSpPr>
        <p:spPr bwMode="auto">
          <a:xfrm>
            <a:off x="2743200" y="2286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00"/>
                </a:solidFill>
                <a:latin typeface="Comic Sans MS" pitchFamily="66" charset="0"/>
              </a:rPr>
              <a:t>H</a:t>
            </a:r>
            <a:r>
              <a:rPr lang="en-US" altLang="en-US" sz="2400" baseline="30000">
                <a:solidFill>
                  <a:srgbClr val="000000"/>
                </a:solidFill>
                <a:latin typeface="Comic Sans MS" pitchFamily="66" charset="0"/>
              </a:rPr>
              <a:t>+1</a:t>
            </a:r>
            <a:r>
              <a:rPr lang="en-US" altLang="en-US" sz="2400">
                <a:solidFill>
                  <a:srgbClr val="000000"/>
                </a:solidFill>
                <a:latin typeface="Comic Sans MS" pitchFamily="66" charset="0"/>
              </a:rPr>
              <a:t> concentration  </a:t>
            </a:r>
          </a:p>
        </p:txBody>
      </p:sp>
      <p:sp>
        <p:nvSpPr>
          <p:cNvPr id="75782" name="Line 8"/>
          <p:cNvSpPr>
            <a:spLocks noChangeShapeType="1"/>
          </p:cNvSpPr>
          <p:nvPr/>
        </p:nvSpPr>
        <p:spPr bwMode="auto">
          <a:xfrm>
            <a:off x="0" y="914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57200" y="4800600"/>
            <a:ext cx="8153400" cy="1754326"/>
          </a:xfrm>
          <a:prstGeom prst="rect">
            <a:avLst/>
          </a:prstGeom>
          <a:noFill/>
        </p:spPr>
        <p:txBody>
          <a:bodyPr wrap="square" rtlCol="0">
            <a:spAutoFit/>
          </a:bodyPr>
          <a:lstStyle/>
          <a:p>
            <a:r>
              <a:rPr lang="en-US" sz="3600" dirty="0">
                <a:solidFill>
                  <a:srgbClr val="FF0000"/>
                </a:solidFill>
              </a:rPr>
              <a:t>59.</a:t>
            </a:r>
            <a:r>
              <a:rPr lang="en-US" sz="3600" dirty="0"/>
              <a:t>  What ever the negative of the exponent of the molarity of the acid ions is, that’s the pH of the solution.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457200" y="228600"/>
            <a:ext cx="8229600" cy="762000"/>
          </a:xfrm>
        </p:spPr>
        <p:txBody>
          <a:bodyPr/>
          <a:lstStyle/>
          <a:p>
            <a:pPr eaLnBrk="1" hangingPunct="1"/>
            <a:r>
              <a:rPr lang="en-US" altLang="en-US">
                <a:solidFill>
                  <a:srgbClr val="FF0000"/>
                </a:solidFill>
              </a:rPr>
              <a:t> </a:t>
            </a:r>
          </a:p>
        </p:txBody>
      </p:sp>
      <p:sp>
        <p:nvSpPr>
          <p:cNvPr id="2" name="TextBox 1"/>
          <p:cNvSpPr txBox="1"/>
          <p:nvPr/>
        </p:nvSpPr>
        <p:spPr>
          <a:xfrm>
            <a:off x="0" y="0"/>
            <a:ext cx="8610600" cy="3970318"/>
          </a:xfrm>
          <a:prstGeom prst="rect">
            <a:avLst/>
          </a:prstGeom>
          <a:noFill/>
        </p:spPr>
        <p:txBody>
          <a:bodyPr wrap="square" rtlCol="0">
            <a:spAutoFit/>
          </a:bodyPr>
          <a:lstStyle/>
          <a:p>
            <a:r>
              <a:rPr lang="en-US" sz="3600" dirty="0">
                <a:solidFill>
                  <a:srgbClr val="FF0000"/>
                </a:solidFill>
              </a:rPr>
              <a:t>We do not have to do log math ever.</a:t>
            </a:r>
          </a:p>
          <a:p>
            <a:endParaRPr lang="en-US" sz="3600" dirty="0">
              <a:solidFill>
                <a:srgbClr val="FF0000"/>
              </a:solidFill>
            </a:endParaRPr>
          </a:p>
          <a:p>
            <a:r>
              <a:rPr lang="en-US" sz="3600" dirty="0">
                <a:solidFill>
                  <a:srgbClr val="FF0000"/>
                </a:solidFill>
              </a:rPr>
              <a:t>This is to show you that the numbers are based in real math and science, and not “made up”.  </a:t>
            </a:r>
          </a:p>
          <a:p>
            <a:endParaRPr lang="en-US" sz="3600" dirty="0">
              <a:solidFill>
                <a:srgbClr val="FF0000"/>
              </a:solidFill>
            </a:endParaRPr>
          </a:p>
          <a:p>
            <a:r>
              <a:rPr lang="en-US" sz="3600" dirty="0">
                <a:solidFill>
                  <a:srgbClr val="FF0000"/>
                </a:solidFill>
              </a:rPr>
              <a:t>It’s all good, relax again.  </a:t>
            </a:r>
            <a:endParaRPr lang="en-US" sz="3600" dirty="0"/>
          </a:p>
        </p:txBody>
      </p:sp>
    </p:spTree>
    <p:extLst>
      <p:ext uri="{BB962C8B-B14F-4D97-AF65-F5344CB8AC3E}">
        <p14:creationId xmlns:p14="http://schemas.microsoft.com/office/powerpoint/2010/main" val="3300058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51398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 our class we will ONLY compare whole number pH differences.  To compare an acid pH of 2.35 with a second acid of pH 5.44 would be TOO HARD for us.  We do know that the first acid is more acidic than the second.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Next, how can we measure pH without numbers?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We can use a variety of acid base indicators.  </a:t>
            </a:r>
          </a:p>
          <a:p>
            <a:endParaRPr lang="en-US" sz="2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Take out Table M now.</a:t>
            </a:r>
          </a:p>
        </p:txBody>
      </p:sp>
    </p:spTree>
    <p:extLst>
      <p:ext uri="{BB962C8B-B14F-4D97-AF65-F5344CB8AC3E}">
        <p14:creationId xmlns:p14="http://schemas.microsoft.com/office/powerpoint/2010/main" val="23723129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51398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 our class we will ONLY compare whole number pH differences.  To compare an acid pH of 2.35 with a second acid of pH 5.44 would be TOO HARD for us.  We do know that the first acid is more acidic than the second.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Next, how can we measure pH without numbers?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We can use a variety of acid base indicators.  </a:t>
            </a:r>
          </a:p>
          <a:p>
            <a:endParaRPr lang="en-US" sz="2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Take out Table M now.</a:t>
            </a:r>
          </a:p>
        </p:txBody>
      </p:sp>
    </p:spTree>
    <p:extLst>
      <p:ext uri="{BB962C8B-B14F-4D97-AF65-F5344CB8AC3E}">
        <p14:creationId xmlns:p14="http://schemas.microsoft.com/office/powerpoint/2010/main" val="3429112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228600" y="228600"/>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Comic Sans MS" pitchFamily="66" charset="0"/>
              </a:rPr>
              <a:t>Let’s look at METHYL ORANGE, the first indicator on table M.</a:t>
            </a:r>
          </a:p>
        </p:txBody>
      </p:sp>
      <p:sp>
        <p:nvSpPr>
          <p:cNvPr id="82952" name="Text Box 14"/>
          <p:cNvSpPr txBox="1">
            <a:spLocks noChangeArrowheads="1"/>
          </p:cNvSpPr>
          <p:nvPr/>
        </p:nvSpPr>
        <p:spPr bwMode="auto">
          <a:xfrm>
            <a:off x="2057400" y="10668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3.1    4.4                7</a:t>
            </a:r>
          </a:p>
        </p:txBody>
      </p:sp>
      <p:sp>
        <p:nvSpPr>
          <p:cNvPr id="3" name="TextBox 2"/>
          <p:cNvSpPr txBox="1"/>
          <p:nvPr/>
        </p:nvSpPr>
        <p:spPr>
          <a:xfrm>
            <a:off x="0" y="2667000"/>
            <a:ext cx="8991600" cy="3785652"/>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60.</a:t>
            </a:r>
            <a:r>
              <a:rPr lang="en-US" sz="2400" dirty="0">
                <a:latin typeface="Times New Roman" panose="02020603050405020304" pitchFamily="18" charset="0"/>
                <a:cs typeface="Times New Roman" panose="02020603050405020304" pitchFamily="18" charset="0"/>
              </a:rPr>
              <a:t>  This table CLEARLY says that Methyl Orange changes color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from red to yellow between pH 3.1 and 4.4</a:t>
            </a:r>
          </a:p>
          <a:p>
            <a:endParaRPr lang="en-US" sz="16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All solutions with pH 3.1 or lower will be red with this indicator.</a:t>
            </a:r>
          </a:p>
          <a:p>
            <a:endParaRPr lang="en-US" sz="16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All solutions with pH above 4.4 will be yellow.</a:t>
            </a:r>
          </a:p>
          <a:p>
            <a:endParaRPr lang="en-US" sz="16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by chance the solution is between  pH 3.3 - pH 4.1  that solution presents as an “</a:t>
            </a:r>
            <a:r>
              <a:rPr lang="en-US" sz="2400" dirty="0" err="1">
                <a:latin typeface="Times New Roman" panose="02020603050405020304" pitchFamily="18" charset="0"/>
                <a:cs typeface="Times New Roman" panose="02020603050405020304" pitchFamily="18" charset="0"/>
              </a:rPr>
              <a:t>orangy</a:t>
            </a:r>
            <a:r>
              <a:rPr lang="en-US" sz="2400" dirty="0">
                <a:latin typeface="Times New Roman" panose="02020603050405020304" pitchFamily="18" charset="0"/>
                <a:cs typeface="Times New Roman" panose="02020603050405020304" pitchFamily="18" charset="0"/>
              </a:rPr>
              <a:t>” color.  </a:t>
            </a:r>
          </a:p>
          <a:p>
            <a:endParaRPr lang="en-US" sz="2400" dirty="0">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61.</a:t>
            </a:r>
            <a:r>
              <a:rPr lang="en-US" sz="2400" dirty="0">
                <a:latin typeface="Times New Roman" panose="02020603050405020304" pitchFamily="18" charset="0"/>
                <a:cs typeface="Times New Roman" panose="02020603050405020304" pitchFamily="18" charset="0"/>
              </a:rPr>
              <a:t>  Acid Base indicators “indicates” ranges of pH, not specific </a:t>
            </a:r>
            <a:r>
              <a:rPr lang="en-US" sz="2400" dirty="0" err="1">
                <a:latin typeface="Times New Roman" panose="02020603050405020304" pitchFamily="18" charset="0"/>
                <a:cs typeface="Times New Roman" panose="02020603050405020304" pitchFamily="18" charset="0"/>
              </a:rPr>
              <a:t>pH.</a:t>
            </a:r>
            <a:r>
              <a:rPr lang="en-US" sz="2400" dirty="0">
                <a:latin typeface="Times New Roman" panose="02020603050405020304" pitchFamily="18" charset="0"/>
                <a:cs typeface="Times New Roman" panose="02020603050405020304" pitchFamily="18" charset="0"/>
              </a:rPr>
              <a:t>  </a:t>
            </a:r>
          </a:p>
        </p:txBody>
      </p:sp>
      <p:pic>
        <p:nvPicPr>
          <p:cNvPr id="12" name="Picture 2" descr="C:\Documents and Settings\Arbuiso\My Documents\My Webs\arbuiso.com\images\methyloran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4" y="1447733"/>
            <a:ext cx="83677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81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8442240"/>
              </p:ext>
            </p:extLst>
          </p:nvPr>
        </p:nvGraphicFramePr>
        <p:xfrm>
          <a:off x="152400" y="228600"/>
          <a:ext cx="8763000" cy="6400801"/>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702036">
                <a:tc>
                  <a:txBody>
                    <a:bodyPr/>
                    <a:lstStyle/>
                    <a:p>
                      <a:pPr algn="ctr"/>
                      <a:endParaRPr lang="en-US" sz="1800" dirty="0">
                        <a:solidFill>
                          <a:srgbClr val="FF0000"/>
                        </a:solidFill>
                      </a:endParaRP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Acid goes in water  →    Dissociates this way</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39753">
                <a:tc>
                  <a:txBody>
                    <a:bodyPr/>
                    <a:lstStyle/>
                    <a:p>
                      <a:pPr algn="ctr"/>
                      <a:r>
                        <a:rPr lang="en-US" sz="1800" dirty="0"/>
                        <a:t>9</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HCl</a:t>
                      </a:r>
                      <a:r>
                        <a:rPr lang="en-US" altLang="en-US" sz="2800" baseline="-25000" dirty="0">
                          <a:latin typeface="Times New Roman" panose="02020603050405020304" pitchFamily="18" charset="0"/>
                          <a:cs typeface="Times New Roman" panose="02020603050405020304" pitchFamily="18" charset="0"/>
                        </a:rPr>
                        <a:t>(G)</a:t>
                      </a:r>
                      <a:r>
                        <a:rPr lang="en-US" altLang="en-US" sz="2800" dirty="0">
                          <a:latin typeface="Times New Roman" panose="02020603050405020304" pitchFamily="18" charset="0"/>
                          <a:cs typeface="Times New Roman" panose="02020603050405020304" pitchFamily="18" charset="0"/>
                        </a:rPr>
                        <a:t>                   </a:t>
                      </a:r>
                      <a:r>
                        <a:rPr lang="en-US" altLang="en-US" sz="2800" b="0" dirty="0">
                          <a:latin typeface="Times New Roman" panose="02020603050405020304" pitchFamily="18" charset="0"/>
                          <a:cs typeface="Times New Roman" panose="02020603050405020304" pitchFamily="18" charset="0"/>
                        </a:rPr>
                        <a:t>H</a:t>
                      </a:r>
                      <a:r>
                        <a:rPr lang="en-US" altLang="en-US" sz="2800" b="0" baseline="30000" dirty="0">
                          <a:latin typeface="Times New Roman" panose="02020603050405020304" pitchFamily="18" charset="0"/>
                          <a:cs typeface="Times New Roman" panose="02020603050405020304" pitchFamily="18" charset="0"/>
                        </a:rPr>
                        <a:t>+1</a:t>
                      </a:r>
                      <a:r>
                        <a:rPr lang="en-US" altLang="en-US" sz="2800" b="0" baseline="-25000" dirty="0">
                          <a:latin typeface="Times New Roman" panose="02020603050405020304" pitchFamily="18" charset="0"/>
                          <a:cs typeface="Times New Roman" panose="02020603050405020304" pitchFamily="18" charset="0"/>
                        </a:rPr>
                        <a:t>(AQ)</a:t>
                      </a:r>
                      <a:r>
                        <a:rPr lang="en-US" altLang="en-US" sz="2800" b="0" dirty="0">
                          <a:latin typeface="Times New Roman" panose="02020603050405020304" pitchFamily="18" charset="0"/>
                          <a:cs typeface="Times New Roman" panose="02020603050405020304" pitchFamily="18" charset="0"/>
                        </a:rPr>
                        <a:t> + Cl</a:t>
                      </a:r>
                      <a:r>
                        <a:rPr lang="en-US" altLang="en-US" sz="2800" b="0" baseline="30000" dirty="0">
                          <a:latin typeface="Times New Roman" panose="02020603050405020304" pitchFamily="18" charset="0"/>
                          <a:cs typeface="Times New Roman" panose="02020603050405020304" pitchFamily="18" charset="0"/>
                        </a:rPr>
                        <a:t>-1</a:t>
                      </a:r>
                      <a:r>
                        <a:rPr lang="en-US" altLang="en-US" sz="2800" b="0" baseline="-25000" dirty="0">
                          <a:latin typeface="Times New Roman" panose="02020603050405020304" pitchFamily="18" charset="0"/>
                          <a:cs typeface="Times New Roman" panose="02020603050405020304" pitchFamily="18" charset="0"/>
                        </a:rPr>
                        <a:t>(AQ)</a:t>
                      </a:r>
                      <a:endParaRPr lang="en-US" altLang="en-US" sz="2800" dirty="0">
                        <a:latin typeface="Times New Roman" panose="02020603050405020304" pitchFamily="18" charset="0"/>
                        <a:cs typeface="Times New Roman" panose="02020603050405020304" pitchFamily="18" charset="0"/>
                      </a:endParaRP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39753">
                <a:tc>
                  <a:txBody>
                    <a:bodyPr/>
                    <a:lstStyle/>
                    <a:p>
                      <a:pPr algn="ctr"/>
                      <a:r>
                        <a:rPr lang="en-US" sz="1800" dirty="0"/>
                        <a:t>10</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HNO</a:t>
                      </a:r>
                      <a:r>
                        <a:rPr lang="en-US" altLang="en-US" sz="2800" baseline="-25000" dirty="0">
                          <a:latin typeface="Times New Roman" panose="02020603050405020304" pitchFamily="18" charset="0"/>
                          <a:cs typeface="Times New Roman" panose="02020603050405020304" pitchFamily="18" charset="0"/>
                        </a:rPr>
                        <a:t>2(G)                          </a:t>
                      </a:r>
                      <a:r>
                        <a:rPr lang="en-US" altLang="en-US" sz="2800" b="0" dirty="0">
                          <a:latin typeface="Times New Roman" panose="02020603050405020304" pitchFamily="18" charset="0"/>
                          <a:cs typeface="Times New Roman" panose="02020603050405020304" pitchFamily="18" charset="0"/>
                        </a:rPr>
                        <a:t>H</a:t>
                      </a:r>
                      <a:r>
                        <a:rPr lang="en-US" altLang="en-US" sz="2800" b="0" baseline="30000" dirty="0">
                          <a:latin typeface="Times New Roman" panose="02020603050405020304" pitchFamily="18" charset="0"/>
                          <a:cs typeface="Times New Roman" panose="02020603050405020304" pitchFamily="18" charset="0"/>
                        </a:rPr>
                        <a:t>+1</a:t>
                      </a:r>
                      <a:r>
                        <a:rPr lang="en-US" altLang="en-US" sz="2800" b="0" baseline="-25000" dirty="0">
                          <a:latin typeface="Times New Roman" panose="02020603050405020304" pitchFamily="18" charset="0"/>
                          <a:cs typeface="Times New Roman" panose="02020603050405020304" pitchFamily="18" charset="0"/>
                        </a:rPr>
                        <a:t>(AQ)</a:t>
                      </a:r>
                      <a:r>
                        <a:rPr lang="en-US" altLang="en-US" sz="2800" b="0" dirty="0">
                          <a:latin typeface="Times New Roman" panose="02020603050405020304" pitchFamily="18" charset="0"/>
                          <a:cs typeface="Times New Roman" panose="02020603050405020304" pitchFamily="18" charset="0"/>
                        </a:rPr>
                        <a:t> + NO</a:t>
                      </a:r>
                      <a:r>
                        <a:rPr lang="en-US" altLang="en-US" sz="2800" b="0" baseline="-25000" dirty="0">
                          <a:latin typeface="Times New Roman" panose="02020603050405020304" pitchFamily="18" charset="0"/>
                          <a:cs typeface="Times New Roman" panose="02020603050405020304" pitchFamily="18" charset="0"/>
                        </a:rPr>
                        <a:t>2</a:t>
                      </a:r>
                      <a:r>
                        <a:rPr lang="en-US" altLang="en-US" sz="2800" b="0" baseline="30000" dirty="0">
                          <a:latin typeface="Times New Roman" panose="02020603050405020304" pitchFamily="18" charset="0"/>
                          <a:cs typeface="Times New Roman" panose="02020603050405020304" pitchFamily="18" charset="0"/>
                        </a:rPr>
                        <a:t>-1</a:t>
                      </a:r>
                      <a:r>
                        <a:rPr lang="en-US" altLang="en-US" sz="2800" b="0" baseline="-25000" dirty="0">
                          <a:latin typeface="Times New Roman" panose="02020603050405020304" pitchFamily="18" charset="0"/>
                          <a:cs typeface="Times New Roman" panose="02020603050405020304" pitchFamily="18" charset="0"/>
                        </a:rPr>
                        <a:t>(AQ)</a:t>
                      </a:r>
                      <a:r>
                        <a:rPr lang="en-US" altLang="en-US" sz="2800" dirty="0">
                          <a:latin typeface="Times New Roman" panose="02020603050405020304" pitchFamily="18" charset="0"/>
                          <a:cs typeface="Times New Roman" panose="02020603050405020304" pitchFamily="18" charset="0"/>
                        </a:rPr>
                        <a:t>  </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9753">
                <a:tc>
                  <a:txBody>
                    <a:bodyPr/>
                    <a:lstStyle/>
                    <a:p>
                      <a:pPr algn="ctr"/>
                      <a:r>
                        <a:rPr lang="en-US" sz="1800" dirty="0"/>
                        <a:t>11</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SO</a:t>
                      </a:r>
                      <a:r>
                        <a:rPr lang="en-US" altLang="en-US" sz="2800" baseline="-25000" dirty="0">
                          <a:latin typeface="Times New Roman" panose="02020603050405020304" pitchFamily="18" charset="0"/>
                          <a:cs typeface="Times New Roman" panose="02020603050405020304" pitchFamily="18" charset="0"/>
                        </a:rPr>
                        <a:t>4(G)</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400" b="0" dirty="0">
                          <a:solidFill>
                            <a:srgbClr val="FF0000"/>
                          </a:solidFill>
                          <a:latin typeface="Times New Roman" panose="02020603050405020304" pitchFamily="18" charset="0"/>
                          <a:cs typeface="Times New Roman" panose="02020603050405020304" pitchFamily="18" charset="0"/>
                        </a:rPr>
                        <a:t>H</a:t>
                      </a:r>
                      <a:r>
                        <a:rPr lang="en-US" altLang="en-US" sz="2400" b="0" baseline="-25000" dirty="0">
                          <a:solidFill>
                            <a:srgbClr val="FF0000"/>
                          </a:solidFill>
                          <a:latin typeface="Times New Roman" panose="02020603050405020304" pitchFamily="18" charset="0"/>
                          <a:cs typeface="Times New Roman" panose="02020603050405020304" pitchFamily="18" charset="0"/>
                        </a:rPr>
                        <a:t>2</a:t>
                      </a:r>
                      <a:r>
                        <a:rPr lang="en-US" altLang="en-US" sz="2400" b="0" dirty="0">
                          <a:solidFill>
                            <a:srgbClr val="FF0000"/>
                          </a:solidFill>
                          <a:latin typeface="Times New Roman" panose="02020603050405020304" pitchFamily="18" charset="0"/>
                          <a:cs typeface="Times New Roman" panose="02020603050405020304" pitchFamily="18" charset="0"/>
                        </a:rPr>
                        <a:t>SO</a:t>
                      </a:r>
                      <a:r>
                        <a:rPr lang="en-US" altLang="en-US" sz="2400" b="0" baseline="-25000" dirty="0">
                          <a:solidFill>
                            <a:srgbClr val="FF0000"/>
                          </a:solidFill>
                          <a:latin typeface="Times New Roman" panose="02020603050405020304" pitchFamily="18" charset="0"/>
                          <a:cs typeface="Times New Roman" panose="02020603050405020304" pitchFamily="18" charset="0"/>
                        </a:rPr>
                        <a:t>4(AQ)</a:t>
                      </a:r>
                      <a:r>
                        <a:rPr lang="en-US" altLang="en-US" sz="2400" b="0" baseline="0" dirty="0">
                          <a:solidFill>
                            <a:srgbClr val="FF0000"/>
                          </a:solidFill>
                          <a:latin typeface="Times New Roman" panose="02020603050405020304" pitchFamily="18" charset="0"/>
                          <a:cs typeface="Times New Roman" panose="02020603050405020304" pitchFamily="18" charset="0"/>
                        </a:rPr>
                        <a:t>) </a:t>
                      </a:r>
                      <a:r>
                        <a:rPr lang="en-US" altLang="en-US" sz="2400" b="0" baseline="0" dirty="0">
                          <a:latin typeface="Times New Roman" panose="02020603050405020304" pitchFamily="18" charset="0"/>
                          <a:cs typeface="Times New Roman" panose="02020603050405020304" pitchFamily="18" charset="0"/>
                        </a:rPr>
                        <a:t>+</a:t>
                      </a:r>
                      <a:r>
                        <a:rPr lang="en-US" altLang="en-US" sz="2400" b="0" dirty="0">
                          <a:latin typeface="Times New Roman" panose="02020603050405020304" pitchFamily="18" charset="0"/>
                          <a:cs typeface="Times New Roman" panose="02020603050405020304" pitchFamily="18" charset="0"/>
                        </a:rPr>
                        <a:t>  2H</a:t>
                      </a:r>
                      <a:r>
                        <a:rPr lang="en-US" altLang="en-US" sz="2400" b="0" baseline="30000" dirty="0">
                          <a:latin typeface="Times New Roman" panose="02020603050405020304" pitchFamily="18" charset="0"/>
                          <a:cs typeface="Times New Roman" panose="02020603050405020304" pitchFamily="18" charset="0"/>
                        </a:rPr>
                        <a:t>+1</a:t>
                      </a:r>
                      <a:r>
                        <a:rPr lang="en-US" altLang="en-US" sz="2400" b="0" baseline="-25000" dirty="0">
                          <a:latin typeface="Times New Roman" panose="02020603050405020304" pitchFamily="18" charset="0"/>
                          <a:cs typeface="Times New Roman" panose="02020603050405020304" pitchFamily="18" charset="0"/>
                        </a:rPr>
                        <a:t>(AQ)</a:t>
                      </a:r>
                      <a:r>
                        <a:rPr lang="en-US" altLang="en-US" sz="2400" b="0" dirty="0">
                          <a:latin typeface="Times New Roman" panose="02020603050405020304" pitchFamily="18" charset="0"/>
                          <a:cs typeface="Times New Roman" panose="02020603050405020304" pitchFamily="18" charset="0"/>
                        </a:rPr>
                        <a:t> +  SO</a:t>
                      </a:r>
                      <a:r>
                        <a:rPr lang="en-US" altLang="en-US" sz="2400" b="0" baseline="-25000" dirty="0">
                          <a:latin typeface="Times New Roman" panose="02020603050405020304" pitchFamily="18" charset="0"/>
                          <a:cs typeface="Times New Roman" panose="02020603050405020304" pitchFamily="18" charset="0"/>
                        </a:rPr>
                        <a:t>4</a:t>
                      </a:r>
                      <a:r>
                        <a:rPr lang="en-US" altLang="en-US" sz="2400" b="0" baseline="30000" dirty="0">
                          <a:latin typeface="Times New Roman" panose="02020603050405020304" pitchFamily="18" charset="0"/>
                          <a:cs typeface="Times New Roman" panose="02020603050405020304" pitchFamily="18" charset="0"/>
                        </a:rPr>
                        <a:t>-2</a:t>
                      </a:r>
                      <a:r>
                        <a:rPr lang="en-US" altLang="en-US" sz="2400" b="0" baseline="-25000" dirty="0">
                          <a:latin typeface="Times New Roman" panose="02020603050405020304" pitchFamily="18" charset="0"/>
                          <a:cs typeface="Times New Roman" panose="02020603050405020304" pitchFamily="18" charset="0"/>
                        </a:rPr>
                        <a:t>(AQ)</a:t>
                      </a:r>
                      <a:r>
                        <a:rPr lang="en-US" altLang="en-US" sz="24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39753">
                <a:tc>
                  <a:txBody>
                    <a:bodyPr/>
                    <a:lstStyle/>
                    <a:p>
                      <a:pPr algn="ctr"/>
                      <a:r>
                        <a:rPr lang="en-US" sz="1800" dirty="0"/>
                        <a:t>12</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a:t>
                      </a:r>
                      <a:r>
                        <a:rPr lang="en-US" altLang="en-US" sz="2800" baseline="-25000" dirty="0">
                          <a:latin typeface="Times New Roman" panose="02020603050405020304" pitchFamily="18" charset="0"/>
                          <a:cs typeface="Times New Roman" panose="02020603050405020304" pitchFamily="18" charset="0"/>
                        </a:rPr>
                        <a:t>3</a:t>
                      </a:r>
                      <a:r>
                        <a:rPr lang="en-US" altLang="en-US" sz="2800" dirty="0">
                          <a:latin typeface="Times New Roman" panose="02020603050405020304" pitchFamily="18" charset="0"/>
                          <a:cs typeface="Times New Roman" panose="02020603050405020304" pitchFamily="18" charset="0"/>
                        </a:rPr>
                        <a:t>PO</a:t>
                      </a:r>
                      <a:r>
                        <a:rPr lang="en-US" altLang="en-US" sz="2800" baseline="-25000" dirty="0">
                          <a:latin typeface="Times New Roman" panose="02020603050405020304" pitchFamily="18" charset="0"/>
                          <a:cs typeface="Times New Roman" panose="02020603050405020304" pitchFamily="18" charset="0"/>
                        </a:rPr>
                        <a:t>4(G)</a:t>
                      </a:r>
                      <a:r>
                        <a:rPr lang="en-US" altLang="en-US" sz="2800" dirty="0">
                          <a:latin typeface="Times New Roman" panose="02020603050405020304" pitchFamily="18" charset="0"/>
                          <a:cs typeface="Times New Roman" panose="02020603050405020304" pitchFamily="18" charset="0"/>
                        </a:rPr>
                        <a:t>                  </a:t>
                      </a:r>
                      <a:r>
                        <a:rPr lang="en-US" altLang="en-US" sz="2800" baseline="0" dirty="0">
                          <a:solidFill>
                            <a:srgbClr val="FF0000"/>
                          </a:solidFill>
                          <a:latin typeface="Times New Roman" panose="02020603050405020304" pitchFamily="18" charset="0"/>
                          <a:cs typeface="Times New Roman" panose="02020603050405020304" pitchFamily="18" charset="0"/>
                        </a:rPr>
                        <a:t>(</a:t>
                      </a:r>
                      <a:r>
                        <a:rPr lang="en-US" altLang="en-US" sz="2400" b="0" dirty="0">
                          <a:solidFill>
                            <a:srgbClr val="FF0000"/>
                          </a:solidFill>
                          <a:latin typeface="Times New Roman" panose="02020603050405020304" pitchFamily="18" charset="0"/>
                          <a:cs typeface="Times New Roman" panose="02020603050405020304" pitchFamily="18" charset="0"/>
                        </a:rPr>
                        <a:t>H</a:t>
                      </a:r>
                      <a:r>
                        <a:rPr lang="en-US" altLang="en-US" sz="2400" b="0" baseline="-25000" dirty="0">
                          <a:solidFill>
                            <a:srgbClr val="FF0000"/>
                          </a:solidFill>
                          <a:latin typeface="Times New Roman" panose="02020603050405020304" pitchFamily="18" charset="0"/>
                          <a:cs typeface="Times New Roman" panose="02020603050405020304" pitchFamily="18" charset="0"/>
                        </a:rPr>
                        <a:t>3</a:t>
                      </a:r>
                      <a:r>
                        <a:rPr lang="en-US" altLang="en-US" sz="2400" b="0" dirty="0">
                          <a:solidFill>
                            <a:srgbClr val="FF0000"/>
                          </a:solidFill>
                          <a:latin typeface="Times New Roman" panose="02020603050405020304" pitchFamily="18" charset="0"/>
                          <a:cs typeface="Times New Roman" panose="02020603050405020304" pitchFamily="18" charset="0"/>
                        </a:rPr>
                        <a:t>PO</a:t>
                      </a:r>
                      <a:r>
                        <a:rPr lang="en-US" altLang="en-US" sz="2400" b="0" baseline="-25000" dirty="0">
                          <a:solidFill>
                            <a:srgbClr val="FF0000"/>
                          </a:solidFill>
                          <a:latin typeface="Times New Roman" panose="02020603050405020304" pitchFamily="18" charset="0"/>
                          <a:cs typeface="Times New Roman" panose="02020603050405020304" pitchFamily="18" charset="0"/>
                        </a:rPr>
                        <a:t>4(AQ)</a:t>
                      </a:r>
                      <a:r>
                        <a:rPr lang="en-US" altLang="en-US" sz="2400" baseline="0" dirty="0">
                          <a:solidFill>
                            <a:srgbClr val="FF0000"/>
                          </a:solidFill>
                          <a:latin typeface="Times New Roman" panose="02020603050405020304" pitchFamily="18" charset="0"/>
                          <a:cs typeface="Times New Roman" panose="02020603050405020304" pitchFamily="18" charset="0"/>
                        </a:rPr>
                        <a:t>)</a:t>
                      </a:r>
                      <a:r>
                        <a:rPr lang="en-US" altLang="en-US" sz="2400" b="0" dirty="0">
                          <a:solidFill>
                            <a:srgbClr val="FF0000"/>
                          </a:solidFill>
                          <a:latin typeface="Times New Roman" panose="02020603050405020304" pitchFamily="18" charset="0"/>
                          <a:cs typeface="Times New Roman" panose="02020603050405020304" pitchFamily="18" charset="0"/>
                        </a:rPr>
                        <a:t> </a:t>
                      </a:r>
                      <a:r>
                        <a:rPr lang="en-US" altLang="en-US" sz="2400" b="0" dirty="0">
                          <a:latin typeface="Times New Roman" panose="02020603050405020304" pitchFamily="18" charset="0"/>
                          <a:cs typeface="Times New Roman" panose="02020603050405020304" pitchFamily="18" charset="0"/>
                        </a:rPr>
                        <a:t>+ 3H</a:t>
                      </a:r>
                      <a:r>
                        <a:rPr lang="en-US" altLang="en-US" sz="2400" b="0" baseline="30000" dirty="0">
                          <a:latin typeface="Times New Roman" panose="02020603050405020304" pitchFamily="18" charset="0"/>
                          <a:cs typeface="Times New Roman" panose="02020603050405020304" pitchFamily="18" charset="0"/>
                        </a:rPr>
                        <a:t>+1</a:t>
                      </a:r>
                      <a:r>
                        <a:rPr lang="en-US" altLang="en-US" sz="2400" b="0" baseline="-25000" dirty="0">
                          <a:latin typeface="Times New Roman" panose="02020603050405020304" pitchFamily="18" charset="0"/>
                          <a:cs typeface="Times New Roman" panose="02020603050405020304" pitchFamily="18" charset="0"/>
                        </a:rPr>
                        <a:t>(AQ)</a:t>
                      </a:r>
                      <a:r>
                        <a:rPr lang="en-US" altLang="en-US" sz="2400" b="0" dirty="0">
                          <a:latin typeface="Times New Roman" panose="02020603050405020304" pitchFamily="18" charset="0"/>
                          <a:cs typeface="Times New Roman" panose="02020603050405020304" pitchFamily="18" charset="0"/>
                        </a:rPr>
                        <a:t> + PO</a:t>
                      </a:r>
                      <a:r>
                        <a:rPr lang="en-US" altLang="en-US" sz="2400" b="0" baseline="-25000" dirty="0">
                          <a:latin typeface="Times New Roman" panose="02020603050405020304" pitchFamily="18" charset="0"/>
                          <a:cs typeface="Times New Roman" panose="02020603050405020304" pitchFamily="18" charset="0"/>
                        </a:rPr>
                        <a:t>4</a:t>
                      </a:r>
                      <a:r>
                        <a:rPr lang="en-US" altLang="en-US" sz="2400" b="0" baseline="30000" dirty="0">
                          <a:latin typeface="Times New Roman" panose="02020603050405020304" pitchFamily="18" charset="0"/>
                          <a:cs typeface="Times New Roman" panose="02020603050405020304" pitchFamily="18" charset="0"/>
                        </a:rPr>
                        <a:t>-3</a:t>
                      </a:r>
                      <a:r>
                        <a:rPr lang="en-US" altLang="en-US" sz="2400" b="0" baseline="-25000" dirty="0">
                          <a:latin typeface="Times New Roman" panose="02020603050405020304" pitchFamily="18" charset="0"/>
                          <a:cs typeface="Times New Roman" panose="02020603050405020304" pitchFamily="18" charset="0"/>
                        </a:rPr>
                        <a:t>(AQ)</a:t>
                      </a:r>
                      <a:endParaRPr lang="en-US" altLang="en-US" sz="2800" dirty="0">
                        <a:latin typeface="Times New Roman" panose="02020603050405020304" pitchFamily="18" charset="0"/>
                        <a:cs typeface="Times New Roman" panose="02020603050405020304" pitchFamily="18" charset="0"/>
                      </a:endParaRP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39753">
                <a:tc>
                  <a:txBody>
                    <a:bodyPr/>
                    <a:lstStyle/>
                    <a:p>
                      <a:pPr algn="ctr"/>
                      <a:r>
                        <a:rPr lang="en-US" sz="1800" dirty="0"/>
                        <a:t>14</a:t>
                      </a: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latin typeface="Times New Roman" panose="02020603050405020304" pitchFamily="18" charset="0"/>
                          <a:cs typeface="Times New Roman" panose="02020603050405020304" pitchFamily="18" charset="0"/>
                        </a:rPr>
                        <a:t>    HC</a:t>
                      </a:r>
                      <a:r>
                        <a:rPr lang="en-US" altLang="en-US" sz="2800" baseline="-25000" dirty="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H</a:t>
                      </a:r>
                      <a:r>
                        <a:rPr lang="en-US" altLang="en-US" sz="2800" baseline="-25000" dirty="0">
                          <a:latin typeface="Times New Roman" panose="02020603050405020304" pitchFamily="18" charset="0"/>
                          <a:cs typeface="Times New Roman" panose="02020603050405020304" pitchFamily="18" charset="0"/>
                        </a:rPr>
                        <a:t>3</a:t>
                      </a:r>
                      <a:r>
                        <a:rPr lang="en-US" altLang="en-US" sz="2800" dirty="0">
                          <a:latin typeface="Times New Roman" panose="02020603050405020304" pitchFamily="18" charset="0"/>
                          <a:cs typeface="Times New Roman" panose="02020603050405020304" pitchFamily="18" charset="0"/>
                        </a:rPr>
                        <a:t>O</a:t>
                      </a:r>
                      <a:r>
                        <a:rPr lang="en-US" altLang="en-US" sz="2800" baseline="-25000" dirty="0">
                          <a:latin typeface="Times New Roman" panose="02020603050405020304" pitchFamily="18" charset="0"/>
                          <a:cs typeface="Times New Roman" panose="02020603050405020304" pitchFamily="18" charset="0"/>
                        </a:rPr>
                        <a:t>2(G)                   </a:t>
                      </a:r>
                      <a:r>
                        <a:rPr lang="en-US" altLang="en-US" sz="2400" baseline="0" dirty="0">
                          <a:solidFill>
                            <a:srgbClr val="FF0000"/>
                          </a:solidFill>
                          <a:latin typeface="Times New Roman" panose="02020603050405020304" pitchFamily="18" charset="0"/>
                          <a:cs typeface="Times New Roman" panose="02020603050405020304" pitchFamily="18" charset="0"/>
                        </a:rPr>
                        <a:t>(</a:t>
                      </a:r>
                      <a:r>
                        <a:rPr lang="en-US" altLang="en-US" sz="2400" b="0" dirty="0">
                          <a:solidFill>
                            <a:srgbClr val="FF0000"/>
                          </a:solidFill>
                          <a:latin typeface="Times New Roman" panose="02020603050405020304" pitchFamily="18" charset="0"/>
                          <a:cs typeface="Times New Roman" panose="02020603050405020304" pitchFamily="18" charset="0"/>
                        </a:rPr>
                        <a:t>HC</a:t>
                      </a:r>
                      <a:r>
                        <a:rPr lang="en-US" altLang="en-US" sz="2400" b="0" baseline="-25000" dirty="0">
                          <a:solidFill>
                            <a:srgbClr val="FF0000"/>
                          </a:solidFill>
                          <a:latin typeface="Times New Roman" panose="02020603050405020304" pitchFamily="18" charset="0"/>
                          <a:cs typeface="Times New Roman" panose="02020603050405020304" pitchFamily="18" charset="0"/>
                        </a:rPr>
                        <a:t>2</a:t>
                      </a:r>
                      <a:r>
                        <a:rPr lang="en-US" altLang="en-US" sz="2400" b="0" dirty="0">
                          <a:solidFill>
                            <a:srgbClr val="FF0000"/>
                          </a:solidFill>
                          <a:latin typeface="Times New Roman" panose="02020603050405020304" pitchFamily="18" charset="0"/>
                          <a:cs typeface="Times New Roman" panose="02020603050405020304" pitchFamily="18" charset="0"/>
                        </a:rPr>
                        <a:t>H</a:t>
                      </a:r>
                      <a:r>
                        <a:rPr lang="en-US" altLang="en-US" sz="2400" b="0" baseline="-25000" dirty="0">
                          <a:solidFill>
                            <a:srgbClr val="FF0000"/>
                          </a:solidFill>
                          <a:latin typeface="Times New Roman" panose="02020603050405020304" pitchFamily="18" charset="0"/>
                          <a:cs typeface="Times New Roman" panose="02020603050405020304" pitchFamily="18" charset="0"/>
                        </a:rPr>
                        <a:t>3</a:t>
                      </a:r>
                      <a:r>
                        <a:rPr lang="en-US" altLang="en-US" sz="2400" b="0" dirty="0">
                          <a:solidFill>
                            <a:srgbClr val="FF0000"/>
                          </a:solidFill>
                          <a:latin typeface="Times New Roman" panose="02020603050405020304" pitchFamily="18" charset="0"/>
                          <a:cs typeface="Times New Roman" panose="02020603050405020304" pitchFamily="18" charset="0"/>
                        </a:rPr>
                        <a:t>O</a:t>
                      </a:r>
                      <a:r>
                        <a:rPr lang="en-US" altLang="en-US" sz="2400" b="0" baseline="-25000" dirty="0">
                          <a:solidFill>
                            <a:srgbClr val="FF0000"/>
                          </a:solidFill>
                          <a:latin typeface="Times New Roman" panose="02020603050405020304" pitchFamily="18" charset="0"/>
                          <a:cs typeface="Times New Roman" panose="02020603050405020304" pitchFamily="18" charset="0"/>
                        </a:rPr>
                        <a:t>2(AQ)</a:t>
                      </a:r>
                      <a:r>
                        <a:rPr lang="en-US" altLang="en-US" sz="2400" baseline="0" dirty="0">
                          <a:solidFill>
                            <a:srgbClr val="FF0000"/>
                          </a:solidFill>
                          <a:latin typeface="Times New Roman" panose="02020603050405020304" pitchFamily="18" charset="0"/>
                          <a:cs typeface="Times New Roman" panose="02020603050405020304" pitchFamily="18" charset="0"/>
                        </a:rPr>
                        <a:t>)</a:t>
                      </a:r>
                      <a:r>
                        <a:rPr lang="en-US" altLang="en-US" sz="2400" b="0" dirty="0">
                          <a:solidFill>
                            <a:srgbClr val="FF0000"/>
                          </a:solidFill>
                          <a:latin typeface="Times New Roman" panose="02020603050405020304" pitchFamily="18" charset="0"/>
                          <a:cs typeface="Times New Roman" panose="02020603050405020304" pitchFamily="18" charset="0"/>
                        </a:rPr>
                        <a:t> </a:t>
                      </a:r>
                      <a:r>
                        <a:rPr lang="en-US" altLang="en-US" sz="2400" b="0" dirty="0">
                          <a:latin typeface="Times New Roman" panose="02020603050405020304" pitchFamily="18" charset="0"/>
                          <a:cs typeface="Times New Roman" panose="02020603050405020304" pitchFamily="18" charset="0"/>
                        </a:rPr>
                        <a:t>+ H</a:t>
                      </a:r>
                      <a:r>
                        <a:rPr lang="en-US" altLang="en-US" sz="2400" b="0" baseline="30000" dirty="0">
                          <a:latin typeface="Times New Roman" panose="02020603050405020304" pitchFamily="18" charset="0"/>
                          <a:cs typeface="Times New Roman" panose="02020603050405020304" pitchFamily="18" charset="0"/>
                        </a:rPr>
                        <a:t>+1</a:t>
                      </a:r>
                      <a:r>
                        <a:rPr lang="en-US" altLang="en-US" sz="2400" b="0" baseline="-25000" dirty="0">
                          <a:latin typeface="Times New Roman" panose="02020603050405020304" pitchFamily="18" charset="0"/>
                          <a:cs typeface="Times New Roman" panose="02020603050405020304" pitchFamily="18" charset="0"/>
                        </a:rPr>
                        <a:t>(AQ)</a:t>
                      </a:r>
                      <a:r>
                        <a:rPr lang="en-US" altLang="en-US" sz="2400" b="0" dirty="0">
                          <a:latin typeface="Times New Roman" panose="02020603050405020304" pitchFamily="18" charset="0"/>
                          <a:cs typeface="Times New Roman" panose="02020603050405020304" pitchFamily="18" charset="0"/>
                        </a:rPr>
                        <a:t> + C</a:t>
                      </a:r>
                      <a:r>
                        <a:rPr lang="en-US" altLang="en-US" sz="2400" b="0" baseline="-25000" dirty="0">
                          <a:latin typeface="Times New Roman" panose="02020603050405020304" pitchFamily="18" charset="0"/>
                          <a:cs typeface="Times New Roman" panose="02020603050405020304" pitchFamily="18" charset="0"/>
                        </a:rPr>
                        <a:t>2</a:t>
                      </a:r>
                      <a:r>
                        <a:rPr lang="en-US" altLang="en-US" sz="2400" b="0" dirty="0">
                          <a:latin typeface="Times New Roman" panose="02020603050405020304" pitchFamily="18" charset="0"/>
                          <a:cs typeface="Times New Roman" panose="02020603050405020304" pitchFamily="18" charset="0"/>
                        </a:rPr>
                        <a:t>H</a:t>
                      </a:r>
                      <a:r>
                        <a:rPr lang="en-US" altLang="en-US" sz="2400" b="0" baseline="-25000" dirty="0">
                          <a:latin typeface="Times New Roman" panose="02020603050405020304" pitchFamily="18" charset="0"/>
                          <a:cs typeface="Times New Roman" panose="02020603050405020304" pitchFamily="18" charset="0"/>
                        </a:rPr>
                        <a:t>3</a:t>
                      </a:r>
                      <a:r>
                        <a:rPr lang="en-US" altLang="en-US" sz="2400" b="0" dirty="0">
                          <a:latin typeface="Times New Roman" panose="02020603050405020304" pitchFamily="18" charset="0"/>
                          <a:cs typeface="Times New Roman" panose="02020603050405020304" pitchFamily="18" charset="0"/>
                        </a:rPr>
                        <a:t>O</a:t>
                      </a:r>
                      <a:r>
                        <a:rPr lang="en-US" altLang="en-US" sz="2400" b="0" baseline="-25000" dirty="0">
                          <a:latin typeface="Times New Roman" panose="02020603050405020304" pitchFamily="18" charset="0"/>
                          <a:cs typeface="Times New Roman" panose="02020603050405020304" pitchFamily="18" charset="0"/>
                        </a:rPr>
                        <a:t>2</a:t>
                      </a:r>
                      <a:r>
                        <a:rPr lang="en-US" altLang="en-US" sz="2400" b="0" baseline="30000" dirty="0">
                          <a:latin typeface="Times New Roman" panose="02020603050405020304" pitchFamily="18" charset="0"/>
                          <a:cs typeface="Times New Roman" panose="02020603050405020304" pitchFamily="18" charset="0"/>
                        </a:rPr>
                        <a:t>-1</a:t>
                      </a:r>
                      <a:r>
                        <a:rPr lang="en-US" altLang="en-US" sz="2400" b="0" baseline="-25000" dirty="0">
                          <a:latin typeface="Times New Roman" panose="02020603050405020304" pitchFamily="18" charset="0"/>
                          <a:cs typeface="Times New Roman" panose="02020603050405020304" pitchFamily="18" charset="0"/>
                        </a:rPr>
                        <a:t>(AQ)</a:t>
                      </a:r>
                      <a:r>
                        <a:rPr lang="en-US" altLang="en-US" sz="24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txBody>
                  <a:tcPr anchor="ctr">
                    <a:lnL w="3175" cap="flat" cmpd="sng" algn="ctr">
                      <a:solidFill>
                        <a:schemeClr val="accent2">
                          <a:lumMod val="40000"/>
                          <a:lumOff val="60000"/>
                        </a:schemeClr>
                      </a:solidFill>
                      <a:prstDash val="solid"/>
                      <a:round/>
                      <a:headEnd type="none" w="med" len="med"/>
                      <a:tailEnd type="none" w="med" len="med"/>
                    </a:lnL>
                    <a:lnR w="3175" cap="flat" cmpd="sng" algn="ctr">
                      <a:solidFill>
                        <a:schemeClr val="accent2">
                          <a:lumMod val="40000"/>
                          <a:lumOff val="60000"/>
                        </a:schemeClr>
                      </a:solidFill>
                      <a:prstDash val="solid"/>
                      <a:round/>
                      <a:headEnd type="none" w="med" len="med"/>
                      <a:tailEnd type="none" w="med" len="med"/>
                    </a:lnR>
                    <a:lnT w="3175" cap="flat" cmpd="sng" algn="ctr">
                      <a:solidFill>
                        <a:schemeClr val="accent2">
                          <a:lumMod val="40000"/>
                          <a:lumOff val="60000"/>
                        </a:schemeClr>
                      </a:solidFill>
                      <a:prstDash val="solid"/>
                      <a:round/>
                      <a:headEnd type="none" w="med" len="med"/>
                      <a:tailEnd type="none" w="med" len="med"/>
                    </a:lnT>
                    <a:lnB w="31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2992192" y="14478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979313" y="16002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59806" y="1011129"/>
            <a:ext cx="976648" cy="369332"/>
          </a:xfrm>
          <a:prstGeom prst="rect">
            <a:avLst/>
          </a:prstGeom>
          <a:noFill/>
        </p:spPr>
        <p:txBody>
          <a:bodyPr wrap="square" rtlCol="0">
            <a:spAutoFit/>
          </a:bodyPr>
          <a:lstStyle/>
          <a:p>
            <a:r>
              <a:rPr lang="en-US" dirty="0"/>
              <a:t>water</a:t>
            </a:r>
          </a:p>
        </p:txBody>
      </p:sp>
      <p:cxnSp>
        <p:nvCxnSpPr>
          <p:cNvPr id="19" name="Straight Arrow Connector 18"/>
          <p:cNvCxnSpPr/>
          <p:nvPr/>
        </p:nvCxnSpPr>
        <p:spPr>
          <a:xfrm>
            <a:off x="3072685" y="26670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059806" y="28194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0299" y="2230329"/>
            <a:ext cx="976648" cy="369332"/>
          </a:xfrm>
          <a:prstGeom prst="rect">
            <a:avLst/>
          </a:prstGeom>
          <a:noFill/>
        </p:spPr>
        <p:txBody>
          <a:bodyPr wrap="square" rtlCol="0">
            <a:spAutoFit/>
          </a:bodyPr>
          <a:lstStyle/>
          <a:p>
            <a:r>
              <a:rPr lang="en-US" dirty="0"/>
              <a:t>water</a:t>
            </a:r>
          </a:p>
        </p:txBody>
      </p:sp>
      <p:cxnSp>
        <p:nvCxnSpPr>
          <p:cNvPr id="22" name="Straight Arrow Connector 21"/>
          <p:cNvCxnSpPr/>
          <p:nvPr/>
        </p:nvCxnSpPr>
        <p:spPr>
          <a:xfrm>
            <a:off x="3005071" y="38100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992192" y="3962400"/>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72685" y="3373329"/>
            <a:ext cx="976648" cy="369332"/>
          </a:xfrm>
          <a:prstGeom prst="rect">
            <a:avLst/>
          </a:prstGeom>
          <a:noFill/>
        </p:spPr>
        <p:txBody>
          <a:bodyPr wrap="square" rtlCol="0">
            <a:spAutoFit/>
          </a:bodyPr>
          <a:lstStyle/>
          <a:p>
            <a:r>
              <a:rPr lang="en-US" dirty="0"/>
              <a:t>water</a:t>
            </a:r>
          </a:p>
        </p:txBody>
      </p:sp>
      <p:cxnSp>
        <p:nvCxnSpPr>
          <p:cNvPr id="25" name="Straight Arrow Connector 24"/>
          <p:cNvCxnSpPr/>
          <p:nvPr/>
        </p:nvCxnSpPr>
        <p:spPr>
          <a:xfrm>
            <a:off x="2992192" y="4932471"/>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979313" y="5084871"/>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59806" y="4495800"/>
            <a:ext cx="976648" cy="369332"/>
          </a:xfrm>
          <a:prstGeom prst="rect">
            <a:avLst/>
          </a:prstGeom>
          <a:noFill/>
        </p:spPr>
        <p:txBody>
          <a:bodyPr wrap="square" rtlCol="0">
            <a:spAutoFit/>
          </a:bodyPr>
          <a:lstStyle/>
          <a:p>
            <a:r>
              <a:rPr lang="en-US" dirty="0"/>
              <a:t>water</a:t>
            </a:r>
          </a:p>
        </p:txBody>
      </p:sp>
      <p:cxnSp>
        <p:nvCxnSpPr>
          <p:cNvPr id="28" name="Straight Arrow Connector 27"/>
          <p:cNvCxnSpPr/>
          <p:nvPr/>
        </p:nvCxnSpPr>
        <p:spPr>
          <a:xfrm>
            <a:off x="2984679" y="6073393"/>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971800" y="6225793"/>
            <a:ext cx="762000" cy="0"/>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52293" y="5636722"/>
            <a:ext cx="976648" cy="369332"/>
          </a:xfrm>
          <a:prstGeom prst="rect">
            <a:avLst/>
          </a:prstGeom>
          <a:noFill/>
        </p:spPr>
        <p:txBody>
          <a:bodyPr wrap="square" rtlCol="0">
            <a:spAutoFit/>
          </a:bodyPr>
          <a:lstStyle/>
          <a:p>
            <a:r>
              <a:rPr lang="en-US" dirty="0"/>
              <a:t>water</a:t>
            </a:r>
          </a:p>
        </p:txBody>
      </p:sp>
    </p:spTree>
    <p:extLst>
      <p:ext uri="{BB962C8B-B14F-4D97-AF65-F5344CB8AC3E}">
        <p14:creationId xmlns:p14="http://schemas.microsoft.com/office/powerpoint/2010/main" val="1801896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319" y="4993416"/>
            <a:ext cx="4762500" cy="6667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182047"/>
            <a:ext cx="4762500" cy="666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319" y="5934491"/>
            <a:ext cx="4762500" cy="666750"/>
          </a:xfrm>
          <a:prstGeom prst="rect">
            <a:avLst/>
          </a:prstGeom>
        </p:spPr>
      </p:pic>
      <p:sp>
        <p:nvSpPr>
          <p:cNvPr id="7" name="TextBox 6"/>
          <p:cNvSpPr txBox="1"/>
          <p:nvPr/>
        </p:nvSpPr>
        <p:spPr>
          <a:xfrm>
            <a:off x="152400" y="76200"/>
            <a:ext cx="3962400" cy="6586418"/>
          </a:xfrm>
          <a:prstGeom prst="rect">
            <a:avLst/>
          </a:prstGeom>
          <a:noFill/>
        </p:spPr>
        <p:txBody>
          <a:bodyPr wrap="square" rtlCol="0">
            <a:spAutoFit/>
          </a:bodyPr>
          <a:lstStyle/>
          <a:p>
            <a:pPr algn="ctr"/>
            <a:r>
              <a:rPr lang="en-US" sz="3200" dirty="0"/>
              <a:t>Table M, in order </a:t>
            </a:r>
            <a:br>
              <a:rPr lang="en-US" sz="3200" dirty="0"/>
            </a:br>
            <a:r>
              <a:rPr lang="en-US" sz="1400" dirty="0"/>
              <a:t>with approximate color changes</a:t>
            </a:r>
            <a:r>
              <a:rPr lang="en-US" sz="900" dirty="0"/>
              <a:t> </a:t>
            </a:r>
            <a:br>
              <a:rPr lang="en-US" sz="900" dirty="0"/>
            </a:br>
            <a:endParaRPr lang="en-US" sz="2400" dirty="0"/>
          </a:p>
          <a:p>
            <a:pPr algn="r"/>
            <a:r>
              <a:rPr lang="en-US" sz="3200" dirty="0"/>
              <a:t>Methyl orange</a:t>
            </a:r>
          </a:p>
          <a:p>
            <a:pPr algn="r"/>
            <a:endParaRPr lang="en-US" sz="3200" dirty="0"/>
          </a:p>
          <a:p>
            <a:pPr algn="r"/>
            <a:r>
              <a:rPr lang="en-US" sz="3200" dirty="0" err="1"/>
              <a:t>Bromthymol</a:t>
            </a:r>
            <a:r>
              <a:rPr lang="en-US" sz="3200" dirty="0"/>
              <a:t> blue</a:t>
            </a:r>
          </a:p>
          <a:p>
            <a:pPr algn="r"/>
            <a:endParaRPr lang="en-US" sz="3200" dirty="0"/>
          </a:p>
          <a:p>
            <a:pPr algn="r"/>
            <a:r>
              <a:rPr lang="en-US" sz="3200" dirty="0"/>
              <a:t>Phenolphthalein</a:t>
            </a:r>
          </a:p>
          <a:p>
            <a:pPr algn="r"/>
            <a:endParaRPr lang="en-US" sz="3200" dirty="0"/>
          </a:p>
          <a:p>
            <a:pPr algn="r"/>
            <a:r>
              <a:rPr lang="en-US" sz="3200" dirty="0"/>
              <a:t>Litmus</a:t>
            </a:r>
          </a:p>
          <a:p>
            <a:pPr algn="r"/>
            <a:endParaRPr lang="en-US" sz="3200" dirty="0"/>
          </a:p>
          <a:p>
            <a:pPr algn="r"/>
            <a:r>
              <a:rPr lang="en-US" sz="3200" dirty="0" err="1"/>
              <a:t>Bromcresol</a:t>
            </a:r>
            <a:r>
              <a:rPr lang="en-US" sz="3200" dirty="0"/>
              <a:t> green</a:t>
            </a:r>
          </a:p>
          <a:p>
            <a:pPr algn="r"/>
            <a:endParaRPr lang="en-US" sz="3200" dirty="0"/>
          </a:p>
          <a:p>
            <a:pPr algn="r"/>
            <a:r>
              <a:rPr lang="en-US" sz="3200" dirty="0"/>
              <a:t>Thymol blue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9946" y="1197834"/>
            <a:ext cx="4762500" cy="666750"/>
          </a:xfrm>
          <a:prstGeom prst="rect">
            <a:avLst/>
          </a:prstGeom>
        </p:spPr>
      </p:pic>
      <p:sp>
        <p:nvSpPr>
          <p:cNvPr id="10" name="Rectangle 9">
            <a:extLst>
              <a:ext uri="{FF2B5EF4-FFF2-40B4-BE49-F238E27FC236}">
                <a16:creationId xmlns:a16="http://schemas.microsoft.com/office/drawing/2014/main" id="{51CEFADE-492D-4E3F-9964-4BE921078B30}"/>
              </a:ext>
            </a:extLst>
          </p:cNvPr>
          <p:cNvSpPr/>
          <p:nvPr/>
        </p:nvSpPr>
        <p:spPr>
          <a:xfrm>
            <a:off x="4572000" y="3179388"/>
            <a:ext cx="2286000" cy="494479"/>
          </a:xfrm>
          <a:prstGeom prst="rect">
            <a:avLst/>
          </a:prstGeom>
          <a:solidFill>
            <a:schemeClr val="bg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44A6715-FDDC-42E5-8D20-48A1B2FD9312}"/>
              </a:ext>
            </a:extLst>
          </p:cNvPr>
          <p:cNvSpPr/>
          <p:nvPr/>
        </p:nvSpPr>
        <p:spPr>
          <a:xfrm>
            <a:off x="7086600" y="3179241"/>
            <a:ext cx="1447800" cy="494479"/>
          </a:xfrm>
          <a:prstGeom prst="rect">
            <a:avLst/>
          </a:prstGeom>
          <a:solidFill>
            <a:srgbClr val="FF6699"/>
          </a:solid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8FDD11EA-AA28-4572-A034-53DD96B5134B}"/>
              </a:ext>
            </a:extLst>
          </p:cNvPr>
          <p:cNvSpPr/>
          <p:nvPr/>
        </p:nvSpPr>
        <p:spPr>
          <a:xfrm>
            <a:off x="6858000" y="3179241"/>
            <a:ext cx="228600" cy="497409"/>
          </a:xfrm>
          <a:prstGeom prst="rect">
            <a:avLst/>
          </a:prstGeom>
          <a:solidFill>
            <a:srgbClr val="FFAFCA"/>
          </a:solid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02413641-E0FB-40B3-BA6E-2925BCF1899E}"/>
              </a:ext>
            </a:extLst>
          </p:cNvPr>
          <p:cNvSpPr/>
          <p:nvPr/>
        </p:nvSpPr>
        <p:spPr>
          <a:xfrm>
            <a:off x="4538546" y="4079828"/>
            <a:ext cx="1405054" cy="494479"/>
          </a:xfrm>
          <a:prstGeom prst="rect">
            <a:avLst/>
          </a:prstGeom>
          <a:solidFill>
            <a:srgbClr val="FFB9B9"/>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0CB094-ACA7-42A3-A9DE-23D726B9F94D}"/>
              </a:ext>
            </a:extLst>
          </p:cNvPr>
          <p:cNvSpPr/>
          <p:nvPr/>
        </p:nvSpPr>
        <p:spPr>
          <a:xfrm>
            <a:off x="7053146" y="4079681"/>
            <a:ext cx="1447800" cy="494479"/>
          </a:xfrm>
          <a:prstGeom prst="rect">
            <a:avLst/>
          </a:prstGeom>
          <a:solidFill>
            <a:srgbClr val="B9B9FF"/>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AB0444-AB68-4CE8-B170-6B6EF321D8FD}"/>
              </a:ext>
            </a:extLst>
          </p:cNvPr>
          <p:cNvSpPr/>
          <p:nvPr/>
        </p:nvSpPr>
        <p:spPr>
          <a:xfrm>
            <a:off x="5943600" y="4079681"/>
            <a:ext cx="1109546" cy="497409"/>
          </a:xfrm>
          <a:prstGeom prst="rect">
            <a:avLst/>
          </a:prstGeom>
          <a:solidFill>
            <a:srgbClr val="EBDDFF"/>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02E54A6-0B33-4610-9ACC-6985CA2EBFCD}"/>
              </a:ext>
            </a:extLst>
          </p:cNvPr>
          <p:cNvCxnSpPr>
            <a:cxnSpLocks/>
          </p:cNvCxnSpPr>
          <p:nvPr/>
        </p:nvCxnSpPr>
        <p:spPr>
          <a:xfrm>
            <a:off x="6553200" y="3179240"/>
            <a:ext cx="0" cy="49447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07FEAB5-0CB1-4006-AA3F-051C514B724E}"/>
              </a:ext>
            </a:extLst>
          </p:cNvPr>
          <p:cNvCxnSpPr>
            <a:cxnSpLocks/>
          </p:cNvCxnSpPr>
          <p:nvPr/>
        </p:nvCxnSpPr>
        <p:spPr>
          <a:xfrm>
            <a:off x="6557010" y="4079681"/>
            <a:ext cx="0" cy="4944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422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0" y="152400"/>
            <a:ext cx="9144000"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5400" dirty="0">
                <a:solidFill>
                  <a:srgbClr val="FF0000"/>
                </a:solidFill>
                <a:latin typeface="Times New Roman" panose="02020603050405020304" pitchFamily="18" charset="0"/>
                <a:cs typeface="Times New Roman" panose="02020603050405020304" pitchFamily="18" charset="0"/>
              </a:rPr>
              <a:t>Class 5</a:t>
            </a:r>
          </a:p>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62.  If 782.2 mL of KOH base to neutralize 1500. mL of sulfuric acid that has a 1.56 M, what is the molarity of this base?  </a:t>
            </a:r>
            <a:r>
              <a:rPr lang="en-US" altLang="en-US" sz="2400" dirty="0">
                <a:solidFill>
                  <a:srgbClr val="FF3300"/>
                </a:solidFill>
                <a:latin typeface="Times New Roman" panose="02020603050405020304" pitchFamily="18" charset="0"/>
                <a:cs typeface="Times New Roman" panose="02020603050405020304" pitchFamily="18" charset="0"/>
              </a:rPr>
              <a:t>Hint:  write the acid and base formula every time!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0" y="304800"/>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62.  If 782.2 mL of KOH base to neutralize 1500. mL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of sulfuric acid that has a 1.56 M, what is the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molarity of this base?  Sulfuric acid is H</a:t>
            </a:r>
            <a:r>
              <a:rPr lang="en-US" altLang="en-US" baseline="-25000" dirty="0">
                <a:solidFill>
                  <a:srgbClr val="FF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SO</a:t>
            </a:r>
            <a:r>
              <a:rPr lang="en-US" altLang="en-US" baseline="-25000" dirty="0">
                <a:solidFill>
                  <a:srgbClr val="000000"/>
                </a:solidFill>
                <a:latin typeface="Times New Roman" panose="02020603050405020304" pitchFamily="18" charset="0"/>
                <a:cs typeface="Times New Roman" panose="02020603050405020304" pitchFamily="18" charset="0"/>
              </a:rPr>
              <a:t>4</a:t>
            </a:r>
          </a:p>
          <a:p>
            <a:pPr eaLnBrk="1" hangingPunct="1">
              <a:spcBef>
                <a:spcPct val="50000"/>
              </a:spcBef>
              <a:buNone/>
            </a:pPr>
            <a:r>
              <a:rPr lang="en-US" altLang="en-US" sz="2000" dirty="0">
                <a:solidFill>
                  <a:srgbClr val="FF3300"/>
                </a:solidFill>
                <a:latin typeface="Times New Roman" panose="02020603050405020304" pitchFamily="18" charset="0"/>
                <a:cs typeface="Times New Roman" panose="02020603050405020304" pitchFamily="18" charset="0"/>
              </a:rPr>
              <a:t>(#H</a:t>
            </a:r>
            <a:r>
              <a:rPr lang="en-US" altLang="en-US" sz="2000" baseline="30000" dirty="0">
                <a:solidFill>
                  <a:srgbClr val="FF3300"/>
                </a:solidFill>
                <a:latin typeface="Times New Roman" panose="02020603050405020304" pitchFamily="18" charset="0"/>
                <a:cs typeface="Times New Roman" panose="02020603050405020304" pitchFamily="18" charset="0"/>
              </a:rPr>
              <a:t>+1</a:t>
            </a:r>
            <a:r>
              <a:rPr lang="en-US" altLang="en-US" sz="2000" dirty="0">
                <a:solidFill>
                  <a:srgbClr val="FF3300"/>
                </a:solidFill>
                <a:latin typeface="Times New Roman" panose="02020603050405020304" pitchFamily="18" charset="0"/>
                <a:cs typeface="Times New Roman" panose="02020603050405020304" pitchFamily="18" charset="0"/>
              </a:rPr>
              <a:t>)(M</a:t>
            </a:r>
            <a:r>
              <a:rPr lang="en-US" altLang="en-US" sz="2000" baseline="-25000" dirty="0">
                <a:solidFill>
                  <a:srgbClr val="FF3300"/>
                </a:solidFill>
                <a:latin typeface="Times New Roman" panose="02020603050405020304" pitchFamily="18" charset="0"/>
                <a:cs typeface="Times New Roman" panose="02020603050405020304" pitchFamily="18" charset="0"/>
              </a:rPr>
              <a:t>A</a:t>
            </a:r>
            <a:r>
              <a:rPr lang="en-US" altLang="en-US" sz="2000" dirty="0">
                <a:solidFill>
                  <a:srgbClr val="FF3300"/>
                </a:solidFill>
                <a:latin typeface="Times New Roman" panose="02020603050405020304" pitchFamily="18" charset="0"/>
                <a:cs typeface="Times New Roman" panose="02020603050405020304" pitchFamily="18" charset="0"/>
              </a:rPr>
              <a:t>)(V</a:t>
            </a:r>
            <a:r>
              <a:rPr lang="en-US" altLang="en-US" sz="2000" baseline="-25000" dirty="0">
                <a:solidFill>
                  <a:srgbClr val="FF3300"/>
                </a:solidFill>
                <a:latin typeface="Times New Roman" panose="02020603050405020304" pitchFamily="18" charset="0"/>
                <a:cs typeface="Times New Roman" panose="02020603050405020304" pitchFamily="18" charset="0"/>
              </a:rPr>
              <a:t>A</a:t>
            </a:r>
            <a:r>
              <a:rPr lang="en-US" altLang="en-US" sz="2000" dirty="0">
                <a:solidFill>
                  <a:srgbClr val="FF3300"/>
                </a:solidFill>
                <a:latin typeface="Times New Roman" panose="02020603050405020304" pitchFamily="18" charset="0"/>
                <a:cs typeface="Times New Roman" panose="02020603050405020304" pitchFamily="18" charset="0"/>
              </a:rPr>
              <a:t>) </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CC"/>
                </a:solidFill>
                <a:latin typeface="Times New Roman" panose="02020603050405020304" pitchFamily="18" charset="0"/>
                <a:cs typeface="Times New Roman" panose="02020603050405020304" pitchFamily="18" charset="0"/>
              </a:rPr>
              <a:t>(M</a:t>
            </a:r>
            <a:r>
              <a:rPr lang="en-US" altLang="en-US" sz="2000" baseline="-25000" dirty="0">
                <a:solidFill>
                  <a:srgbClr val="0000CC"/>
                </a:solidFill>
                <a:latin typeface="Times New Roman" panose="02020603050405020304" pitchFamily="18" charset="0"/>
                <a:cs typeface="Times New Roman" panose="02020603050405020304" pitchFamily="18" charset="0"/>
              </a:rPr>
              <a:t>B</a:t>
            </a:r>
            <a:r>
              <a:rPr lang="en-US" altLang="en-US" sz="2000" dirty="0">
                <a:solidFill>
                  <a:srgbClr val="0000CC"/>
                </a:solidFill>
                <a:latin typeface="Times New Roman" panose="02020603050405020304" pitchFamily="18" charset="0"/>
                <a:cs typeface="Times New Roman" panose="02020603050405020304" pitchFamily="18" charset="0"/>
              </a:rPr>
              <a:t>)(V</a:t>
            </a:r>
            <a:r>
              <a:rPr lang="en-US" altLang="en-US" sz="2000" baseline="-25000" dirty="0">
                <a:solidFill>
                  <a:srgbClr val="0000CC"/>
                </a:solidFill>
                <a:latin typeface="Times New Roman" panose="02020603050405020304" pitchFamily="18" charset="0"/>
                <a:cs typeface="Times New Roman" panose="02020603050405020304" pitchFamily="18" charset="0"/>
              </a:rPr>
              <a:t>B</a:t>
            </a:r>
            <a:r>
              <a:rPr lang="en-US" altLang="en-US" sz="2000" dirty="0">
                <a:solidFill>
                  <a:srgbClr val="0000CC"/>
                </a:solidFill>
                <a:latin typeface="Times New Roman" panose="02020603050405020304" pitchFamily="18" charset="0"/>
                <a:cs typeface="Times New Roman" panose="02020603050405020304" pitchFamily="18" charset="0"/>
              </a:rPr>
              <a:t>)(#OH</a:t>
            </a:r>
            <a:r>
              <a:rPr lang="en-US" altLang="en-US" sz="2000" baseline="30000" dirty="0">
                <a:solidFill>
                  <a:srgbClr val="0000CC"/>
                </a:solidFill>
                <a:latin typeface="Times New Roman" panose="02020603050405020304" pitchFamily="18" charset="0"/>
                <a:cs typeface="Times New Roman" panose="02020603050405020304" pitchFamily="18" charset="0"/>
              </a:rPr>
              <a:t>-1</a:t>
            </a:r>
            <a:r>
              <a:rPr lang="en-US" altLang="en-US" sz="20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4400" dirty="0">
                <a:solidFill>
                  <a:srgbClr val="0000FF"/>
                </a:solidFill>
                <a:latin typeface="Times New Roman" panose="02020603050405020304" pitchFamily="18" charset="0"/>
                <a:cs typeface="Times New Roman" panose="02020603050405020304" pitchFamily="18" charset="0"/>
              </a:rPr>
              <a:t>(2)(M</a:t>
            </a:r>
            <a:r>
              <a:rPr lang="en-US" altLang="en-US" sz="4400" baseline="-25000" dirty="0">
                <a:solidFill>
                  <a:srgbClr val="0000FF"/>
                </a:solidFill>
                <a:latin typeface="Times New Roman" panose="02020603050405020304" pitchFamily="18" charset="0"/>
                <a:cs typeface="Times New Roman" panose="02020603050405020304" pitchFamily="18" charset="0"/>
              </a:rPr>
              <a:t>A</a:t>
            </a:r>
            <a:r>
              <a:rPr lang="en-US" altLang="en-US" sz="4400" dirty="0">
                <a:solidFill>
                  <a:srgbClr val="0000FF"/>
                </a:solidFill>
                <a:latin typeface="Times New Roman" panose="02020603050405020304" pitchFamily="18" charset="0"/>
                <a:cs typeface="Times New Roman" panose="02020603050405020304" pitchFamily="18" charset="0"/>
              </a:rPr>
              <a:t>)(V</a:t>
            </a:r>
            <a:r>
              <a:rPr lang="en-US" altLang="en-US" sz="4400" baseline="-25000" dirty="0">
                <a:solidFill>
                  <a:srgbClr val="0000FF"/>
                </a:solidFill>
                <a:latin typeface="Times New Roman" panose="02020603050405020304" pitchFamily="18" charset="0"/>
                <a:cs typeface="Times New Roman" panose="02020603050405020304" pitchFamily="18" charset="0"/>
              </a:rPr>
              <a:t>A</a:t>
            </a:r>
            <a:r>
              <a:rPr lang="en-US" altLang="en-US" sz="4400" dirty="0">
                <a:solidFill>
                  <a:srgbClr val="0000FF"/>
                </a:solidFill>
                <a:latin typeface="Times New Roman" panose="02020603050405020304" pitchFamily="18" charset="0"/>
                <a:cs typeface="Times New Roman" panose="02020603050405020304" pitchFamily="18" charset="0"/>
              </a:rPr>
              <a:t>) = (M</a:t>
            </a:r>
            <a:r>
              <a:rPr lang="en-US" altLang="en-US" sz="4400" baseline="-25000" dirty="0">
                <a:solidFill>
                  <a:srgbClr val="0000FF"/>
                </a:solidFill>
                <a:latin typeface="Times New Roman" panose="02020603050405020304" pitchFamily="18" charset="0"/>
                <a:cs typeface="Times New Roman" panose="02020603050405020304" pitchFamily="18" charset="0"/>
              </a:rPr>
              <a:t>B</a:t>
            </a:r>
            <a:r>
              <a:rPr lang="en-US" altLang="en-US" sz="4400" dirty="0">
                <a:solidFill>
                  <a:srgbClr val="0000FF"/>
                </a:solidFill>
                <a:latin typeface="Times New Roman" panose="02020603050405020304" pitchFamily="18" charset="0"/>
                <a:cs typeface="Times New Roman" panose="02020603050405020304" pitchFamily="18" charset="0"/>
              </a:rPr>
              <a:t>)(V</a:t>
            </a:r>
            <a:r>
              <a:rPr lang="en-US" altLang="en-US" sz="4400" baseline="-25000" dirty="0">
                <a:solidFill>
                  <a:srgbClr val="0000FF"/>
                </a:solidFill>
                <a:latin typeface="Times New Roman" panose="02020603050405020304" pitchFamily="18" charset="0"/>
                <a:cs typeface="Times New Roman" panose="02020603050405020304" pitchFamily="18" charset="0"/>
              </a:rPr>
              <a:t>B</a:t>
            </a:r>
            <a:r>
              <a:rPr lang="en-US" altLang="en-US" sz="4400" dirty="0">
                <a:solidFill>
                  <a:srgbClr val="0000FF"/>
                </a:solidFill>
                <a:latin typeface="Times New Roman" panose="02020603050405020304" pitchFamily="18" charset="0"/>
                <a:cs typeface="Times New Roman" panose="02020603050405020304" pitchFamily="18" charset="0"/>
              </a:rPr>
              <a:t>)(1)</a:t>
            </a:r>
          </a:p>
          <a:p>
            <a:pPr algn="ct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(2)(1.56 M)(1500. mL) = (M</a:t>
            </a:r>
            <a:r>
              <a:rPr lang="en-US" altLang="en-US" sz="3600" baseline="-25000" dirty="0">
                <a:latin typeface="Times New Roman" panose="02020603050405020304" pitchFamily="18" charset="0"/>
                <a:cs typeface="Times New Roman" panose="02020603050405020304" pitchFamily="18" charset="0"/>
              </a:rPr>
              <a:t>B</a:t>
            </a:r>
            <a:r>
              <a:rPr lang="en-US" altLang="en-US" sz="3600" dirty="0">
                <a:latin typeface="Times New Roman" panose="02020603050405020304" pitchFamily="18" charset="0"/>
                <a:cs typeface="Times New Roman" panose="02020603050405020304" pitchFamily="18" charset="0"/>
              </a:rPr>
              <a:t>)(782.2 mL)(1)</a:t>
            </a:r>
          </a:p>
          <a:p>
            <a:pPr algn="ctr" eaLnBrk="1" hangingPunct="1">
              <a:spcBef>
                <a:spcPct val="50000"/>
              </a:spcBef>
              <a:buFontTx/>
              <a:buNone/>
            </a:pPr>
            <a:r>
              <a:rPr lang="en-US" altLang="en-US" sz="4000" dirty="0">
                <a:solidFill>
                  <a:srgbClr val="0000FF"/>
                </a:solidFill>
                <a:latin typeface="Times New Roman" panose="02020603050405020304" pitchFamily="18" charset="0"/>
                <a:cs typeface="Times New Roman" panose="02020603050405020304" pitchFamily="18" charset="0"/>
              </a:rPr>
              <a:t>  5.98 M = M</a:t>
            </a:r>
            <a:r>
              <a:rPr lang="en-US" altLang="en-US" sz="4000" baseline="-25000" dirty="0">
                <a:solidFill>
                  <a:srgbClr val="0000FF"/>
                </a:solidFill>
                <a:latin typeface="Times New Roman" panose="02020603050405020304" pitchFamily="18" charset="0"/>
                <a:cs typeface="Times New Roman" panose="02020603050405020304" pitchFamily="18" charset="0"/>
              </a:rPr>
              <a:t>B</a:t>
            </a:r>
          </a:p>
        </p:txBody>
      </p:sp>
      <p:cxnSp>
        <p:nvCxnSpPr>
          <p:cNvPr id="3" name="Straight Arrow Connector 2">
            <a:extLst>
              <a:ext uri="{FF2B5EF4-FFF2-40B4-BE49-F238E27FC236}">
                <a16:creationId xmlns:a16="http://schemas.microsoft.com/office/drawing/2014/main" id="{18A5CE74-178E-46C2-8286-E0A41997EA19}"/>
              </a:ext>
            </a:extLst>
          </p:cNvPr>
          <p:cNvCxnSpPr/>
          <p:nvPr/>
        </p:nvCxnSpPr>
        <p:spPr>
          <a:xfrm flipH="1">
            <a:off x="1981200" y="1905000"/>
            <a:ext cx="5410200" cy="1219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0" y="228600"/>
            <a:ext cx="914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defRPr/>
            </a:pPr>
            <a:r>
              <a:rPr lang="en-US" altLang="en-US" sz="3600" dirty="0">
                <a:solidFill>
                  <a:srgbClr val="FF0000"/>
                </a:solidFill>
                <a:latin typeface="Times New Roman" panose="02020603050405020304" pitchFamily="18" charset="0"/>
                <a:cs typeface="Times New Roman" panose="02020603050405020304" pitchFamily="18" charset="0"/>
              </a:rPr>
              <a:t>63.</a:t>
            </a:r>
            <a:r>
              <a:rPr lang="en-US" altLang="en-US" sz="3600" dirty="0">
                <a:solidFill>
                  <a:srgbClr val="0000FF"/>
                </a:solidFill>
                <a:latin typeface="Times New Roman" panose="02020603050405020304" pitchFamily="18" charset="0"/>
                <a:cs typeface="Times New Roman" panose="02020603050405020304" pitchFamily="18" charset="0"/>
              </a:rPr>
              <a:t>  What volume of 3.75 M H</a:t>
            </a:r>
            <a:r>
              <a:rPr lang="en-US" altLang="en-US" sz="3600" baseline="-25000" dirty="0">
                <a:solidFill>
                  <a:srgbClr val="0000FF"/>
                </a:solidFill>
                <a:latin typeface="Times New Roman" panose="02020603050405020304" pitchFamily="18" charset="0"/>
                <a:cs typeface="Times New Roman" panose="02020603050405020304" pitchFamily="18" charset="0"/>
              </a:rPr>
              <a:t>2</a:t>
            </a:r>
            <a:r>
              <a:rPr lang="en-US" altLang="en-US" sz="3600" dirty="0">
                <a:solidFill>
                  <a:srgbClr val="0000FF"/>
                </a:solidFill>
                <a:latin typeface="Times New Roman" panose="02020603050405020304" pitchFamily="18" charset="0"/>
                <a:cs typeface="Times New Roman" panose="02020603050405020304" pitchFamily="18" charset="0"/>
              </a:rPr>
              <a:t>SO</a:t>
            </a:r>
            <a:r>
              <a:rPr lang="en-US" altLang="en-US" sz="3600" baseline="-25000" dirty="0">
                <a:solidFill>
                  <a:srgbClr val="0000FF"/>
                </a:solidFill>
                <a:latin typeface="Times New Roman" panose="02020603050405020304" pitchFamily="18" charset="0"/>
                <a:cs typeface="Times New Roman" panose="02020603050405020304" pitchFamily="18" charset="0"/>
              </a:rPr>
              <a:t>4(AQ)</a:t>
            </a:r>
            <a:r>
              <a:rPr lang="en-US" altLang="en-US" sz="3600" dirty="0">
                <a:solidFill>
                  <a:srgbClr val="0000FF"/>
                </a:solidFill>
                <a:latin typeface="Times New Roman" panose="02020603050405020304" pitchFamily="18" charset="0"/>
                <a:cs typeface="Times New Roman" panose="02020603050405020304" pitchFamily="18" charset="0"/>
              </a:rPr>
              <a:t> is </a:t>
            </a: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       necessary to exactly neutralize 34.7 liters </a:t>
            </a: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       of 1.88 M KOH? </a:t>
            </a:r>
          </a:p>
          <a:p>
            <a:pPr eaLnBrk="1" hangingPunct="1">
              <a:spcBef>
                <a:spcPct val="0"/>
              </a:spcBef>
              <a:buFontTx/>
              <a:buNone/>
            </a:pPr>
            <a:endParaRPr lang="en-US" altLang="en-US"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370975"/>
          </a:xfrm>
          <a:prstGeom prst="rect">
            <a:avLst/>
          </a:prstGeom>
          <a:noFill/>
        </p:spPr>
        <p:txBody>
          <a:bodyPr>
            <a:spAutoFit/>
          </a:bodyPr>
          <a:lstStyle/>
          <a:p>
            <a:pPr>
              <a:defRPr/>
            </a:pPr>
            <a:r>
              <a:rPr lang="en-US" altLang="en-US" sz="2800" dirty="0">
                <a:solidFill>
                  <a:schemeClr val="tx1">
                    <a:lumMod val="95000"/>
                    <a:lumOff val="5000"/>
                  </a:schemeClr>
                </a:solidFill>
              </a:rPr>
              <a:t>63.  </a:t>
            </a:r>
            <a:r>
              <a:rPr lang="en-US" altLang="en-US" sz="2800" dirty="0">
                <a:solidFill>
                  <a:srgbClr val="0000FF"/>
                </a:solidFill>
              </a:rPr>
              <a:t>What volume of 3.75 M H</a:t>
            </a:r>
            <a:r>
              <a:rPr lang="en-US" altLang="en-US" sz="2800" baseline="-25000" dirty="0">
                <a:solidFill>
                  <a:srgbClr val="0000FF"/>
                </a:solidFill>
              </a:rPr>
              <a:t>2</a:t>
            </a:r>
            <a:r>
              <a:rPr lang="en-US" altLang="en-US" sz="2800" dirty="0">
                <a:solidFill>
                  <a:srgbClr val="0000FF"/>
                </a:solidFill>
              </a:rPr>
              <a:t>SO</a:t>
            </a:r>
            <a:r>
              <a:rPr lang="en-US" altLang="en-US" sz="2800" baseline="-25000" dirty="0">
                <a:solidFill>
                  <a:srgbClr val="0000FF"/>
                </a:solidFill>
              </a:rPr>
              <a:t>4(AQ)</a:t>
            </a:r>
            <a:r>
              <a:rPr lang="en-US" altLang="en-US" sz="2800" dirty="0">
                <a:solidFill>
                  <a:srgbClr val="0000FF"/>
                </a:solidFill>
              </a:rPr>
              <a:t> is necessary to       </a:t>
            </a:r>
            <a:br>
              <a:rPr lang="en-US" altLang="en-US" sz="2800" dirty="0">
                <a:solidFill>
                  <a:srgbClr val="0000FF"/>
                </a:solidFill>
              </a:rPr>
            </a:br>
            <a:r>
              <a:rPr lang="en-US" altLang="en-US" sz="2800" dirty="0">
                <a:solidFill>
                  <a:srgbClr val="0000FF"/>
                </a:solidFill>
              </a:rPr>
              <a:t>        exactly neutralize 34.7 liters of 1.88 M KOH? </a:t>
            </a:r>
          </a:p>
          <a:p>
            <a:pPr algn="ctr">
              <a:spcBef>
                <a:spcPct val="50000"/>
              </a:spcBef>
              <a:defRPr/>
            </a:pPr>
            <a:r>
              <a:rPr lang="en-US" altLang="en-US" sz="3200" dirty="0">
                <a:solidFill>
                  <a:srgbClr val="FF3300"/>
                </a:solidFill>
              </a:rPr>
              <a:t>(#H</a:t>
            </a:r>
            <a:r>
              <a:rPr lang="en-US" altLang="en-US" sz="3200" baseline="30000" dirty="0">
                <a:solidFill>
                  <a:srgbClr val="FF3300"/>
                </a:solidFill>
              </a:rPr>
              <a:t>+1</a:t>
            </a:r>
            <a:r>
              <a:rPr lang="en-US" altLang="en-US" sz="3200" dirty="0">
                <a:solidFill>
                  <a:srgbClr val="FF3300"/>
                </a:solidFill>
              </a:rPr>
              <a:t>)(M</a:t>
            </a:r>
            <a:r>
              <a:rPr lang="en-US" altLang="en-US" sz="3200" baseline="-25000" dirty="0">
                <a:solidFill>
                  <a:srgbClr val="FF3300"/>
                </a:solidFill>
              </a:rPr>
              <a:t>A</a:t>
            </a:r>
            <a:r>
              <a:rPr lang="en-US" altLang="en-US" sz="3200" dirty="0">
                <a:solidFill>
                  <a:srgbClr val="FF3300"/>
                </a:solidFill>
              </a:rPr>
              <a:t>)(V</a:t>
            </a:r>
            <a:r>
              <a:rPr lang="en-US" altLang="en-US" sz="3200" baseline="-25000" dirty="0">
                <a:solidFill>
                  <a:srgbClr val="FF3300"/>
                </a:solidFill>
              </a:rPr>
              <a:t>A</a:t>
            </a:r>
            <a:r>
              <a:rPr lang="en-US" altLang="en-US" sz="3200" dirty="0">
                <a:solidFill>
                  <a:srgbClr val="FF3300"/>
                </a:solidFill>
              </a:rPr>
              <a:t>) </a:t>
            </a:r>
            <a:r>
              <a:rPr lang="en-US" altLang="en-US" sz="3200" dirty="0">
                <a:solidFill>
                  <a:srgbClr val="000000"/>
                </a:solidFill>
              </a:rPr>
              <a:t>= </a:t>
            </a:r>
            <a:r>
              <a:rPr lang="en-US" altLang="en-US" sz="3200" dirty="0">
                <a:solidFill>
                  <a:srgbClr val="0000CC"/>
                </a:solidFill>
              </a:rPr>
              <a:t>(M</a:t>
            </a:r>
            <a:r>
              <a:rPr lang="en-US" altLang="en-US" sz="3200" baseline="-25000" dirty="0">
                <a:solidFill>
                  <a:srgbClr val="0000CC"/>
                </a:solidFill>
              </a:rPr>
              <a:t>B</a:t>
            </a:r>
            <a:r>
              <a:rPr lang="en-US" altLang="en-US" sz="3200" dirty="0">
                <a:solidFill>
                  <a:srgbClr val="0000CC"/>
                </a:solidFill>
              </a:rPr>
              <a:t>)(V</a:t>
            </a:r>
            <a:r>
              <a:rPr lang="en-US" altLang="en-US" sz="3200" baseline="-25000" dirty="0">
                <a:solidFill>
                  <a:srgbClr val="0000CC"/>
                </a:solidFill>
              </a:rPr>
              <a:t>B</a:t>
            </a:r>
            <a:r>
              <a:rPr lang="en-US" altLang="en-US" sz="3200" dirty="0">
                <a:solidFill>
                  <a:srgbClr val="0000CC"/>
                </a:solidFill>
              </a:rPr>
              <a:t>)(#OH</a:t>
            </a:r>
            <a:r>
              <a:rPr lang="en-US" altLang="en-US" sz="3200" baseline="30000" dirty="0">
                <a:solidFill>
                  <a:srgbClr val="0000CC"/>
                </a:solidFill>
              </a:rPr>
              <a:t>-1</a:t>
            </a:r>
            <a:r>
              <a:rPr lang="en-US" altLang="en-US" sz="3200" dirty="0">
                <a:solidFill>
                  <a:srgbClr val="0000CC"/>
                </a:solidFill>
              </a:rPr>
              <a:t>)</a:t>
            </a:r>
          </a:p>
          <a:p>
            <a:pPr algn="ctr">
              <a:spcBef>
                <a:spcPct val="50000"/>
              </a:spcBef>
              <a:defRPr/>
            </a:pPr>
            <a:r>
              <a:rPr lang="en-US" altLang="en-US" sz="4000" dirty="0">
                <a:solidFill>
                  <a:srgbClr val="0000FF"/>
                </a:solidFill>
                <a:latin typeface="Comic Sans MS" pitchFamily="66" charset="0"/>
              </a:rPr>
              <a:t>(2)(M</a:t>
            </a:r>
            <a:r>
              <a:rPr lang="en-US" altLang="en-US" sz="4000" baseline="-25000" dirty="0">
                <a:solidFill>
                  <a:srgbClr val="0000FF"/>
                </a:solidFill>
                <a:latin typeface="Comic Sans MS" pitchFamily="66" charset="0"/>
              </a:rPr>
              <a:t>A</a:t>
            </a:r>
            <a:r>
              <a:rPr lang="en-US" altLang="en-US" sz="4000" dirty="0">
                <a:solidFill>
                  <a:srgbClr val="0000FF"/>
                </a:solidFill>
                <a:latin typeface="Comic Sans MS" pitchFamily="66" charset="0"/>
              </a:rPr>
              <a:t>)(V</a:t>
            </a:r>
            <a:r>
              <a:rPr lang="en-US" altLang="en-US" sz="4000" baseline="-25000" dirty="0">
                <a:solidFill>
                  <a:srgbClr val="0000FF"/>
                </a:solidFill>
                <a:latin typeface="Comic Sans MS" pitchFamily="66" charset="0"/>
              </a:rPr>
              <a:t>A</a:t>
            </a:r>
            <a:r>
              <a:rPr lang="en-US" altLang="en-US" sz="4000" dirty="0">
                <a:solidFill>
                  <a:srgbClr val="0000FF"/>
                </a:solidFill>
                <a:latin typeface="Comic Sans MS" pitchFamily="66" charset="0"/>
              </a:rPr>
              <a:t>) = (M</a:t>
            </a:r>
            <a:r>
              <a:rPr lang="en-US" altLang="en-US" sz="4000" baseline="-25000" dirty="0">
                <a:solidFill>
                  <a:srgbClr val="0000FF"/>
                </a:solidFill>
                <a:latin typeface="Comic Sans MS" pitchFamily="66" charset="0"/>
              </a:rPr>
              <a:t>B</a:t>
            </a:r>
            <a:r>
              <a:rPr lang="en-US" altLang="en-US" sz="4000" dirty="0">
                <a:solidFill>
                  <a:srgbClr val="0000FF"/>
                </a:solidFill>
                <a:latin typeface="Comic Sans MS" pitchFamily="66" charset="0"/>
              </a:rPr>
              <a:t>)(V</a:t>
            </a:r>
            <a:r>
              <a:rPr lang="en-US" altLang="en-US" sz="4000" baseline="-25000" dirty="0">
                <a:solidFill>
                  <a:srgbClr val="0000FF"/>
                </a:solidFill>
                <a:latin typeface="Comic Sans MS" pitchFamily="66" charset="0"/>
              </a:rPr>
              <a:t>B</a:t>
            </a:r>
            <a:r>
              <a:rPr lang="en-US" altLang="en-US" sz="4000" dirty="0">
                <a:solidFill>
                  <a:srgbClr val="0000FF"/>
                </a:solidFill>
                <a:latin typeface="Comic Sans MS" pitchFamily="66" charset="0"/>
              </a:rPr>
              <a:t>)(1)</a:t>
            </a:r>
          </a:p>
          <a:p>
            <a:pPr algn="ctr">
              <a:spcBef>
                <a:spcPct val="50000"/>
              </a:spcBef>
              <a:defRPr/>
            </a:pPr>
            <a:r>
              <a:rPr lang="en-US" altLang="en-US" sz="4000" dirty="0">
                <a:solidFill>
                  <a:schemeClr val="tx1">
                    <a:lumMod val="95000"/>
                    <a:lumOff val="5000"/>
                  </a:schemeClr>
                </a:solidFill>
                <a:latin typeface="Comic Sans MS" pitchFamily="66" charset="0"/>
              </a:rPr>
              <a:t>(2)(3.75 M)(V</a:t>
            </a:r>
            <a:r>
              <a:rPr lang="en-US" altLang="en-US" sz="4000" baseline="-25000" dirty="0">
                <a:solidFill>
                  <a:schemeClr val="tx1">
                    <a:lumMod val="95000"/>
                    <a:lumOff val="5000"/>
                  </a:schemeClr>
                </a:solidFill>
                <a:latin typeface="Comic Sans MS" pitchFamily="66" charset="0"/>
              </a:rPr>
              <a:t>A</a:t>
            </a:r>
            <a:r>
              <a:rPr lang="en-US" altLang="en-US" sz="4000" dirty="0">
                <a:solidFill>
                  <a:schemeClr val="tx1">
                    <a:lumMod val="95000"/>
                    <a:lumOff val="5000"/>
                  </a:schemeClr>
                </a:solidFill>
                <a:latin typeface="Comic Sans MS" pitchFamily="66" charset="0"/>
              </a:rPr>
              <a:t>) = (1.88 M)(34.7 L)(1)</a:t>
            </a:r>
          </a:p>
          <a:p>
            <a:pPr algn="ctr">
              <a:spcBef>
                <a:spcPct val="50000"/>
              </a:spcBef>
              <a:defRPr/>
            </a:pPr>
            <a:endParaRPr lang="en-US" altLang="en-US" sz="2400" dirty="0">
              <a:solidFill>
                <a:schemeClr val="tx1">
                  <a:lumMod val="95000"/>
                  <a:lumOff val="5000"/>
                </a:schemeClr>
              </a:solidFill>
              <a:latin typeface="Comic Sans MS" pitchFamily="66" charset="0"/>
            </a:endParaRPr>
          </a:p>
          <a:p>
            <a:pPr>
              <a:spcBef>
                <a:spcPct val="50000"/>
              </a:spcBef>
              <a:defRPr/>
            </a:pPr>
            <a:r>
              <a:rPr lang="en-US" altLang="en-US" sz="4000" dirty="0">
                <a:solidFill>
                  <a:schemeClr val="tx1">
                    <a:lumMod val="95000"/>
                    <a:lumOff val="5000"/>
                  </a:schemeClr>
                </a:solidFill>
                <a:latin typeface="Comic Sans MS" pitchFamily="66" charset="0"/>
              </a:rPr>
              <a:t>  V</a:t>
            </a:r>
            <a:r>
              <a:rPr lang="en-US" altLang="en-US" sz="4000" baseline="-25000" dirty="0">
                <a:solidFill>
                  <a:schemeClr val="tx1">
                    <a:lumMod val="95000"/>
                    <a:lumOff val="5000"/>
                  </a:schemeClr>
                </a:solidFill>
                <a:latin typeface="Comic Sans MS" pitchFamily="66" charset="0"/>
              </a:rPr>
              <a:t>A</a:t>
            </a:r>
            <a:r>
              <a:rPr lang="en-US" altLang="en-US" sz="4000" dirty="0">
                <a:solidFill>
                  <a:schemeClr val="tx1">
                    <a:lumMod val="95000"/>
                    <a:lumOff val="5000"/>
                  </a:schemeClr>
                </a:solidFill>
                <a:latin typeface="Comic Sans MS" pitchFamily="66" charset="0"/>
              </a:rPr>
              <a:t> =</a:t>
            </a:r>
          </a:p>
          <a:p>
            <a:pPr algn="ctr">
              <a:spcBef>
                <a:spcPct val="50000"/>
              </a:spcBef>
              <a:defRPr/>
            </a:pPr>
            <a:endParaRPr lang="en-US" sz="1100" dirty="0">
              <a:solidFill>
                <a:schemeClr val="tx1">
                  <a:lumMod val="95000"/>
                  <a:lumOff val="5000"/>
                </a:schemeClr>
              </a:solidFill>
            </a:endParaRPr>
          </a:p>
          <a:p>
            <a:pPr>
              <a:spcBef>
                <a:spcPct val="50000"/>
              </a:spcBef>
              <a:defRPr/>
            </a:pPr>
            <a:br>
              <a:rPr lang="en-US" altLang="en-US" sz="900">
                <a:solidFill>
                  <a:srgbClr val="000000">
                    <a:lumMod val="95000"/>
                    <a:lumOff val="5000"/>
                  </a:srgbClr>
                </a:solidFill>
                <a:latin typeface="Comic Sans MS" pitchFamily="66" charset="0"/>
              </a:rPr>
            </a:br>
            <a:br>
              <a:rPr lang="en-US" altLang="en-US" sz="900">
                <a:solidFill>
                  <a:srgbClr val="000000">
                    <a:lumMod val="95000"/>
                    <a:lumOff val="5000"/>
                  </a:srgbClr>
                </a:solidFill>
                <a:latin typeface="Comic Sans MS" pitchFamily="66" charset="0"/>
              </a:rPr>
            </a:br>
            <a:br>
              <a:rPr lang="en-US" altLang="en-US" sz="900">
                <a:solidFill>
                  <a:srgbClr val="000000">
                    <a:lumMod val="95000"/>
                    <a:lumOff val="5000"/>
                  </a:srgbClr>
                </a:solidFill>
                <a:latin typeface="Comic Sans MS" pitchFamily="66" charset="0"/>
              </a:rPr>
            </a:br>
            <a:r>
              <a:rPr lang="en-US" altLang="en-US" sz="900">
                <a:solidFill>
                  <a:srgbClr val="000000">
                    <a:lumMod val="95000"/>
                    <a:lumOff val="5000"/>
                  </a:srgbClr>
                </a:solidFill>
                <a:latin typeface="Comic Sans MS" pitchFamily="66" charset="0"/>
              </a:rPr>
              <a:t>                             </a:t>
            </a:r>
            <a:r>
              <a:rPr lang="en-US" altLang="en-US" sz="4000">
                <a:solidFill>
                  <a:srgbClr val="000000">
                    <a:lumMod val="95000"/>
                    <a:lumOff val="5000"/>
                  </a:srgbClr>
                </a:solidFill>
                <a:latin typeface="Comic Sans MS" pitchFamily="66" charset="0"/>
              </a:rPr>
              <a:t> </a:t>
            </a:r>
            <a:r>
              <a:rPr lang="en-US" altLang="en-US" sz="4000" dirty="0">
                <a:solidFill>
                  <a:srgbClr val="FF0000"/>
                </a:solidFill>
                <a:latin typeface="Comic Sans MS" pitchFamily="66" charset="0"/>
              </a:rPr>
              <a:t>V</a:t>
            </a:r>
            <a:r>
              <a:rPr lang="en-US" altLang="en-US" sz="4000" baseline="-25000" dirty="0">
                <a:solidFill>
                  <a:srgbClr val="FF0000"/>
                </a:solidFill>
                <a:latin typeface="Comic Sans MS" pitchFamily="66" charset="0"/>
              </a:rPr>
              <a:t>A</a:t>
            </a:r>
            <a:r>
              <a:rPr lang="en-US" altLang="en-US" sz="4000" dirty="0">
                <a:solidFill>
                  <a:srgbClr val="FF0000"/>
                </a:solidFill>
                <a:latin typeface="Comic Sans MS" pitchFamily="66" charset="0"/>
              </a:rPr>
              <a:t> = 8.70 Liters     </a:t>
            </a:r>
            <a:r>
              <a:rPr lang="en-US" altLang="en-US" sz="2400" dirty="0">
                <a:solidFill>
                  <a:srgbClr val="FF0000"/>
                </a:solidFill>
                <a:latin typeface="Comic Sans MS" pitchFamily="66" charset="0"/>
              </a:rPr>
              <a:t>(3SF)</a:t>
            </a:r>
            <a:endParaRPr lang="en-US" dirty="0">
              <a:solidFill>
                <a:srgbClr val="FF0000"/>
              </a:solidFill>
            </a:endParaRPr>
          </a:p>
        </p:txBody>
      </p:sp>
      <p:sp>
        <p:nvSpPr>
          <p:cNvPr id="4" name="TextBox 3"/>
          <p:cNvSpPr txBox="1"/>
          <p:nvPr/>
        </p:nvSpPr>
        <p:spPr>
          <a:xfrm>
            <a:off x="1295400" y="4419600"/>
            <a:ext cx="5410200" cy="1600200"/>
          </a:xfrm>
          <a:prstGeom prst="rect">
            <a:avLst/>
          </a:prstGeom>
          <a:noFill/>
        </p:spPr>
        <p:txBody>
          <a:bodyPr>
            <a:spAutoFit/>
          </a:bodyPr>
          <a:lstStyle/>
          <a:p>
            <a:pPr algn="ctr">
              <a:spcBef>
                <a:spcPct val="50000"/>
              </a:spcBef>
              <a:defRPr/>
            </a:pPr>
            <a:r>
              <a:rPr lang="en-US" altLang="en-US" sz="4000" u="sng" dirty="0">
                <a:solidFill>
                  <a:srgbClr val="000000">
                    <a:lumMod val="95000"/>
                    <a:lumOff val="5000"/>
                  </a:srgbClr>
                </a:solidFill>
                <a:latin typeface="Comic Sans MS" pitchFamily="66" charset="0"/>
              </a:rPr>
              <a:t>(1.88 M)(34.7 L)(1)</a:t>
            </a:r>
            <a:br>
              <a:rPr lang="en-US" altLang="en-US" sz="4000" u="sng" dirty="0">
                <a:solidFill>
                  <a:srgbClr val="000000">
                    <a:lumMod val="95000"/>
                    <a:lumOff val="5000"/>
                  </a:srgbClr>
                </a:solidFill>
                <a:latin typeface="Comic Sans MS" pitchFamily="66" charset="0"/>
              </a:rPr>
            </a:br>
            <a:r>
              <a:rPr lang="en-US" altLang="en-US" sz="4000" dirty="0">
                <a:solidFill>
                  <a:schemeClr val="tx1">
                    <a:lumMod val="95000"/>
                    <a:lumOff val="5000"/>
                  </a:schemeClr>
                </a:solidFill>
                <a:latin typeface="Comic Sans MS" pitchFamily="66" charset="0"/>
              </a:rPr>
              <a:t>(2)(3.75 M)</a:t>
            </a:r>
            <a:endParaRPr lang="en-US" altLang="en-US" sz="4000" u="sng" dirty="0">
              <a:solidFill>
                <a:srgbClr val="000000">
                  <a:lumMod val="95000"/>
                  <a:lumOff val="5000"/>
                </a:srgbClr>
              </a:solidFill>
              <a:latin typeface="Comic Sans MS" pitchFamily="66" charset="0"/>
            </a:endParaRPr>
          </a:p>
          <a:p>
            <a:pPr>
              <a:defRPr/>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323987"/>
          </a:xfrm>
          <a:prstGeom prst="rect">
            <a:avLst/>
          </a:prstGeom>
          <a:noFill/>
        </p:spPr>
        <p:txBody>
          <a:bodyPr>
            <a:spAutoFit/>
          </a:bodyPr>
          <a:lstStyle/>
          <a:p>
            <a:pPr>
              <a:defRPr/>
            </a:pPr>
            <a:r>
              <a:rPr lang="en-US" altLang="en-US" sz="3200" dirty="0">
                <a:solidFill>
                  <a:schemeClr val="tx1">
                    <a:lumMod val="95000"/>
                    <a:lumOff val="5000"/>
                  </a:schemeClr>
                </a:solidFill>
                <a:latin typeface="Comic Sans MS" panose="030F0702030302020204" pitchFamily="66" charset="0"/>
              </a:rPr>
              <a:t> </a:t>
            </a:r>
            <a:r>
              <a:rPr lang="en-US" altLang="en-US" sz="3200" dirty="0">
                <a:solidFill>
                  <a:srgbClr val="FF0000"/>
                </a:solidFill>
                <a:latin typeface="Comic Sans MS" panose="030F0702030302020204" pitchFamily="66" charset="0"/>
              </a:rPr>
              <a:t>64 .</a:t>
            </a:r>
            <a:r>
              <a:rPr lang="en-US" altLang="en-US" sz="3200" dirty="0">
                <a:solidFill>
                  <a:schemeClr val="tx1">
                    <a:lumMod val="95000"/>
                    <a:lumOff val="5000"/>
                  </a:schemeClr>
                </a:solidFill>
                <a:latin typeface="Comic Sans MS" panose="030F0702030302020204" pitchFamily="66" charset="0"/>
              </a:rPr>
              <a:t>  12.45 mL of 2.00 M H</a:t>
            </a:r>
            <a:r>
              <a:rPr lang="en-US" altLang="en-US" sz="3200" baseline="-25000" dirty="0">
                <a:solidFill>
                  <a:schemeClr val="tx1">
                    <a:lumMod val="95000"/>
                    <a:lumOff val="5000"/>
                  </a:schemeClr>
                </a:solidFill>
                <a:latin typeface="Comic Sans MS" panose="030F0702030302020204" pitchFamily="66" charset="0"/>
              </a:rPr>
              <a:t>3</a:t>
            </a:r>
            <a:r>
              <a:rPr lang="en-US" altLang="en-US" sz="3200" dirty="0">
                <a:solidFill>
                  <a:schemeClr val="tx1">
                    <a:lumMod val="95000"/>
                    <a:lumOff val="5000"/>
                  </a:schemeClr>
                </a:solidFill>
                <a:latin typeface="Comic Sans MS" panose="030F0702030302020204" pitchFamily="66" charset="0"/>
              </a:rPr>
              <a:t>PO</a:t>
            </a:r>
            <a:r>
              <a:rPr lang="en-US" altLang="en-US" sz="3200" baseline="-25000" dirty="0">
                <a:solidFill>
                  <a:schemeClr val="tx1">
                    <a:lumMod val="95000"/>
                    <a:lumOff val="5000"/>
                  </a:schemeClr>
                </a:solidFill>
                <a:latin typeface="Comic Sans MS" panose="030F0702030302020204" pitchFamily="66" charset="0"/>
              </a:rPr>
              <a:t>4</a:t>
            </a:r>
            <a:r>
              <a:rPr lang="en-US" altLang="en-US" sz="3200" dirty="0">
                <a:solidFill>
                  <a:schemeClr val="tx1">
                    <a:lumMod val="95000"/>
                    <a:lumOff val="5000"/>
                  </a:schemeClr>
                </a:solidFill>
                <a:latin typeface="Comic Sans MS" panose="030F0702030302020204" pitchFamily="66" charset="0"/>
              </a:rPr>
              <a:t> is exactly  </a:t>
            </a:r>
            <a:br>
              <a:rPr lang="en-US" altLang="en-US" sz="3200" dirty="0">
                <a:solidFill>
                  <a:schemeClr val="tx1">
                    <a:lumMod val="95000"/>
                    <a:lumOff val="5000"/>
                  </a:schemeClr>
                </a:solidFill>
                <a:latin typeface="Comic Sans MS" panose="030F0702030302020204" pitchFamily="66" charset="0"/>
              </a:rPr>
            </a:br>
            <a:r>
              <a:rPr lang="en-US" altLang="en-US" sz="3200" dirty="0">
                <a:solidFill>
                  <a:schemeClr val="tx1">
                    <a:lumMod val="95000"/>
                    <a:lumOff val="5000"/>
                  </a:schemeClr>
                </a:solidFill>
                <a:latin typeface="Comic Sans MS" panose="030F0702030302020204" pitchFamily="66" charset="0"/>
              </a:rPr>
              <a:t>         neutralized with 25.33 mL Sr(OH)</a:t>
            </a:r>
            <a:r>
              <a:rPr lang="en-US" altLang="en-US" sz="3200" baseline="-25000" dirty="0">
                <a:solidFill>
                  <a:schemeClr val="tx1">
                    <a:lumMod val="95000"/>
                    <a:lumOff val="5000"/>
                  </a:schemeClr>
                </a:solidFill>
                <a:latin typeface="Comic Sans MS" panose="030F0702030302020204" pitchFamily="66" charset="0"/>
              </a:rPr>
              <a:t>2</a:t>
            </a:r>
            <a:r>
              <a:rPr lang="en-US" altLang="en-US" sz="3200" dirty="0">
                <a:solidFill>
                  <a:schemeClr val="tx1">
                    <a:lumMod val="95000"/>
                    <a:lumOff val="5000"/>
                  </a:schemeClr>
                </a:solidFill>
                <a:latin typeface="Comic Sans MS" panose="030F0702030302020204" pitchFamily="66" charset="0"/>
              </a:rPr>
              <a:t>.  </a:t>
            </a:r>
            <a:br>
              <a:rPr lang="en-US" altLang="en-US" sz="3200" dirty="0">
                <a:solidFill>
                  <a:schemeClr val="tx1">
                    <a:lumMod val="95000"/>
                    <a:lumOff val="5000"/>
                  </a:schemeClr>
                </a:solidFill>
                <a:latin typeface="Comic Sans MS" panose="030F0702030302020204" pitchFamily="66" charset="0"/>
              </a:rPr>
            </a:br>
            <a:r>
              <a:rPr lang="en-US" altLang="en-US" sz="3200" dirty="0">
                <a:solidFill>
                  <a:schemeClr val="tx1">
                    <a:lumMod val="95000"/>
                    <a:lumOff val="5000"/>
                  </a:schemeClr>
                </a:solidFill>
                <a:latin typeface="Comic Sans MS" panose="030F0702030302020204" pitchFamily="66" charset="0"/>
              </a:rPr>
              <a:t>         What is the molarity of the base? </a:t>
            </a:r>
          </a:p>
          <a:p>
            <a:pPr>
              <a:defRPr/>
            </a:pPr>
            <a:r>
              <a:rPr lang="en-US" altLang="en-US" sz="2400" b="1" dirty="0">
                <a:solidFill>
                  <a:srgbClr val="0000CC"/>
                </a:solidFill>
                <a:latin typeface="Comic Sans MS" panose="030F0702030302020204" pitchFamily="66" charset="0"/>
              </a:rPr>
              <a:t>          </a:t>
            </a:r>
          </a:p>
          <a:p>
            <a:pPr>
              <a:defRPr/>
            </a:pPr>
            <a:endParaRPr lang="en-US" sz="2400" b="1" dirty="0">
              <a:solidFill>
                <a:srgbClr val="0000CC"/>
              </a:solidFill>
              <a:latin typeface="Comic Sans MS" panose="030F0702030302020204" pitchFamily="66" charset="0"/>
            </a:endParaRPr>
          </a:p>
          <a:p>
            <a:pPr algn="ctr">
              <a:spcBef>
                <a:spcPct val="50000"/>
              </a:spcBef>
              <a:defRPr/>
            </a:pPr>
            <a:r>
              <a:rPr lang="en-US" altLang="en-US" sz="4400" dirty="0">
                <a:solidFill>
                  <a:srgbClr val="0000FF"/>
                </a:solidFill>
                <a:latin typeface="Comic Sans MS" pitchFamily="66" charset="0"/>
              </a:rPr>
              <a:t>  </a:t>
            </a:r>
            <a:endParaRPr lang="en-US" sz="2400" b="1" dirty="0">
              <a:solidFill>
                <a:srgbClr val="0000CC"/>
              </a:solidFill>
              <a:latin typeface="Comic Sans MS" panose="030F0702030302020204" pitchFamily="66"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539978"/>
          </a:xfrm>
          <a:prstGeom prst="rect">
            <a:avLst/>
          </a:prstGeom>
          <a:noFill/>
        </p:spPr>
        <p:txBody>
          <a:bodyPr>
            <a:spAutoFit/>
          </a:bodyPr>
          <a:lstStyle/>
          <a:p>
            <a:pPr>
              <a:defRPr/>
            </a:pPr>
            <a:r>
              <a:rPr lang="en-US" altLang="en-US" sz="3200" dirty="0">
                <a:solidFill>
                  <a:schemeClr val="tx1">
                    <a:lumMod val="95000"/>
                    <a:lumOff val="5000"/>
                  </a:schemeClr>
                </a:solidFill>
                <a:latin typeface="Comic Sans MS" panose="030F0702030302020204" pitchFamily="66" charset="0"/>
              </a:rPr>
              <a:t> </a:t>
            </a:r>
            <a:r>
              <a:rPr lang="en-US" altLang="en-US" sz="3200" dirty="0">
                <a:solidFill>
                  <a:srgbClr val="FF0000"/>
                </a:solidFill>
                <a:latin typeface="Comic Sans MS" panose="030F0702030302020204" pitchFamily="66" charset="0"/>
              </a:rPr>
              <a:t>64.</a:t>
            </a:r>
            <a:r>
              <a:rPr lang="en-US" altLang="en-US" sz="3200" dirty="0">
                <a:solidFill>
                  <a:schemeClr val="tx1">
                    <a:lumMod val="95000"/>
                    <a:lumOff val="5000"/>
                  </a:schemeClr>
                </a:solidFill>
                <a:latin typeface="Comic Sans MS" panose="030F0702030302020204" pitchFamily="66" charset="0"/>
              </a:rPr>
              <a:t>   12.45 mL of 2.00 M H</a:t>
            </a:r>
            <a:r>
              <a:rPr lang="en-US" altLang="en-US" sz="3200" baseline="-25000" dirty="0">
                <a:solidFill>
                  <a:schemeClr val="tx1">
                    <a:lumMod val="95000"/>
                    <a:lumOff val="5000"/>
                  </a:schemeClr>
                </a:solidFill>
                <a:latin typeface="Comic Sans MS" panose="030F0702030302020204" pitchFamily="66" charset="0"/>
              </a:rPr>
              <a:t>3</a:t>
            </a:r>
            <a:r>
              <a:rPr lang="en-US" altLang="en-US" sz="3200" dirty="0">
                <a:solidFill>
                  <a:schemeClr val="tx1">
                    <a:lumMod val="95000"/>
                    <a:lumOff val="5000"/>
                  </a:schemeClr>
                </a:solidFill>
                <a:latin typeface="Comic Sans MS" panose="030F0702030302020204" pitchFamily="66" charset="0"/>
              </a:rPr>
              <a:t>PO</a:t>
            </a:r>
            <a:r>
              <a:rPr lang="en-US" altLang="en-US" sz="3200" baseline="-25000" dirty="0">
                <a:solidFill>
                  <a:schemeClr val="tx1">
                    <a:lumMod val="95000"/>
                    <a:lumOff val="5000"/>
                  </a:schemeClr>
                </a:solidFill>
                <a:latin typeface="Comic Sans MS" panose="030F0702030302020204" pitchFamily="66" charset="0"/>
              </a:rPr>
              <a:t>4</a:t>
            </a:r>
            <a:r>
              <a:rPr lang="en-US" altLang="en-US" sz="3200" dirty="0">
                <a:solidFill>
                  <a:schemeClr val="tx1">
                    <a:lumMod val="95000"/>
                    <a:lumOff val="5000"/>
                  </a:schemeClr>
                </a:solidFill>
                <a:latin typeface="Comic Sans MS" panose="030F0702030302020204" pitchFamily="66" charset="0"/>
              </a:rPr>
              <a:t> is exactly  </a:t>
            </a:r>
            <a:br>
              <a:rPr lang="en-US" altLang="en-US" sz="3200" dirty="0">
                <a:solidFill>
                  <a:schemeClr val="tx1">
                    <a:lumMod val="95000"/>
                    <a:lumOff val="5000"/>
                  </a:schemeClr>
                </a:solidFill>
                <a:latin typeface="Comic Sans MS" panose="030F0702030302020204" pitchFamily="66" charset="0"/>
              </a:rPr>
            </a:br>
            <a:r>
              <a:rPr lang="en-US" altLang="en-US" sz="3200" dirty="0">
                <a:solidFill>
                  <a:schemeClr val="tx1">
                    <a:lumMod val="95000"/>
                    <a:lumOff val="5000"/>
                  </a:schemeClr>
                </a:solidFill>
                <a:latin typeface="Comic Sans MS" panose="030F0702030302020204" pitchFamily="66" charset="0"/>
              </a:rPr>
              <a:t>         neutralized with 25.33 mL Sr(OH)</a:t>
            </a:r>
            <a:r>
              <a:rPr lang="en-US" altLang="en-US" sz="3200" baseline="-25000" dirty="0">
                <a:solidFill>
                  <a:schemeClr val="tx1">
                    <a:lumMod val="95000"/>
                    <a:lumOff val="5000"/>
                  </a:schemeClr>
                </a:solidFill>
                <a:latin typeface="Comic Sans MS" panose="030F0702030302020204" pitchFamily="66" charset="0"/>
              </a:rPr>
              <a:t>2</a:t>
            </a:r>
            <a:r>
              <a:rPr lang="en-US" altLang="en-US" sz="3200" dirty="0">
                <a:solidFill>
                  <a:schemeClr val="tx1">
                    <a:lumMod val="95000"/>
                    <a:lumOff val="5000"/>
                  </a:schemeClr>
                </a:solidFill>
                <a:latin typeface="Comic Sans MS" panose="030F0702030302020204" pitchFamily="66" charset="0"/>
              </a:rPr>
              <a:t>.  </a:t>
            </a:r>
            <a:br>
              <a:rPr lang="en-US" altLang="en-US" sz="3200" dirty="0">
                <a:solidFill>
                  <a:schemeClr val="tx1">
                    <a:lumMod val="95000"/>
                    <a:lumOff val="5000"/>
                  </a:schemeClr>
                </a:solidFill>
                <a:latin typeface="Comic Sans MS" panose="030F0702030302020204" pitchFamily="66" charset="0"/>
              </a:rPr>
            </a:br>
            <a:r>
              <a:rPr lang="en-US" altLang="en-US" sz="3200" dirty="0">
                <a:solidFill>
                  <a:schemeClr val="tx1">
                    <a:lumMod val="95000"/>
                    <a:lumOff val="5000"/>
                  </a:schemeClr>
                </a:solidFill>
                <a:latin typeface="Comic Sans MS" panose="030F0702030302020204" pitchFamily="66" charset="0"/>
              </a:rPr>
              <a:t>         What is the molarity of the base? </a:t>
            </a:r>
          </a:p>
          <a:p>
            <a:pPr algn="ctr">
              <a:defRPr/>
            </a:pPr>
            <a:r>
              <a:rPr lang="en-US" altLang="en-US" sz="2400" b="1" dirty="0">
                <a:solidFill>
                  <a:srgbClr val="0000CC"/>
                </a:solidFill>
                <a:latin typeface="Comic Sans MS" panose="030F0702030302020204" pitchFamily="66" charset="0"/>
              </a:rPr>
              <a:t>          </a:t>
            </a:r>
          </a:p>
          <a:p>
            <a:pPr algn="ctr">
              <a:defRPr/>
            </a:pPr>
            <a:r>
              <a:rPr lang="en-US" altLang="en-US" sz="2400" dirty="0">
                <a:solidFill>
                  <a:srgbClr val="0000CC"/>
                </a:solidFill>
              </a:rPr>
              <a:t>(#H</a:t>
            </a:r>
            <a:r>
              <a:rPr lang="en-US" altLang="en-US" sz="2400" baseline="30000" dirty="0">
                <a:solidFill>
                  <a:srgbClr val="0000CC"/>
                </a:solidFill>
              </a:rPr>
              <a:t>+1</a:t>
            </a:r>
            <a:r>
              <a:rPr lang="en-US" altLang="en-US" sz="2400" dirty="0">
                <a:solidFill>
                  <a:srgbClr val="0000CC"/>
                </a:solidFill>
              </a:rPr>
              <a:t>)(M</a:t>
            </a:r>
            <a:r>
              <a:rPr lang="en-US" altLang="en-US" sz="2400" baseline="-25000" dirty="0">
                <a:solidFill>
                  <a:srgbClr val="0000CC"/>
                </a:solidFill>
              </a:rPr>
              <a:t>A</a:t>
            </a:r>
            <a:r>
              <a:rPr lang="en-US" altLang="en-US" sz="2400" dirty="0">
                <a:solidFill>
                  <a:srgbClr val="0000CC"/>
                </a:solidFill>
              </a:rPr>
              <a:t>)(V</a:t>
            </a:r>
            <a:r>
              <a:rPr lang="en-US" altLang="en-US" sz="2400" baseline="-25000" dirty="0">
                <a:solidFill>
                  <a:srgbClr val="0000CC"/>
                </a:solidFill>
              </a:rPr>
              <a:t>A</a:t>
            </a:r>
            <a:r>
              <a:rPr lang="en-US" altLang="en-US" sz="2400" dirty="0">
                <a:solidFill>
                  <a:srgbClr val="0000CC"/>
                </a:solidFill>
              </a:rPr>
              <a:t>) = (M</a:t>
            </a:r>
            <a:r>
              <a:rPr lang="en-US" altLang="en-US" sz="2400" baseline="-25000" dirty="0">
                <a:solidFill>
                  <a:srgbClr val="0000CC"/>
                </a:solidFill>
              </a:rPr>
              <a:t>B</a:t>
            </a:r>
            <a:r>
              <a:rPr lang="en-US" altLang="en-US" sz="2400" dirty="0">
                <a:solidFill>
                  <a:srgbClr val="0000CC"/>
                </a:solidFill>
              </a:rPr>
              <a:t>)(V</a:t>
            </a:r>
            <a:r>
              <a:rPr lang="en-US" altLang="en-US" sz="2400" baseline="-25000" dirty="0">
                <a:solidFill>
                  <a:srgbClr val="0000CC"/>
                </a:solidFill>
              </a:rPr>
              <a:t>B</a:t>
            </a:r>
            <a:r>
              <a:rPr lang="en-US" altLang="en-US" sz="2400" dirty="0">
                <a:solidFill>
                  <a:srgbClr val="0000CC"/>
                </a:solidFill>
              </a:rPr>
              <a:t>)(#OH</a:t>
            </a:r>
            <a:r>
              <a:rPr lang="en-US" altLang="en-US" sz="2400" baseline="30000" dirty="0">
                <a:solidFill>
                  <a:srgbClr val="0000CC"/>
                </a:solidFill>
              </a:rPr>
              <a:t>-1</a:t>
            </a:r>
            <a:r>
              <a:rPr lang="en-US" altLang="en-US" sz="2400" dirty="0">
                <a:solidFill>
                  <a:srgbClr val="0000CC"/>
                </a:solidFill>
              </a:rPr>
              <a:t>)</a:t>
            </a:r>
            <a:endParaRPr lang="en-US" sz="2400" b="1" dirty="0">
              <a:solidFill>
                <a:srgbClr val="0000CC"/>
              </a:solidFill>
              <a:latin typeface="Comic Sans MS" panose="030F0702030302020204" pitchFamily="66" charset="0"/>
            </a:endParaRPr>
          </a:p>
          <a:p>
            <a:pPr algn="ctr">
              <a:spcBef>
                <a:spcPct val="50000"/>
              </a:spcBef>
              <a:defRPr/>
            </a:pPr>
            <a:r>
              <a:rPr lang="en-US" altLang="en-US" sz="4400" dirty="0">
                <a:solidFill>
                  <a:srgbClr val="0000FF"/>
                </a:solidFill>
                <a:latin typeface="Comic Sans MS" pitchFamily="66" charset="0"/>
              </a:rPr>
              <a:t>(3)(M</a:t>
            </a:r>
            <a:r>
              <a:rPr lang="en-US" altLang="en-US" sz="4400" baseline="-25000" dirty="0">
                <a:solidFill>
                  <a:srgbClr val="0000FF"/>
                </a:solidFill>
                <a:latin typeface="Comic Sans MS" pitchFamily="66" charset="0"/>
              </a:rPr>
              <a:t>A</a:t>
            </a:r>
            <a:r>
              <a:rPr lang="en-US" altLang="en-US" sz="4400" dirty="0">
                <a:solidFill>
                  <a:srgbClr val="0000FF"/>
                </a:solidFill>
                <a:latin typeface="Comic Sans MS" pitchFamily="66" charset="0"/>
              </a:rPr>
              <a:t>)(V</a:t>
            </a:r>
            <a:r>
              <a:rPr lang="en-US" altLang="en-US" sz="4400" baseline="-25000" dirty="0">
                <a:solidFill>
                  <a:srgbClr val="0000FF"/>
                </a:solidFill>
                <a:latin typeface="Comic Sans MS" pitchFamily="66" charset="0"/>
              </a:rPr>
              <a:t>A</a:t>
            </a:r>
            <a:r>
              <a:rPr lang="en-US" altLang="en-US" sz="4400" dirty="0">
                <a:solidFill>
                  <a:srgbClr val="0000FF"/>
                </a:solidFill>
                <a:latin typeface="Comic Sans MS" pitchFamily="66" charset="0"/>
              </a:rPr>
              <a:t>) = (M</a:t>
            </a:r>
            <a:r>
              <a:rPr lang="en-US" altLang="en-US" sz="4400" baseline="-25000" dirty="0">
                <a:solidFill>
                  <a:srgbClr val="0000FF"/>
                </a:solidFill>
                <a:latin typeface="Comic Sans MS" pitchFamily="66" charset="0"/>
              </a:rPr>
              <a:t>B</a:t>
            </a:r>
            <a:r>
              <a:rPr lang="en-US" altLang="en-US" sz="4400" dirty="0">
                <a:solidFill>
                  <a:srgbClr val="0000FF"/>
                </a:solidFill>
                <a:latin typeface="Comic Sans MS" pitchFamily="66" charset="0"/>
              </a:rPr>
              <a:t>)(V</a:t>
            </a:r>
            <a:r>
              <a:rPr lang="en-US" altLang="en-US" sz="4400" baseline="-25000" dirty="0">
                <a:solidFill>
                  <a:srgbClr val="0000FF"/>
                </a:solidFill>
                <a:latin typeface="Comic Sans MS" pitchFamily="66" charset="0"/>
              </a:rPr>
              <a:t>B</a:t>
            </a:r>
            <a:r>
              <a:rPr lang="en-US" altLang="en-US" sz="4400" dirty="0">
                <a:solidFill>
                  <a:srgbClr val="0000FF"/>
                </a:solidFill>
                <a:latin typeface="Comic Sans MS" pitchFamily="66" charset="0"/>
              </a:rPr>
              <a:t>)(2)</a:t>
            </a:r>
          </a:p>
          <a:p>
            <a:pPr algn="ctr">
              <a:spcBef>
                <a:spcPct val="50000"/>
              </a:spcBef>
              <a:defRPr/>
            </a:pPr>
            <a:r>
              <a:rPr lang="en-US" altLang="en-US" sz="3200" dirty="0">
                <a:solidFill>
                  <a:schemeClr val="tx1">
                    <a:lumMod val="95000"/>
                    <a:lumOff val="5000"/>
                  </a:schemeClr>
                </a:solidFill>
                <a:latin typeface="Comic Sans MS" pitchFamily="66" charset="0"/>
              </a:rPr>
              <a:t>(3)(2.00 M)(12.45 mL) = (M</a:t>
            </a:r>
            <a:r>
              <a:rPr lang="en-US" altLang="en-US" sz="3200" baseline="-25000" dirty="0">
                <a:solidFill>
                  <a:schemeClr val="tx1">
                    <a:lumMod val="95000"/>
                    <a:lumOff val="5000"/>
                  </a:schemeClr>
                </a:solidFill>
                <a:latin typeface="Comic Sans MS" pitchFamily="66" charset="0"/>
              </a:rPr>
              <a:t>B</a:t>
            </a:r>
            <a:r>
              <a:rPr lang="en-US" altLang="en-US" sz="3200" dirty="0">
                <a:solidFill>
                  <a:schemeClr val="tx1">
                    <a:lumMod val="95000"/>
                    <a:lumOff val="5000"/>
                  </a:schemeClr>
                </a:solidFill>
                <a:latin typeface="Comic Sans MS" pitchFamily="66" charset="0"/>
              </a:rPr>
              <a:t>)(25.33 mL)(2)</a:t>
            </a:r>
          </a:p>
          <a:p>
            <a:pPr algn="ctr">
              <a:spcBef>
                <a:spcPct val="50000"/>
              </a:spcBef>
              <a:defRPr/>
            </a:pPr>
            <a:endParaRPr lang="en-US" altLang="en-US" sz="3200" dirty="0">
              <a:solidFill>
                <a:schemeClr val="tx1">
                  <a:lumMod val="95000"/>
                  <a:lumOff val="5000"/>
                </a:schemeClr>
              </a:solidFill>
              <a:latin typeface="Comic Sans MS" pitchFamily="66" charset="0"/>
            </a:endParaRPr>
          </a:p>
          <a:p>
            <a:pPr>
              <a:spcBef>
                <a:spcPct val="50000"/>
              </a:spcBef>
              <a:defRPr/>
            </a:pPr>
            <a:r>
              <a:rPr lang="en-US" altLang="en-US" sz="3200" dirty="0">
                <a:solidFill>
                  <a:schemeClr val="tx1">
                    <a:lumMod val="95000"/>
                    <a:lumOff val="5000"/>
                  </a:schemeClr>
                </a:solidFill>
                <a:latin typeface="Comic Sans MS" pitchFamily="66" charset="0"/>
              </a:rPr>
              <a:t>                                          = M</a:t>
            </a:r>
            <a:r>
              <a:rPr lang="en-US" altLang="en-US" sz="3200" baseline="-25000" dirty="0">
                <a:solidFill>
                  <a:schemeClr val="tx1">
                    <a:lumMod val="95000"/>
                    <a:lumOff val="5000"/>
                  </a:schemeClr>
                </a:solidFill>
                <a:latin typeface="Comic Sans MS" pitchFamily="66" charset="0"/>
              </a:rPr>
              <a:t>B </a:t>
            </a:r>
            <a:r>
              <a:rPr lang="en-US" altLang="en-US" sz="3200" dirty="0">
                <a:solidFill>
                  <a:srgbClr val="0000CC"/>
                </a:solidFill>
                <a:latin typeface="Comic Sans MS" pitchFamily="66" charset="0"/>
              </a:rPr>
              <a:t>= 1.47 M KOH</a:t>
            </a:r>
            <a:endParaRPr lang="en-US" sz="2400" b="1" dirty="0">
              <a:solidFill>
                <a:srgbClr val="0000CC"/>
              </a:solidFill>
              <a:latin typeface="Comic Sans MS" panose="030F0702030302020204" pitchFamily="66" charset="0"/>
            </a:endParaRPr>
          </a:p>
        </p:txBody>
      </p:sp>
      <p:sp>
        <p:nvSpPr>
          <p:cNvPr id="3" name="TextBox 2"/>
          <p:cNvSpPr txBox="1"/>
          <p:nvPr/>
        </p:nvSpPr>
        <p:spPr>
          <a:xfrm>
            <a:off x="685800" y="4932363"/>
            <a:ext cx="4343400" cy="1354137"/>
          </a:xfrm>
          <a:prstGeom prst="rect">
            <a:avLst/>
          </a:prstGeom>
          <a:noFill/>
        </p:spPr>
        <p:txBody>
          <a:bodyPr>
            <a:spAutoFit/>
          </a:bodyPr>
          <a:lstStyle/>
          <a:p>
            <a:pPr algn="ctr">
              <a:defRPr/>
            </a:pPr>
            <a:r>
              <a:rPr lang="en-US" altLang="en-US" sz="3200" u="sng" dirty="0">
                <a:solidFill>
                  <a:srgbClr val="000000">
                    <a:lumMod val="95000"/>
                    <a:lumOff val="5000"/>
                  </a:srgbClr>
                </a:solidFill>
                <a:latin typeface="Comic Sans MS" pitchFamily="66" charset="0"/>
              </a:rPr>
              <a:t>(3)(2.00 M)(12.45 mL)</a:t>
            </a:r>
            <a:br>
              <a:rPr lang="en-US" altLang="en-US" sz="3200" u="sng" dirty="0">
                <a:solidFill>
                  <a:srgbClr val="000000">
                    <a:lumMod val="95000"/>
                    <a:lumOff val="5000"/>
                  </a:srgbClr>
                </a:solidFill>
                <a:latin typeface="Comic Sans MS" pitchFamily="66" charset="0"/>
              </a:rPr>
            </a:br>
            <a:r>
              <a:rPr lang="en-US" altLang="en-US" sz="3200" dirty="0">
                <a:solidFill>
                  <a:schemeClr val="tx1">
                    <a:lumMod val="95000"/>
                    <a:lumOff val="5000"/>
                  </a:schemeClr>
                </a:solidFill>
                <a:latin typeface="Comic Sans MS" pitchFamily="66" charset="0"/>
              </a:rPr>
              <a:t>(25.33 mL)(2)</a:t>
            </a:r>
          </a:p>
          <a:p>
            <a:pPr>
              <a:defRPr/>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304800"/>
            <a:ext cx="7772400" cy="1470025"/>
          </a:xfrm>
        </p:spPr>
        <p:txBody>
          <a:bodyPr/>
          <a:lstStyle/>
          <a:p>
            <a:pPr eaLnBrk="1" hangingPunct="1"/>
            <a:r>
              <a:rPr lang="en-US" altLang="en-US"/>
              <a:t>Acid Base Class #4</a:t>
            </a:r>
          </a:p>
        </p:txBody>
      </p:sp>
      <p:sp>
        <p:nvSpPr>
          <p:cNvPr id="105475" name="Rectangle 3"/>
          <p:cNvSpPr>
            <a:spLocks noGrp="1" noChangeArrowheads="1"/>
          </p:cNvSpPr>
          <p:nvPr>
            <p:ph type="subTitle" idx="1"/>
          </p:nvPr>
        </p:nvSpPr>
        <p:spPr>
          <a:xfrm>
            <a:off x="304800" y="1676400"/>
            <a:ext cx="8610600" cy="2743200"/>
          </a:xfrm>
        </p:spPr>
        <p:txBody>
          <a:bodyPr/>
          <a:lstStyle/>
          <a:p>
            <a:pPr algn="l" eaLnBrk="1" hangingPunct="1">
              <a:lnSpc>
                <a:spcPct val="90000"/>
              </a:lnSpc>
            </a:pPr>
            <a:r>
              <a:rPr lang="en-US" altLang="en-US" sz="4000" dirty="0">
                <a:solidFill>
                  <a:srgbClr val="FF3300"/>
                </a:solidFill>
                <a:latin typeface="Comic Sans MS" pitchFamily="66" charset="0"/>
              </a:rPr>
              <a:t>OB:  some of the loose ends of acids + bases, reviewing how acid base indicators work, etc.</a:t>
            </a:r>
          </a:p>
          <a:p>
            <a:pPr algn="l" eaLnBrk="1" hangingPunct="1">
              <a:lnSpc>
                <a:spcPct val="90000"/>
              </a:lnSpc>
            </a:pPr>
            <a:endParaRPr lang="en-US" altLang="en-US" sz="4000" dirty="0">
              <a:solidFill>
                <a:srgbClr val="FF3300"/>
              </a:solidFill>
              <a:latin typeface="Comic Sans MS" pitchFamily="66" charset="0"/>
            </a:endParaRPr>
          </a:p>
          <a:p>
            <a:pPr algn="l" eaLnBrk="1" hangingPunct="1">
              <a:lnSpc>
                <a:spcPct val="90000"/>
              </a:lnSpc>
            </a:pPr>
            <a:r>
              <a:rPr lang="en-US" altLang="en-US" sz="4000" b="1" dirty="0">
                <a:solidFill>
                  <a:srgbClr val="0000CC"/>
                </a:solidFill>
                <a:latin typeface="Comic Sans MS" pitchFamily="66" charset="0"/>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76200" y="53975"/>
            <a:ext cx="8991600"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rPr>
              <a:t>65.  Acid Base indicators are mostly weak acids. </a:t>
            </a:r>
          </a:p>
          <a:p>
            <a:pPr eaLnBrk="1" hangingPunct="1">
              <a:spcBef>
                <a:spcPct val="50000"/>
              </a:spcBef>
              <a:buFontTx/>
              <a:buNone/>
            </a:pPr>
            <a:br>
              <a:rPr lang="en-US" altLang="en-US" sz="2800" dirty="0">
                <a:solidFill>
                  <a:srgbClr val="000000"/>
                </a:solidFill>
              </a:rPr>
            </a:br>
            <a:r>
              <a:rPr lang="en-US" altLang="en-US" sz="2800" dirty="0">
                <a:solidFill>
                  <a:srgbClr val="000000"/>
                </a:solidFill>
              </a:rPr>
              <a:t>66.  When you put these indicators into solutions containing H</a:t>
            </a:r>
            <a:r>
              <a:rPr lang="en-US" altLang="en-US" sz="2800" baseline="30000" dirty="0">
                <a:solidFill>
                  <a:srgbClr val="000000"/>
                </a:solidFill>
              </a:rPr>
              <a:t>+1</a:t>
            </a:r>
            <a:r>
              <a:rPr lang="en-US" altLang="en-US" sz="2800" dirty="0">
                <a:solidFill>
                  <a:srgbClr val="000000"/>
                </a:solidFill>
              </a:rPr>
              <a:t> ions or OH</a:t>
            </a:r>
            <a:r>
              <a:rPr lang="en-US" altLang="en-US" sz="2800" baseline="30000" dirty="0">
                <a:solidFill>
                  <a:srgbClr val="000000"/>
                </a:solidFill>
              </a:rPr>
              <a:t>-1</a:t>
            </a:r>
            <a:r>
              <a:rPr lang="en-US" altLang="en-US" sz="2800" dirty="0">
                <a:solidFill>
                  <a:srgbClr val="000000"/>
                </a:solidFill>
              </a:rPr>
              <a:t> ions, they will undergo a </a:t>
            </a:r>
            <a:br>
              <a:rPr lang="en-US" altLang="en-US" sz="2800" dirty="0">
                <a:solidFill>
                  <a:srgbClr val="000000"/>
                </a:solidFill>
              </a:rPr>
            </a:br>
            <a:r>
              <a:rPr lang="en-US" altLang="en-US" sz="2800" dirty="0">
                <a:solidFill>
                  <a:srgbClr val="000000"/>
                </a:solidFill>
              </a:rPr>
              <a:t>LeChatleier's Shift , shifting forward or reverse.</a:t>
            </a:r>
          </a:p>
          <a:p>
            <a:pPr eaLnBrk="1" hangingPunct="1">
              <a:spcBef>
                <a:spcPct val="50000"/>
              </a:spcBef>
              <a:buFontTx/>
              <a:buNone/>
            </a:pPr>
            <a:br>
              <a:rPr lang="en-US" altLang="en-US" sz="2800" dirty="0">
                <a:solidFill>
                  <a:srgbClr val="000000"/>
                </a:solidFill>
              </a:rPr>
            </a:br>
            <a:br>
              <a:rPr lang="en-US" altLang="en-US" sz="2800" dirty="0">
                <a:solidFill>
                  <a:srgbClr val="000000"/>
                </a:solidFill>
              </a:rPr>
            </a:br>
            <a:r>
              <a:rPr lang="en-US" altLang="en-US" sz="2800" dirty="0">
                <a:solidFill>
                  <a:srgbClr val="000000"/>
                </a:solidFill>
              </a:rPr>
              <a:t>Let’s look at the molecule phenolphthalein, since we used it in lab.</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2800" dirty="0">
                <a:solidFill>
                  <a:srgbClr val="000000"/>
                </a:solidFill>
                <a:latin typeface="Comic Sans MS" pitchFamily="66" charset="0"/>
              </a:rPr>
              <a:t> </a:t>
            </a:r>
            <a:endParaRPr lang="en-US" altLang="en-US" dirty="0">
              <a:latin typeface="Comic Sans MS" pitchFamily="66"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76200" y="53975"/>
            <a:ext cx="8991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000000"/>
                </a:solidFill>
                <a:latin typeface="Times New Roman" pitchFamily="18" charset="0"/>
                <a:cs typeface="Times New Roman" pitchFamily="18" charset="0"/>
              </a:rPr>
              <a:t>Phenolphthalein is a weak acid, which means it’s a molecule with a H</a:t>
            </a:r>
            <a:r>
              <a:rPr lang="en-US" altLang="en-US" baseline="30000" dirty="0">
                <a:solidFill>
                  <a:srgbClr val="000000"/>
                </a:solidFill>
                <a:latin typeface="Times New Roman" pitchFamily="18" charset="0"/>
                <a:cs typeface="Times New Roman" pitchFamily="18" charset="0"/>
              </a:rPr>
              <a:t>+1</a:t>
            </a:r>
            <a:r>
              <a:rPr lang="en-US" altLang="en-US" dirty="0">
                <a:solidFill>
                  <a:srgbClr val="000000"/>
                </a:solidFill>
                <a:latin typeface="Times New Roman" pitchFamily="18" charset="0"/>
                <a:cs typeface="Times New Roman" pitchFamily="18" charset="0"/>
              </a:rPr>
              <a:t> ion that sometimes ionizes off the molecule.</a:t>
            </a:r>
          </a:p>
          <a:p>
            <a:pPr eaLnBrk="1" hangingPunct="1">
              <a:spcBef>
                <a:spcPct val="50000"/>
              </a:spcBef>
              <a:buFontTx/>
              <a:buNone/>
            </a:pPr>
            <a:r>
              <a:rPr lang="en-US" altLang="en-US" dirty="0">
                <a:solidFill>
                  <a:srgbClr val="FF3300"/>
                </a:solidFill>
                <a:latin typeface="Comic Sans MS" pitchFamily="66" charset="0"/>
              </a:rPr>
              <a:t>The formula for phenolphthalein is:</a:t>
            </a:r>
          </a:p>
          <a:p>
            <a:pPr eaLnBrk="1" hangingPunct="1">
              <a:spcBef>
                <a:spcPct val="50000"/>
              </a:spcBef>
              <a:buFontTx/>
              <a:buNone/>
            </a:pPr>
            <a:r>
              <a:rPr lang="en-US" altLang="en-US" sz="4800" dirty="0">
                <a:solidFill>
                  <a:srgbClr val="FF3300"/>
                </a:solidFill>
                <a:latin typeface="Comic Sans MS" pitchFamily="66" charset="0"/>
              </a:rPr>
              <a:t>     HC</a:t>
            </a:r>
            <a:r>
              <a:rPr lang="en-US" altLang="en-US" sz="4800" baseline="-25000" dirty="0">
                <a:solidFill>
                  <a:srgbClr val="FF3300"/>
                </a:solidFill>
                <a:latin typeface="Comic Sans MS" pitchFamily="66" charset="0"/>
              </a:rPr>
              <a:t>20</a:t>
            </a:r>
            <a:r>
              <a:rPr lang="en-US" altLang="en-US" sz="4800" dirty="0">
                <a:solidFill>
                  <a:srgbClr val="FF3300"/>
                </a:solidFill>
                <a:latin typeface="Comic Sans MS" pitchFamily="66" charset="0"/>
              </a:rPr>
              <a:t>H</a:t>
            </a:r>
            <a:r>
              <a:rPr lang="en-US" altLang="en-US" sz="4800" baseline="-25000" dirty="0">
                <a:solidFill>
                  <a:srgbClr val="FF3300"/>
                </a:solidFill>
                <a:latin typeface="Comic Sans MS" pitchFamily="66" charset="0"/>
              </a:rPr>
              <a:t>13</a:t>
            </a:r>
            <a:r>
              <a:rPr lang="en-US" altLang="en-US" sz="4800" dirty="0">
                <a:solidFill>
                  <a:srgbClr val="FF3300"/>
                </a:solidFill>
                <a:latin typeface="Comic Sans MS" pitchFamily="66" charset="0"/>
              </a:rPr>
              <a:t>O</a:t>
            </a:r>
            <a:r>
              <a:rPr lang="en-US" altLang="en-US" sz="4800" baseline="-25000" dirty="0">
                <a:solidFill>
                  <a:srgbClr val="FF3300"/>
                </a:solidFill>
                <a:latin typeface="Comic Sans MS" pitchFamily="66" charset="0"/>
              </a:rPr>
              <a:t>4</a:t>
            </a:r>
            <a:br>
              <a:rPr lang="en-US" altLang="en-US" sz="4800" baseline="-25000" dirty="0">
                <a:solidFill>
                  <a:srgbClr val="FF3300"/>
                </a:solidFill>
                <a:latin typeface="Comic Sans MS" pitchFamily="66" charset="0"/>
              </a:rPr>
            </a:br>
            <a:endParaRPr lang="en-US" altLang="en-US" sz="4800" baseline="-25000" dirty="0">
              <a:solidFill>
                <a:srgbClr val="FF3300"/>
              </a:solidFill>
              <a:latin typeface="Comic Sans MS" pitchFamily="66" charset="0"/>
            </a:endParaRPr>
          </a:p>
          <a:p>
            <a:pPr eaLnBrk="1" hangingPunct="1">
              <a:spcBef>
                <a:spcPct val="50000"/>
              </a:spcBef>
              <a:buFontTx/>
              <a:buNone/>
            </a:pPr>
            <a:r>
              <a:rPr lang="en-US" altLang="en-US" dirty="0">
                <a:latin typeface="Comic Sans MS" pitchFamily="66" charset="0"/>
              </a:rPr>
              <a:t>Show the dissociation of phenolphthalein  </a:t>
            </a:r>
            <a:br>
              <a:rPr lang="en-US" altLang="en-US" dirty="0">
                <a:latin typeface="Comic Sans MS" pitchFamily="66" charset="0"/>
              </a:rPr>
            </a:br>
            <a:r>
              <a:rPr lang="en-US" altLang="en-US" dirty="0">
                <a:latin typeface="Comic Sans MS" pitchFamily="66" charset="0"/>
              </a:rPr>
              <a:t>        when it is put into H</a:t>
            </a:r>
            <a:r>
              <a:rPr lang="en-US" altLang="en-US" baseline="-25000" dirty="0">
                <a:latin typeface="Comic Sans MS" pitchFamily="66" charset="0"/>
              </a:rPr>
              <a:t>2</a:t>
            </a:r>
            <a:r>
              <a:rPr lang="en-US" altLang="en-US" dirty="0">
                <a:latin typeface="Comic Sans MS" pitchFamily="66" charset="0"/>
              </a:rPr>
              <a:t>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76200" y="76200"/>
            <a:ext cx="89154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000" dirty="0">
                <a:solidFill>
                  <a:schemeClr val="accent2"/>
                </a:solidFill>
              </a:rPr>
              <a:t>BASES</a:t>
            </a:r>
            <a:br>
              <a:rPr lang="en-US" altLang="en-US" sz="4000" dirty="0">
                <a:solidFill>
                  <a:schemeClr val="accent2"/>
                </a:solidFill>
              </a:rPr>
            </a:br>
            <a:r>
              <a:rPr lang="en-US" altLang="en-US" sz="2800" dirty="0">
                <a:solidFill>
                  <a:srgbClr val="FF0000"/>
                </a:solidFill>
                <a:latin typeface="Comic Sans MS" pitchFamily="66" charset="0"/>
              </a:rPr>
              <a:t>15.  </a:t>
            </a:r>
            <a:r>
              <a:rPr lang="en-US" altLang="en-US" sz="2800" dirty="0">
                <a:solidFill>
                  <a:schemeClr val="accent2"/>
                </a:solidFill>
                <a:latin typeface="Comic Sans MS" pitchFamily="66" charset="0"/>
              </a:rPr>
              <a:t>You need to know all the bases in table L.</a:t>
            </a:r>
          </a:p>
          <a:p>
            <a:pPr eaLnBrk="1" hangingPunct="1">
              <a:spcBef>
                <a:spcPct val="50000"/>
              </a:spcBef>
              <a:buFontTx/>
              <a:buNone/>
              <a:defRPr/>
            </a:pPr>
            <a:r>
              <a:rPr lang="en-US" altLang="en-US" sz="2800" dirty="0">
                <a:solidFill>
                  <a:schemeClr val="accent2"/>
                </a:solidFill>
                <a:latin typeface="Comic Sans MS" pitchFamily="66" charset="0"/>
              </a:rPr>
              <a:t>In our class we will discuss all 4 bases, sodium hydroxide, potassium hydroxide, calcium hydroxide, and ammonia.  </a:t>
            </a:r>
          </a:p>
          <a:p>
            <a:pPr eaLnBrk="1" hangingPunct="1">
              <a:spcBef>
                <a:spcPct val="50000"/>
              </a:spcBef>
              <a:buFontTx/>
              <a:buNone/>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ALL aqueous ionic compound containing hydroxides are also bases, such as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LiOH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000" dirty="0" err="1">
                <a:solidFill>
                  <a:schemeClr val="tx1">
                    <a:lumMod val="95000"/>
                    <a:lumOff val="5000"/>
                  </a:schemeClr>
                </a:solidFill>
                <a:latin typeface="Times New Roman" panose="02020603050405020304" pitchFamily="18" charset="0"/>
                <a:cs typeface="Times New Roman" panose="02020603050405020304" pitchFamily="18" charset="0"/>
              </a:rPr>
              <a:t>RbOH</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Sr(OH)</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etc.  </a:t>
            </a:r>
            <a:b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4"/>
          <p:cNvSpPr txBox="1">
            <a:spLocks noChangeArrowheads="1"/>
          </p:cNvSpPr>
          <p:nvPr/>
        </p:nvSpPr>
        <p:spPr bwMode="auto">
          <a:xfrm>
            <a:off x="152400" y="381000"/>
            <a:ext cx="899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 Phenolphthalein in dynamic equilibrium…</a:t>
            </a:r>
          </a:p>
          <a:p>
            <a:pPr eaLnBrk="1" hangingPunct="1">
              <a:spcBef>
                <a:spcPct val="50000"/>
              </a:spcBef>
              <a:buFontTx/>
              <a:buNone/>
            </a:pPr>
            <a:r>
              <a:rPr lang="en-US" altLang="en-US" dirty="0">
                <a:solidFill>
                  <a:srgbClr val="000000"/>
                </a:solidFill>
                <a:latin typeface="Comic Sans MS" pitchFamily="66" charset="0"/>
              </a:rPr>
              <a:t>HC</a:t>
            </a:r>
            <a:r>
              <a:rPr lang="en-US" altLang="en-US" baseline="-25000" dirty="0">
                <a:solidFill>
                  <a:srgbClr val="000000"/>
                </a:solidFill>
                <a:latin typeface="Comic Sans MS" pitchFamily="66" charset="0"/>
              </a:rPr>
              <a:t>20</a:t>
            </a:r>
            <a:r>
              <a:rPr lang="en-US" altLang="en-US" dirty="0">
                <a:solidFill>
                  <a:srgbClr val="000000"/>
                </a:solidFill>
                <a:latin typeface="Comic Sans MS" pitchFamily="66" charset="0"/>
              </a:rPr>
              <a:t>H</a:t>
            </a:r>
            <a:r>
              <a:rPr lang="en-US" altLang="en-US" baseline="-25000" dirty="0">
                <a:solidFill>
                  <a:srgbClr val="000000"/>
                </a:solidFill>
                <a:latin typeface="Comic Sans MS" pitchFamily="66" charset="0"/>
              </a:rPr>
              <a:t>13</a:t>
            </a:r>
            <a:r>
              <a:rPr lang="en-US" altLang="en-US" dirty="0">
                <a:solidFill>
                  <a:srgbClr val="000000"/>
                </a:solidFill>
                <a:latin typeface="Comic Sans MS" pitchFamily="66" charset="0"/>
              </a:rPr>
              <a:t>O</a:t>
            </a:r>
            <a:r>
              <a:rPr lang="en-US" altLang="en-US" baseline="-25000" dirty="0">
                <a:solidFill>
                  <a:srgbClr val="000000"/>
                </a:solidFill>
                <a:latin typeface="Comic Sans MS" pitchFamily="66" charset="0"/>
              </a:rPr>
              <a:t>4</a:t>
            </a:r>
            <a:r>
              <a:rPr lang="en-US" altLang="en-US" dirty="0">
                <a:solidFill>
                  <a:srgbClr val="000000"/>
                </a:solidFill>
                <a:latin typeface="Comic Sans MS" pitchFamily="66" charset="0"/>
              </a:rPr>
              <a:t>                     H</a:t>
            </a:r>
            <a:r>
              <a:rPr lang="en-US" altLang="en-US" baseline="30000" dirty="0">
                <a:solidFill>
                  <a:srgbClr val="000000"/>
                </a:solidFill>
                <a:latin typeface="Comic Sans MS" pitchFamily="66" charset="0"/>
              </a:rPr>
              <a:t>+1</a:t>
            </a:r>
            <a:r>
              <a:rPr lang="en-US" altLang="en-US" baseline="-25000" dirty="0">
                <a:solidFill>
                  <a:srgbClr val="000000"/>
                </a:solidFill>
                <a:latin typeface="Comic Sans MS" pitchFamily="66" charset="0"/>
              </a:rPr>
              <a:t>(AQ)</a:t>
            </a:r>
            <a:r>
              <a:rPr lang="en-US" altLang="en-US" dirty="0">
                <a:solidFill>
                  <a:srgbClr val="000000"/>
                </a:solidFill>
                <a:latin typeface="Comic Sans MS" pitchFamily="66" charset="0"/>
              </a:rPr>
              <a:t> + C</a:t>
            </a:r>
            <a:r>
              <a:rPr lang="en-US" altLang="en-US" baseline="-25000" dirty="0">
                <a:solidFill>
                  <a:srgbClr val="000000"/>
                </a:solidFill>
                <a:latin typeface="Comic Sans MS" pitchFamily="66" charset="0"/>
              </a:rPr>
              <a:t>20</a:t>
            </a:r>
            <a:r>
              <a:rPr lang="en-US" altLang="en-US" dirty="0">
                <a:solidFill>
                  <a:srgbClr val="000000"/>
                </a:solidFill>
                <a:latin typeface="Comic Sans MS" pitchFamily="66" charset="0"/>
              </a:rPr>
              <a:t>H</a:t>
            </a:r>
            <a:r>
              <a:rPr lang="en-US" altLang="en-US" baseline="-25000" dirty="0">
                <a:solidFill>
                  <a:srgbClr val="000000"/>
                </a:solidFill>
                <a:latin typeface="Comic Sans MS" pitchFamily="66" charset="0"/>
              </a:rPr>
              <a:t>13</a:t>
            </a:r>
            <a:r>
              <a:rPr lang="en-US" altLang="en-US" dirty="0">
                <a:solidFill>
                  <a:srgbClr val="000000"/>
                </a:solidFill>
                <a:latin typeface="Comic Sans MS" pitchFamily="66" charset="0"/>
              </a:rPr>
              <a:t>O</a:t>
            </a:r>
            <a:r>
              <a:rPr lang="en-US" altLang="en-US" baseline="-25000" dirty="0">
                <a:solidFill>
                  <a:srgbClr val="000000"/>
                </a:solidFill>
                <a:latin typeface="Comic Sans MS" pitchFamily="66" charset="0"/>
              </a:rPr>
              <a:t>4</a:t>
            </a:r>
            <a:r>
              <a:rPr lang="en-US" altLang="en-US" baseline="30000" dirty="0">
                <a:solidFill>
                  <a:srgbClr val="000000"/>
                </a:solidFill>
                <a:latin typeface="Comic Sans MS" pitchFamily="66" charset="0"/>
              </a:rPr>
              <a:t>-1</a:t>
            </a:r>
            <a:r>
              <a:rPr lang="en-US" altLang="en-US" baseline="-25000" dirty="0">
                <a:solidFill>
                  <a:srgbClr val="000000"/>
                </a:solidFill>
                <a:latin typeface="Comic Sans MS" pitchFamily="66" charset="0"/>
              </a:rPr>
              <a:t>(AQ)</a:t>
            </a:r>
            <a:r>
              <a:rPr lang="en-US" altLang="en-US" dirty="0">
                <a:solidFill>
                  <a:srgbClr val="000000"/>
                </a:solidFill>
                <a:latin typeface="Comic Sans MS" pitchFamily="66" charset="0"/>
              </a:rPr>
              <a:t> </a:t>
            </a:r>
          </a:p>
        </p:txBody>
      </p:sp>
      <p:sp>
        <p:nvSpPr>
          <p:cNvPr id="108547" name="Line 5"/>
          <p:cNvSpPr>
            <a:spLocks noChangeShapeType="1"/>
          </p:cNvSpPr>
          <p:nvPr/>
        </p:nvSpPr>
        <p:spPr bwMode="auto">
          <a:xfrm>
            <a:off x="2895600" y="1143000"/>
            <a:ext cx="152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8548" name="Line 6"/>
          <p:cNvSpPr>
            <a:spLocks noChangeShapeType="1"/>
          </p:cNvSpPr>
          <p:nvPr/>
        </p:nvSpPr>
        <p:spPr bwMode="auto">
          <a:xfrm>
            <a:off x="2895600" y="1295400"/>
            <a:ext cx="152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8549" name="Line 7"/>
          <p:cNvSpPr>
            <a:spLocks noChangeShapeType="1"/>
          </p:cNvSpPr>
          <p:nvPr/>
        </p:nvSpPr>
        <p:spPr bwMode="auto">
          <a:xfrm flipV="1">
            <a:off x="2895600" y="9906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8550" name="Line 8"/>
          <p:cNvSpPr>
            <a:spLocks noChangeShapeType="1"/>
          </p:cNvSpPr>
          <p:nvPr/>
        </p:nvSpPr>
        <p:spPr bwMode="auto">
          <a:xfrm flipV="1">
            <a:off x="4038600" y="12954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8551" name="Text Box 9"/>
          <p:cNvSpPr txBox="1">
            <a:spLocks noChangeArrowheads="1"/>
          </p:cNvSpPr>
          <p:nvPr/>
        </p:nvSpPr>
        <p:spPr bwMode="auto">
          <a:xfrm>
            <a:off x="3352800" y="8382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400" dirty="0">
                <a:solidFill>
                  <a:srgbClr val="FF3300"/>
                </a:solidFill>
              </a:rPr>
              <a:t>water</a:t>
            </a:r>
          </a:p>
        </p:txBody>
      </p:sp>
      <p:sp>
        <p:nvSpPr>
          <p:cNvPr id="108552" name="Text Box 10"/>
          <p:cNvSpPr txBox="1">
            <a:spLocks noChangeArrowheads="1"/>
          </p:cNvSpPr>
          <p:nvPr/>
        </p:nvSpPr>
        <p:spPr bwMode="auto">
          <a:xfrm>
            <a:off x="304800" y="1828800"/>
            <a:ext cx="8610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dirty="0"/>
              <a:t>colorless molecule</a:t>
            </a:r>
            <a:r>
              <a:rPr lang="en-US" altLang="en-US" sz="2400" dirty="0"/>
              <a:t>                                             </a:t>
            </a:r>
            <a:r>
              <a:rPr lang="en-US" altLang="en-US" sz="2400" b="1" dirty="0">
                <a:solidFill>
                  <a:srgbClr val="FF3300"/>
                </a:solidFill>
              </a:rPr>
              <a:t>pink anion</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1800" dirty="0">
                <a:solidFill>
                  <a:srgbClr val="000000"/>
                </a:solidFill>
              </a:rPr>
              <a:t>       </a:t>
            </a:r>
            <a:r>
              <a:rPr lang="en-US" altLang="en-US" sz="4000" dirty="0">
                <a:solidFill>
                  <a:srgbClr val="000000"/>
                </a:solidFill>
              </a:rPr>
              <a:t>             </a:t>
            </a:r>
            <a:r>
              <a:rPr lang="en-US" altLang="en-US" sz="4000" b="1" dirty="0">
                <a:solidFill>
                  <a:srgbClr val="0000FF"/>
                </a:solidFill>
              </a:rPr>
              <a:t>ADD BASE</a:t>
            </a:r>
            <a:br>
              <a:rPr lang="en-US" altLang="en-US" sz="4000" b="1" dirty="0">
                <a:solidFill>
                  <a:srgbClr val="0000FF"/>
                </a:solidFill>
              </a:rPr>
            </a:br>
            <a:br>
              <a:rPr lang="en-US" altLang="en-US" sz="4000" b="1" dirty="0">
                <a:solidFill>
                  <a:srgbClr val="0000FF"/>
                </a:solidFill>
              </a:rPr>
            </a:br>
            <a:r>
              <a:rPr lang="en-US" altLang="en-US" sz="4000" b="1" dirty="0">
                <a:solidFill>
                  <a:srgbClr val="0000FF"/>
                </a:solidFill>
              </a:rPr>
              <a:t>  </a:t>
            </a:r>
            <a:r>
              <a:rPr lang="en-US" altLang="en-US" sz="4000" dirty="0">
                <a:solidFill>
                  <a:srgbClr val="FF0000"/>
                </a:solidFill>
              </a:rPr>
              <a:t>              </a:t>
            </a:r>
            <a:r>
              <a:rPr lang="en-US" altLang="en-US" sz="4000" b="1" dirty="0">
                <a:solidFill>
                  <a:srgbClr val="FF0000"/>
                </a:solidFill>
              </a:rPr>
              <a:t>ADD ACID</a:t>
            </a:r>
            <a:endParaRPr lang="en-US" altLang="en-US" sz="4000" b="1" dirty="0">
              <a:solidFill>
                <a:srgbClr val="000000"/>
              </a:solidFill>
            </a:endParaRPr>
          </a:p>
          <a:p>
            <a:pPr eaLnBrk="1" hangingPunct="1">
              <a:spcBef>
                <a:spcPct val="50000"/>
              </a:spcBef>
              <a:buFontTx/>
              <a:buNone/>
            </a:pPr>
            <a:br>
              <a:rPr lang="en-US" altLang="en-US" sz="1400" b="1" dirty="0">
                <a:solidFill>
                  <a:srgbClr val="0000FF"/>
                </a:solidFill>
              </a:rPr>
            </a:br>
            <a:endParaRPr lang="en-US" altLang="en-US" sz="2400" dirty="0">
              <a:solidFill>
                <a:srgbClr val="FF3300"/>
              </a:solidFill>
              <a:latin typeface="Comic Sans MS" pitchFamily="66"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228600" y="4572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dirty="0"/>
              <a:t>The next slide contains the worst part of chemistry all year (for me).  I must teach you this, I don’t understand why, there is NO NEED to try to grasp this other than it’s on the regents exam.</a:t>
            </a:r>
          </a:p>
          <a:p>
            <a:pPr eaLnBrk="1" hangingPunct="1">
              <a:spcBef>
                <a:spcPct val="0"/>
              </a:spcBef>
              <a:buFontTx/>
              <a:buNone/>
            </a:pPr>
            <a:endParaRPr lang="en-US" altLang="en-US" sz="4000" dirty="0"/>
          </a:p>
          <a:p>
            <a:pPr eaLnBrk="1" hangingPunct="1">
              <a:spcBef>
                <a:spcPct val="0"/>
              </a:spcBef>
              <a:buFontTx/>
              <a:buNone/>
            </a:pPr>
            <a:r>
              <a:rPr lang="en-US" altLang="en-US" sz="4000" dirty="0"/>
              <a:t>Forgive me, in advance.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4"/>
          <p:cNvSpPr txBox="1">
            <a:spLocks noChangeArrowheads="1"/>
          </p:cNvSpPr>
          <p:nvPr/>
        </p:nvSpPr>
        <p:spPr bwMode="auto">
          <a:xfrm>
            <a:off x="0" y="76200"/>
            <a:ext cx="9144000"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Svante Arrhenius won a Nobel Prize for his theory</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 of acids and bases. </a:t>
            </a:r>
          </a:p>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Bronsted + Lowry made a name for themselves with ammonia being a base with their “alternate theory”.</a:t>
            </a:r>
          </a:p>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Another way to “understand” acids is this silly idea…  </a:t>
            </a:r>
            <a:br>
              <a:rPr lang="en-US" altLang="en-US" dirty="0">
                <a:solidFill>
                  <a:srgbClr val="000000"/>
                </a:solidFill>
                <a:latin typeface="Times New Roman" panose="02020603050405020304" pitchFamily="18" charset="0"/>
                <a:cs typeface="Times New Roman" panose="02020603050405020304" pitchFamily="18" charset="0"/>
              </a:rPr>
            </a:br>
            <a:br>
              <a:rPr lang="en-US" altLang="en-US" sz="900" b="1" dirty="0">
                <a:solidFill>
                  <a:srgbClr val="000000"/>
                </a:solidFill>
              </a:rPr>
            </a:br>
            <a:br>
              <a:rPr lang="en-US" altLang="en-US" sz="900" b="1" dirty="0">
                <a:solidFill>
                  <a:srgbClr val="000000"/>
                </a:solidFill>
              </a:rPr>
            </a:br>
            <a:r>
              <a:rPr lang="en-US" altLang="en-US" sz="900" b="1" dirty="0">
                <a:solidFill>
                  <a:srgbClr val="000000"/>
                </a:solidFill>
              </a:rPr>
              <a:t>\</a:t>
            </a:r>
            <a:br>
              <a:rPr lang="en-US" altLang="en-US" sz="2000" b="1" dirty="0">
                <a:solidFill>
                  <a:srgbClr val="000000"/>
                </a:solidFill>
              </a:rPr>
            </a:br>
            <a:br>
              <a:rPr lang="en-US" altLang="en-US" sz="1800" dirty="0">
                <a:solidFill>
                  <a:srgbClr val="000000"/>
                </a:solidFill>
              </a:rPr>
            </a:br>
            <a:r>
              <a:rPr lang="en-US" altLang="en-US" sz="3600" dirty="0">
                <a:solidFill>
                  <a:srgbClr val="FF0000"/>
                </a:solidFill>
              </a:rPr>
              <a:t>67.  </a:t>
            </a:r>
            <a:r>
              <a:rPr lang="en-US" altLang="en-US" sz="2800" dirty="0">
                <a:solidFill>
                  <a:srgbClr val="0000CC"/>
                </a:solidFill>
                <a:latin typeface="Comic Sans MS" pitchFamily="66" charset="0"/>
              </a:rPr>
              <a:t>The H</a:t>
            </a:r>
            <a:r>
              <a:rPr lang="en-US" altLang="en-US" sz="2800" baseline="30000" dirty="0">
                <a:solidFill>
                  <a:srgbClr val="0000CC"/>
                </a:solidFill>
                <a:latin typeface="Comic Sans MS" pitchFamily="66" charset="0"/>
              </a:rPr>
              <a:t>+1</a:t>
            </a:r>
            <a:r>
              <a:rPr lang="en-US" altLang="en-US" sz="2800" dirty="0">
                <a:solidFill>
                  <a:srgbClr val="0000CC"/>
                </a:solidFill>
                <a:latin typeface="Comic Sans MS" pitchFamily="66" charset="0"/>
              </a:rPr>
              <a:t> ions from the acid “join” with the</a:t>
            </a:r>
            <a:br>
              <a:rPr lang="en-US" altLang="en-US" sz="2800" dirty="0">
                <a:solidFill>
                  <a:srgbClr val="0000CC"/>
                </a:solidFill>
                <a:latin typeface="Comic Sans MS" pitchFamily="66" charset="0"/>
              </a:rPr>
            </a:br>
            <a:r>
              <a:rPr lang="en-US" altLang="en-US" sz="2800" dirty="0">
                <a:solidFill>
                  <a:srgbClr val="0000CC"/>
                </a:solidFill>
                <a:latin typeface="Comic Sans MS" pitchFamily="66" charset="0"/>
              </a:rPr>
              <a:t>            H</a:t>
            </a:r>
            <a:r>
              <a:rPr lang="en-US" altLang="en-US" sz="2800" baseline="-25000" dirty="0">
                <a:solidFill>
                  <a:srgbClr val="0000CC"/>
                </a:solidFill>
                <a:latin typeface="Comic Sans MS" pitchFamily="66" charset="0"/>
              </a:rPr>
              <a:t>2</a:t>
            </a:r>
            <a:r>
              <a:rPr lang="en-US" altLang="en-US" sz="2800" dirty="0">
                <a:solidFill>
                  <a:srgbClr val="0000CC"/>
                </a:solidFill>
                <a:latin typeface="Comic Sans MS" pitchFamily="66" charset="0"/>
              </a:rPr>
              <a:t>O molecules forming </a:t>
            </a:r>
            <a:r>
              <a:rPr lang="en-US" altLang="en-US" sz="2800" dirty="0">
                <a:solidFill>
                  <a:srgbClr val="FF0000"/>
                </a:solidFill>
                <a:latin typeface="Comic Sans MS" pitchFamily="66" charset="0"/>
              </a:rPr>
              <a:t>hydronium</a:t>
            </a:r>
            <a:r>
              <a:rPr lang="en-US" altLang="en-US" sz="2800" dirty="0">
                <a:solidFill>
                  <a:srgbClr val="0000CC"/>
                </a:solidFill>
                <a:latin typeface="Comic Sans MS" pitchFamily="66" charset="0"/>
              </a:rPr>
              <a:t> ions:</a:t>
            </a:r>
            <a:br>
              <a:rPr lang="en-US" altLang="en-US" sz="2800" dirty="0">
                <a:solidFill>
                  <a:srgbClr val="0000CC"/>
                </a:solidFill>
                <a:latin typeface="Comic Sans MS" pitchFamily="66" charset="0"/>
              </a:rPr>
            </a:br>
            <a:br>
              <a:rPr lang="en-US" altLang="en-US" sz="2800" dirty="0">
                <a:solidFill>
                  <a:srgbClr val="0000CC"/>
                </a:solidFill>
                <a:latin typeface="Comic Sans MS" pitchFamily="66" charset="0"/>
              </a:rPr>
            </a:br>
            <a:r>
              <a:rPr lang="en-US" altLang="en-US" sz="5400" b="1" dirty="0">
                <a:solidFill>
                  <a:srgbClr val="0000CC"/>
                </a:solidFill>
                <a:latin typeface="Comic Sans MS" pitchFamily="66" charset="0"/>
              </a:rPr>
              <a:t>  H</a:t>
            </a:r>
            <a:r>
              <a:rPr lang="en-US" altLang="en-US" sz="5400" b="1" baseline="30000" dirty="0">
                <a:solidFill>
                  <a:srgbClr val="0000CC"/>
                </a:solidFill>
                <a:latin typeface="Comic Sans MS" pitchFamily="66" charset="0"/>
              </a:rPr>
              <a:t>+1</a:t>
            </a:r>
            <a:r>
              <a:rPr lang="en-US" altLang="en-US" sz="5400" b="1" dirty="0">
                <a:solidFill>
                  <a:srgbClr val="0000CC"/>
                </a:solidFill>
                <a:latin typeface="Comic Sans MS" pitchFamily="66" charset="0"/>
              </a:rPr>
              <a:t> + H</a:t>
            </a:r>
            <a:r>
              <a:rPr lang="en-US" altLang="en-US" sz="5400" b="1" baseline="-25000" dirty="0">
                <a:solidFill>
                  <a:srgbClr val="0000CC"/>
                </a:solidFill>
                <a:latin typeface="Comic Sans MS" pitchFamily="66" charset="0"/>
              </a:rPr>
              <a:t>2</a:t>
            </a:r>
            <a:r>
              <a:rPr lang="en-US" altLang="en-US" sz="5400" b="1" dirty="0">
                <a:solidFill>
                  <a:srgbClr val="0000CC"/>
                </a:solidFill>
                <a:latin typeface="Comic Sans MS" pitchFamily="66" charset="0"/>
              </a:rPr>
              <a:t>O      H</a:t>
            </a:r>
            <a:r>
              <a:rPr lang="en-US" altLang="en-US" sz="5400" b="1" baseline="-25000" dirty="0">
                <a:solidFill>
                  <a:srgbClr val="0000CC"/>
                </a:solidFill>
                <a:latin typeface="Comic Sans MS" pitchFamily="66" charset="0"/>
              </a:rPr>
              <a:t>3</a:t>
            </a:r>
            <a:r>
              <a:rPr lang="en-US" altLang="en-US" sz="5400" b="1" dirty="0">
                <a:solidFill>
                  <a:srgbClr val="0000CC"/>
                </a:solidFill>
                <a:latin typeface="Comic Sans MS" pitchFamily="66" charset="0"/>
              </a:rPr>
              <a:t>O</a:t>
            </a:r>
            <a:r>
              <a:rPr lang="en-US" altLang="en-US" sz="5400" b="1" baseline="30000" dirty="0">
                <a:solidFill>
                  <a:srgbClr val="0000CC"/>
                </a:solidFill>
                <a:latin typeface="Comic Sans MS" pitchFamily="66" charset="0"/>
              </a:rPr>
              <a:t>+1</a:t>
            </a:r>
          </a:p>
        </p:txBody>
      </p:sp>
      <p:sp>
        <p:nvSpPr>
          <p:cNvPr id="113667" name="Line 5"/>
          <p:cNvSpPr>
            <a:spLocks noChangeShapeType="1"/>
          </p:cNvSpPr>
          <p:nvPr/>
        </p:nvSpPr>
        <p:spPr bwMode="auto">
          <a:xfrm>
            <a:off x="4381500" y="5562600"/>
            <a:ext cx="1181100" cy="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6"/>
          <p:cNvSpPr txBox="1">
            <a:spLocks noChangeArrowheads="1"/>
          </p:cNvSpPr>
          <p:nvPr/>
        </p:nvSpPr>
        <p:spPr bwMode="auto">
          <a:xfrm>
            <a:off x="38100" y="457200"/>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3600" dirty="0">
                <a:solidFill>
                  <a:srgbClr val="FF0000"/>
                </a:solidFill>
                <a:latin typeface="Times New Roman" panose="02020603050405020304" pitchFamily="18" charset="0"/>
                <a:cs typeface="Times New Roman" panose="02020603050405020304" pitchFamily="18" charset="0"/>
              </a:rPr>
              <a:t>68.</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The acid exists as part of a water molecule, called the </a:t>
            </a:r>
            <a:r>
              <a:rPr lang="en-US" altLang="en-US" sz="3600" b="1" i="1" dirty="0">
                <a:solidFill>
                  <a:srgbClr val="0000CC"/>
                </a:solidFill>
                <a:latin typeface="Times New Roman" panose="02020603050405020304" pitchFamily="18" charset="0"/>
                <a:cs typeface="Times New Roman" panose="02020603050405020304" pitchFamily="18" charset="0"/>
              </a:rPr>
              <a:t>hydronium ion</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b="1" dirty="0">
                <a:solidFill>
                  <a:srgbClr val="C00000"/>
                </a:solidFill>
                <a:latin typeface="Times New Roman" panose="02020603050405020304" pitchFamily="18" charset="0"/>
                <a:cs typeface="Times New Roman" panose="02020603050405020304" pitchFamily="18" charset="0"/>
              </a:rPr>
              <a:t>The H</a:t>
            </a:r>
            <a:r>
              <a:rPr lang="en-US" altLang="en-US" sz="3600" b="1" baseline="30000" dirty="0">
                <a:solidFill>
                  <a:srgbClr val="C00000"/>
                </a:solidFill>
                <a:latin typeface="Times New Roman" panose="02020603050405020304" pitchFamily="18" charset="0"/>
                <a:cs typeface="Times New Roman" panose="02020603050405020304" pitchFamily="18" charset="0"/>
              </a:rPr>
              <a:t>+1</a:t>
            </a:r>
            <a:r>
              <a:rPr lang="en-US" altLang="en-US" sz="3600" b="1" dirty="0">
                <a:solidFill>
                  <a:srgbClr val="C00000"/>
                </a:solidFill>
                <a:latin typeface="Times New Roman" panose="02020603050405020304" pitchFamily="18" charset="0"/>
                <a:cs typeface="Times New Roman" panose="02020603050405020304" pitchFamily="18" charset="0"/>
              </a:rPr>
              <a:t> ion becomes one with water. </a:t>
            </a:r>
          </a:p>
          <a:p>
            <a:pPr eaLnBrk="1" hangingPunct="1">
              <a:spcBef>
                <a:spcPct val="50000"/>
              </a:spcBef>
              <a:buFontTx/>
              <a:buNone/>
              <a:defRPr/>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You can believe this if you like, you might even see it on the regents, but it seems unnecessary, just extra vocabulary.</a:t>
            </a:r>
          </a:p>
          <a:p>
            <a:pPr eaLnBrk="1" hangingPunct="1">
              <a:spcBef>
                <a:spcPct val="50000"/>
              </a:spcBef>
              <a:buFontTx/>
              <a:buNone/>
              <a:defRPr/>
            </a:pPr>
            <a:r>
              <a:rPr lang="en-US" altLang="en-US" sz="3600" dirty="0">
                <a:solidFill>
                  <a:srgbClr val="FF0000"/>
                </a:solidFill>
                <a:latin typeface="Times New Roman" panose="02020603050405020304" pitchFamily="18" charset="0"/>
                <a:cs typeface="Times New Roman" panose="02020603050405020304" pitchFamily="18" charset="0"/>
              </a:rPr>
              <a:t>69.</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Hydronium ion:  a theoretical model for acids, </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whereby the hydrogen ions become one with water</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and exists as H</a:t>
            </a:r>
            <a:r>
              <a:rPr lang="en-US" alt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3600"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endPar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p:cNvSpPr txBox="1">
            <a:spLocks noChangeArrowheads="1"/>
          </p:cNvSpPr>
          <p:nvPr/>
        </p:nvSpPr>
        <p:spPr bwMode="auto">
          <a:xfrm>
            <a:off x="152400" y="152400"/>
            <a:ext cx="88392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70.</a:t>
            </a:r>
            <a:r>
              <a:rPr lang="en-US" altLang="en-US" sz="4400" b="1" dirty="0">
                <a:solidFill>
                  <a:srgbClr val="000000"/>
                </a:solidFill>
                <a:latin typeface="Times New Roman" panose="02020603050405020304" pitchFamily="18" charset="0"/>
                <a:cs typeface="Times New Roman" panose="02020603050405020304" pitchFamily="18" charset="0"/>
              </a:rPr>
              <a:t>  </a:t>
            </a:r>
            <a:r>
              <a:rPr lang="en-US" altLang="en-US" sz="4400" b="1" u="sng" dirty="0">
                <a:solidFill>
                  <a:srgbClr val="000000"/>
                </a:solidFill>
                <a:latin typeface="Times New Roman" panose="02020603050405020304" pitchFamily="18" charset="0"/>
                <a:cs typeface="Times New Roman" panose="02020603050405020304" pitchFamily="18" charset="0"/>
              </a:rPr>
              <a:t>4 ways acids can be described </a:t>
            </a:r>
          </a:p>
          <a:p>
            <a:pPr eaLnBrk="1" hangingPunct="1">
              <a:spcBef>
                <a:spcPct val="50000"/>
              </a:spcBef>
              <a:buFontTx/>
              <a:buNone/>
            </a:pPr>
            <a:r>
              <a:rPr lang="en-US" altLang="en-US" sz="4000" b="1" dirty="0">
                <a:solidFill>
                  <a:srgbClr val="000099"/>
                </a:solidFill>
                <a:latin typeface="Times New Roman" panose="02020603050405020304" pitchFamily="18" charset="0"/>
                <a:cs typeface="Times New Roman" panose="02020603050405020304" pitchFamily="18" charset="0"/>
              </a:rPr>
              <a:t>H</a:t>
            </a:r>
            <a:r>
              <a:rPr lang="en-US" altLang="en-US" sz="4000" b="1" baseline="30000" dirty="0">
                <a:solidFill>
                  <a:srgbClr val="000099"/>
                </a:solidFill>
                <a:latin typeface="Times New Roman" panose="02020603050405020304" pitchFamily="18" charset="0"/>
                <a:cs typeface="Times New Roman" panose="02020603050405020304" pitchFamily="18" charset="0"/>
              </a:rPr>
              <a:t>+1</a:t>
            </a:r>
            <a:r>
              <a:rPr lang="en-US" altLang="en-US" sz="4000" b="1" baseline="-25000" dirty="0">
                <a:solidFill>
                  <a:srgbClr val="000099"/>
                </a:solidFill>
                <a:latin typeface="Times New Roman" panose="02020603050405020304" pitchFamily="18" charset="0"/>
                <a:cs typeface="Times New Roman" panose="02020603050405020304" pitchFamily="18" charset="0"/>
              </a:rPr>
              <a:t>(AQ)</a:t>
            </a:r>
            <a:r>
              <a:rPr lang="en-US" altLang="en-US" sz="2800" dirty="0">
                <a:solidFill>
                  <a:srgbClr val="000099"/>
                </a:solidFill>
                <a:latin typeface="Times New Roman" panose="02020603050405020304" pitchFamily="18" charset="0"/>
                <a:cs typeface="Times New Roman" panose="02020603050405020304" pitchFamily="18" charset="0"/>
              </a:rPr>
              <a:t>   </a:t>
            </a:r>
            <a:r>
              <a:rPr lang="en-US" altLang="en-US" sz="3600" dirty="0">
                <a:solidFill>
                  <a:srgbClr val="000099"/>
                </a:solidFill>
                <a:latin typeface="Times New Roman" panose="02020603050405020304" pitchFamily="18" charset="0"/>
                <a:cs typeface="Times New Roman" panose="02020603050405020304" pitchFamily="18" charset="0"/>
              </a:rPr>
              <a:t>Svante Arrhenius was right</a:t>
            </a:r>
          </a:p>
          <a:p>
            <a:pPr eaLnBrk="1" hangingPunct="1">
              <a:spcBef>
                <a:spcPct val="50000"/>
              </a:spcBef>
              <a:buFontTx/>
              <a:buNone/>
            </a:pPr>
            <a:r>
              <a:rPr lang="en-US" altLang="en-US" sz="4000" dirty="0">
                <a:solidFill>
                  <a:srgbClr val="FF0000"/>
                </a:solidFill>
                <a:latin typeface="Times New Roman" panose="02020603050405020304" pitchFamily="18" charset="0"/>
                <a:cs typeface="Times New Roman" panose="02020603050405020304" pitchFamily="18" charset="0"/>
              </a:rPr>
              <a:t>Any compound that </a:t>
            </a:r>
            <a:r>
              <a:rPr lang="en-US" altLang="en-US" sz="4000" b="1" dirty="0">
                <a:solidFill>
                  <a:srgbClr val="FF0000"/>
                </a:solidFill>
                <a:latin typeface="Times New Roman" panose="02020603050405020304" pitchFamily="18" charset="0"/>
                <a:cs typeface="Times New Roman" panose="02020603050405020304" pitchFamily="18" charset="0"/>
              </a:rPr>
              <a:t>donates a H</a:t>
            </a:r>
            <a:r>
              <a:rPr lang="en-US" altLang="en-US" sz="4000" b="1" baseline="30000" dirty="0">
                <a:solidFill>
                  <a:srgbClr val="FF0000"/>
                </a:solidFill>
                <a:latin typeface="Times New Roman" panose="02020603050405020304" pitchFamily="18" charset="0"/>
                <a:cs typeface="Times New Roman" panose="02020603050405020304" pitchFamily="18" charset="0"/>
              </a:rPr>
              <a:t>+1</a:t>
            </a:r>
            <a:r>
              <a:rPr lang="en-US" altLang="en-US" sz="4000" b="1" dirty="0">
                <a:solidFill>
                  <a:srgbClr val="FF0000"/>
                </a:solidFill>
                <a:latin typeface="Times New Roman" panose="02020603050405020304" pitchFamily="18" charset="0"/>
                <a:cs typeface="Times New Roman" panose="02020603050405020304" pitchFamily="18" charset="0"/>
              </a:rPr>
              <a:t> ion</a:t>
            </a:r>
            <a:r>
              <a:rPr lang="en-US" altLang="en-US" sz="2800" dirty="0">
                <a:solidFill>
                  <a:srgbClr val="FF0000"/>
                </a:solidFill>
                <a:latin typeface="Times New Roman" panose="02020603050405020304" pitchFamily="18" charset="0"/>
                <a:cs typeface="Times New Roman" panose="02020603050405020304" pitchFamily="18" charset="0"/>
              </a:rPr>
              <a:t>, according to the Bronsted-Lowry theory</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000" i="1" dirty="0">
                <a:solidFill>
                  <a:srgbClr val="FF0000"/>
                </a:solidFill>
                <a:latin typeface="Times New Roman" panose="02020603050405020304" pitchFamily="18" charset="0"/>
                <a:cs typeface="Times New Roman" panose="02020603050405020304" pitchFamily="18" charset="0"/>
              </a:rPr>
              <a:t>(NH</a:t>
            </a:r>
            <a:r>
              <a:rPr lang="en-US" altLang="en-US" sz="2000" i="1" baseline="-25000" dirty="0">
                <a:solidFill>
                  <a:srgbClr val="FF0000"/>
                </a:solidFill>
                <a:latin typeface="Times New Roman" panose="02020603050405020304" pitchFamily="18" charset="0"/>
                <a:cs typeface="Times New Roman" panose="02020603050405020304" pitchFamily="18" charset="0"/>
              </a:rPr>
              <a:t>3</a:t>
            </a:r>
            <a:r>
              <a:rPr lang="en-US" altLang="en-US" sz="2000" i="1" dirty="0">
                <a:solidFill>
                  <a:srgbClr val="FF0000"/>
                </a:solidFill>
                <a:latin typeface="Times New Roman" panose="02020603050405020304" pitchFamily="18" charset="0"/>
                <a:cs typeface="Times New Roman" panose="02020603050405020304" pitchFamily="18" charset="0"/>
              </a:rPr>
              <a:t>, ammonia is a base because it ACCEPTS a H</a:t>
            </a:r>
            <a:r>
              <a:rPr lang="en-US" altLang="en-US" sz="2000" i="1" baseline="30000" dirty="0">
                <a:solidFill>
                  <a:srgbClr val="FF0000"/>
                </a:solidFill>
                <a:latin typeface="Times New Roman" panose="02020603050405020304" pitchFamily="18" charset="0"/>
                <a:cs typeface="Times New Roman" panose="02020603050405020304" pitchFamily="18" charset="0"/>
              </a:rPr>
              <a:t>+1</a:t>
            </a:r>
            <a:r>
              <a:rPr lang="en-US" altLang="en-US" sz="2000" i="1" dirty="0">
                <a:solidFill>
                  <a:srgbClr val="FF0000"/>
                </a:solidFill>
                <a:latin typeface="Times New Roman" panose="02020603050405020304" pitchFamily="18" charset="0"/>
                <a:cs typeface="Times New Roman" panose="02020603050405020304" pitchFamily="18" charset="0"/>
              </a:rPr>
              <a:t> ion)</a:t>
            </a: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4000" b="1"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4000" b="1"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1"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the weirdo hydronium ion</a:t>
            </a: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p</a:t>
            </a:r>
            <a:r>
              <a:rPr lang="en-US" altLang="en-US" sz="4000" b="1" baseline="30000" dirty="0">
                <a:solidFill>
                  <a:srgbClr val="0000CC"/>
                </a:solidFill>
                <a:latin typeface="Times New Roman" panose="02020603050405020304" pitchFamily="18" charset="0"/>
                <a:cs typeface="Times New Roman" panose="02020603050405020304" pitchFamily="18" charset="0"/>
              </a:rPr>
              <a:t>+1</a:t>
            </a:r>
            <a:r>
              <a:rPr lang="en-US" altLang="en-US" sz="4000" dirty="0">
                <a:solidFill>
                  <a:srgbClr val="0000CC"/>
                </a:solidFill>
                <a:latin typeface="Times New Roman" panose="02020603050405020304" pitchFamily="18" charset="0"/>
                <a:cs typeface="Times New Roman" panose="02020603050405020304" pitchFamily="18" charset="0"/>
              </a:rPr>
              <a:t> </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3600" dirty="0">
                <a:solidFill>
                  <a:srgbClr val="0000CC"/>
                </a:solidFill>
                <a:latin typeface="Times New Roman" panose="02020603050405020304" pitchFamily="18" charset="0"/>
                <a:cs typeface="Times New Roman" panose="02020603050405020304" pitchFamily="18" charset="0"/>
              </a:rPr>
              <a:t>or just as protons</a:t>
            </a:r>
            <a:br>
              <a:rPr lang="en-US" altLang="en-US" sz="2000" dirty="0">
                <a:solidFill>
                  <a:srgbClr val="0000CC"/>
                </a:solidFill>
                <a:latin typeface="Times New Roman" panose="02020603050405020304" pitchFamily="18" charset="0"/>
                <a:cs typeface="Times New Roman" panose="02020603050405020304" pitchFamily="18" charset="0"/>
              </a:rPr>
            </a:br>
            <a:r>
              <a:rPr lang="en-US" altLang="en-US" sz="2000" dirty="0">
                <a:solidFill>
                  <a:srgbClr val="0000CC"/>
                </a:solidFill>
                <a:latin typeface="Times New Roman" panose="02020603050405020304" pitchFamily="18" charset="0"/>
                <a:cs typeface="Times New Roman" panose="02020603050405020304" pitchFamily="18" charset="0"/>
              </a:rPr>
              <a:t>                (what really is a hydrogen ion, if a hydrogen ion is a proton plus an</a:t>
            </a:r>
            <a:br>
              <a:rPr lang="en-US" altLang="en-US" sz="2000" dirty="0">
                <a:solidFill>
                  <a:srgbClr val="0000CC"/>
                </a:solidFill>
                <a:latin typeface="Times New Roman" panose="02020603050405020304" pitchFamily="18" charset="0"/>
                <a:cs typeface="Times New Roman" panose="02020603050405020304" pitchFamily="18" charset="0"/>
              </a:rPr>
            </a:br>
            <a:r>
              <a:rPr lang="en-US" altLang="en-US" sz="2000" dirty="0">
                <a:solidFill>
                  <a:srgbClr val="0000CC"/>
                </a:solidFill>
                <a:latin typeface="Times New Roman" panose="02020603050405020304" pitchFamily="18" charset="0"/>
                <a:cs typeface="Times New Roman" panose="02020603050405020304" pitchFamily="18" charset="0"/>
              </a:rPr>
              <a:t>                 electron, and the electron ionizes away to an anion, all that’s left</a:t>
            </a:r>
            <a:br>
              <a:rPr lang="en-US" altLang="en-US" sz="2000" dirty="0">
                <a:solidFill>
                  <a:srgbClr val="0000CC"/>
                </a:solidFill>
                <a:latin typeface="Times New Roman" panose="02020603050405020304" pitchFamily="18" charset="0"/>
                <a:cs typeface="Times New Roman" panose="02020603050405020304" pitchFamily="18" charset="0"/>
              </a:rPr>
            </a:br>
            <a:r>
              <a:rPr lang="en-US" altLang="en-US" sz="2000" dirty="0">
                <a:solidFill>
                  <a:srgbClr val="0000CC"/>
                </a:solidFill>
                <a:latin typeface="Times New Roman" panose="02020603050405020304" pitchFamily="18" charset="0"/>
                <a:cs typeface="Times New Roman" panose="02020603050405020304" pitchFamily="18" charset="0"/>
              </a:rPr>
              <a:t>                 is a proton.)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4"/>
          <p:cNvSpPr txBox="1">
            <a:spLocks noChangeArrowheads="1"/>
          </p:cNvSpPr>
          <p:nvPr/>
        </p:nvSpPr>
        <p:spPr bwMode="auto">
          <a:xfrm>
            <a:off x="228600" y="228600"/>
            <a:ext cx="86106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71.  Balance these chemical equations from these word equations…</a:t>
            </a:r>
          </a:p>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Hydrochloric acid + calcium hydroxide yields… </a:t>
            </a:r>
          </a:p>
          <a:p>
            <a:pPr eaLnBrk="1" hangingPunct="1">
              <a:spcBef>
                <a:spcPct val="50000"/>
              </a:spcBef>
              <a:buFontTx/>
              <a:buNone/>
            </a:pPr>
            <a:br>
              <a:rPr lang="en-US" altLang="en-US" sz="2800" b="1"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000000"/>
                </a:solidFill>
                <a:latin typeface="Times New Roman" panose="02020603050405020304" pitchFamily="18" charset="0"/>
                <a:cs typeface="Times New Roman" panose="02020603050405020304" pitchFamily="18" charset="0"/>
              </a:rPr>
            </a:br>
            <a:b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Sulfuric acid + ammonium hydroxide yields… </a:t>
            </a:r>
          </a:p>
          <a:p>
            <a:pPr eaLnBrk="1" hangingPunct="1">
              <a:spcBef>
                <a:spcPct val="50000"/>
              </a:spcBef>
              <a:buFontTx/>
              <a:buNone/>
            </a:pP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sz="2800" b="1" dirty="0">
                <a:solidFill>
                  <a:srgbClr val="0000CC"/>
                </a:solidFill>
                <a:latin typeface="Times New Roman" panose="02020603050405020304" pitchFamily="18" charset="0"/>
                <a:cs typeface="Times New Roman" panose="02020603050405020304" pitchFamily="18" charset="0"/>
              </a:rPr>
              <a:t>Nitrous acid + lithium hydroxide yields… </a:t>
            </a:r>
          </a:p>
          <a:p>
            <a:pPr eaLnBrk="1" hangingPunct="1">
              <a:spcBef>
                <a:spcPct val="50000"/>
              </a:spcBef>
              <a:buFontTx/>
              <a:buNone/>
            </a:pPr>
            <a:r>
              <a:rPr lang="en-US" altLang="en-US" sz="2400" dirty="0">
                <a:solidFill>
                  <a:srgbClr val="000000"/>
                </a:solidFill>
              </a:rPr>
              <a:t> </a:t>
            </a:r>
            <a:endParaRPr lang="en-US" altLang="en-US" sz="2400" dirty="0">
              <a:solidFill>
                <a:srgbClr val="0000FF"/>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63500" y="228600"/>
            <a:ext cx="90805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71.  </a:t>
            </a:r>
            <a:r>
              <a:rPr lang="en-US" altLang="en-US" sz="1800" dirty="0">
                <a:solidFill>
                  <a:srgbClr val="000000"/>
                </a:solidFill>
                <a:latin typeface="Times New Roman" panose="02020603050405020304" pitchFamily="18" charset="0"/>
                <a:cs typeface="Times New Roman" panose="02020603050405020304" pitchFamily="18" charset="0"/>
              </a:rPr>
              <a:t>Write 4 balanced chemical equations for these word equations…</a:t>
            </a:r>
            <a:br>
              <a:rPr lang="en-US" altLang="en-US" sz="1800" dirty="0">
                <a:solidFill>
                  <a:srgbClr val="000000"/>
                </a:solidFill>
                <a:latin typeface="Times New Roman" panose="02020603050405020304" pitchFamily="18" charset="0"/>
                <a:cs typeface="Times New Roman" panose="02020603050405020304" pitchFamily="18" charset="0"/>
              </a:rPr>
            </a:br>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2HCl</a:t>
            </a:r>
            <a:r>
              <a:rPr lang="en-US" altLang="en-US" sz="2400" baseline="-25000" dirty="0">
                <a:solidFill>
                  <a:srgbClr val="000000"/>
                </a:solidFill>
                <a:latin typeface="Times New Roman" panose="02020603050405020304" pitchFamily="18" charset="0"/>
                <a:cs typeface="Times New Roman" panose="02020603050405020304" pitchFamily="18" charset="0"/>
              </a:rPr>
              <a:t>(AQ)</a:t>
            </a:r>
            <a:r>
              <a:rPr lang="en-US" altLang="en-US" sz="2400" dirty="0">
                <a:solidFill>
                  <a:srgbClr val="000000"/>
                </a:solidFill>
                <a:latin typeface="Times New Roman" panose="02020603050405020304" pitchFamily="18" charset="0"/>
                <a:cs typeface="Times New Roman" panose="02020603050405020304" pitchFamily="18" charset="0"/>
              </a:rPr>
              <a:t>  + Ca(OH)</a:t>
            </a:r>
            <a:r>
              <a:rPr lang="en-US" altLang="en-US" sz="2400" baseline="-25000" dirty="0">
                <a:solidFill>
                  <a:srgbClr val="000000"/>
                </a:solidFill>
                <a:latin typeface="Times New Roman" panose="02020603050405020304" pitchFamily="18" charset="0"/>
                <a:cs typeface="Times New Roman" panose="02020603050405020304" pitchFamily="18" charset="0"/>
              </a:rPr>
              <a:t>2(AQ)</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baseline="-250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CaCl</a:t>
            </a:r>
            <a:r>
              <a:rPr lang="en-US" altLang="en-US" sz="2400" baseline="-25000" dirty="0">
                <a:solidFill>
                  <a:srgbClr val="000000"/>
                </a:solidFill>
                <a:latin typeface="Times New Roman" panose="02020603050405020304" pitchFamily="18" charset="0"/>
                <a:cs typeface="Times New Roman" panose="02020603050405020304" pitchFamily="18" charset="0"/>
              </a:rPr>
              <a:t>2(AQ) </a:t>
            </a:r>
            <a:r>
              <a:rPr lang="en-US" altLang="en-US" sz="2400" dirty="0">
                <a:solidFill>
                  <a:srgbClr val="000000"/>
                </a:solidFill>
                <a:latin typeface="Times New Roman" panose="02020603050405020304" pitchFamily="18" charset="0"/>
                <a:cs typeface="Times New Roman" panose="02020603050405020304" pitchFamily="18" charset="0"/>
              </a:rPr>
              <a:t>+</a:t>
            </a:r>
            <a:r>
              <a:rPr lang="en-US" altLang="en-US" sz="2400" baseline="-250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2HOH</a:t>
            </a:r>
            <a:r>
              <a:rPr lang="en-US" altLang="en-US" sz="2400" baseline="-25000" dirty="0">
                <a:solidFill>
                  <a:srgbClr val="000000"/>
                </a:solidFill>
                <a:latin typeface="Times New Roman" panose="02020603050405020304" pitchFamily="18" charset="0"/>
                <a:cs typeface="Times New Roman" panose="02020603050405020304" pitchFamily="18" charset="0"/>
              </a:rPr>
              <a:t>(L) </a:t>
            </a: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potassium chloride and water</a:t>
            </a:r>
            <a:br>
              <a:rPr lang="en-US" altLang="en-US" sz="2400" dirty="0">
                <a:solidFill>
                  <a:srgbClr val="000000"/>
                </a:solidFill>
                <a:latin typeface="Times New Roman" panose="02020603050405020304" pitchFamily="18" charset="0"/>
                <a:cs typeface="Times New Roman" panose="02020603050405020304" pitchFamily="18" charset="0"/>
              </a:rPr>
            </a:b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FF3300"/>
                </a:solidFill>
                <a:latin typeface="Times New Roman" panose="02020603050405020304" pitchFamily="18" charset="0"/>
                <a:cs typeface="Times New Roman" panose="02020603050405020304" pitchFamily="18" charset="0"/>
              </a:rPr>
              <a:t>          H</a:t>
            </a:r>
            <a:r>
              <a:rPr lang="en-US" altLang="en-US" sz="2400" baseline="-25000" dirty="0">
                <a:solidFill>
                  <a:srgbClr val="FF3300"/>
                </a:solidFill>
                <a:latin typeface="Times New Roman" panose="02020603050405020304" pitchFamily="18" charset="0"/>
                <a:cs typeface="Times New Roman" panose="02020603050405020304" pitchFamily="18" charset="0"/>
              </a:rPr>
              <a:t>2</a:t>
            </a:r>
            <a:r>
              <a:rPr lang="en-US" altLang="en-US" sz="2400" dirty="0">
                <a:solidFill>
                  <a:srgbClr val="FF3300"/>
                </a:solidFill>
                <a:latin typeface="Times New Roman" panose="02020603050405020304" pitchFamily="18" charset="0"/>
                <a:cs typeface="Times New Roman" panose="02020603050405020304" pitchFamily="18" charset="0"/>
              </a:rPr>
              <a:t>SO</a:t>
            </a:r>
            <a:r>
              <a:rPr lang="en-US" altLang="en-US" sz="2400" baseline="-25000" dirty="0">
                <a:solidFill>
                  <a:srgbClr val="FF3300"/>
                </a:solidFill>
                <a:latin typeface="Times New Roman" panose="02020603050405020304" pitchFamily="18" charset="0"/>
                <a:cs typeface="Times New Roman" panose="02020603050405020304" pitchFamily="18" charset="0"/>
              </a:rPr>
              <a:t>4(AQ)</a:t>
            </a:r>
            <a:r>
              <a:rPr lang="en-US" altLang="en-US" sz="2400" dirty="0">
                <a:solidFill>
                  <a:srgbClr val="FF3300"/>
                </a:solidFill>
                <a:latin typeface="Times New Roman" panose="02020603050405020304" pitchFamily="18" charset="0"/>
                <a:cs typeface="Times New Roman" panose="02020603050405020304" pitchFamily="18" charset="0"/>
              </a:rPr>
              <a:t>  + 2NH</a:t>
            </a:r>
            <a:r>
              <a:rPr lang="en-US" altLang="en-US" sz="2400" baseline="-25000" dirty="0">
                <a:solidFill>
                  <a:srgbClr val="FF3300"/>
                </a:solidFill>
                <a:latin typeface="Times New Roman" panose="02020603050405020304" pitchFamily="18" charset="0"/>
                <a:cs typeface="Times New Roman" panose="02020603050405020304" pitchFamily="18" charset="0"/>
              </a:rPr>
              <a:t>4</a:t>
            </a:r>
            <a:r>
              <a:rPr lang="en-US" altLang="en-US" sz="2400" dirty="0">
                <a:solidFill>
                  <a:srgbClr val="FF3300"/>
                </a:solidFill>
                <a:latin typeface="Times New Roman" panose="02020603050405020304" pitchFamily="18" charset="0"/>
                <a:cs typeface="Times New Roman" panose="02020603050405020304" pitchFamily="18" charset="0"/>
              </a:rPr>
              <a:t>OH</a:t>
            </a:r>
            <a:r>
              <a:rPr lang="en-US" altLang="en-US" sz="2400" baseline="-25000" dirty="0">
                <a:solidFill>
                  <a:srgbClr val="FF3300"/>
                </a:solidFill>
                <a:latin typeface="Times New Roman" panose="02020603050405020304" pitchFamily="18" charset="0"/>
                <a:cs typeface="Times New Roman" panose="02020603050405020304" pitchFamily="18" charset="0"/>
              </a:rPr>
              <a:t>(AQ)                             </a:t>
            </a:r>
            <a:r>
              <a:rPr lang="en-US" altLang="en-US" sz="2400" dirty="0">
                <a:solidFill>
                  <a:srgbClr val="FF3300"/>
                </a:solidFill>
                <a:latin typeface="Times New Roman" panose="02020603050405020304" pitchFamily="18" charset="0"/>
                <a:cs typeface="Times New Roman" panose="02020603050405020304" pitchFamily="18" charset="0"/>
              </a:rPr>
              <a:t>(NH</a:t>
            </a:r>
            <a:r>
              <a:rPr lang="en-US" altLang="en-US" sz="2400" baseline="-25000" dirty="0">
                <a:solidFill>
                  <a:srgbClr val="FF3300"/>
                </a:solidFill>
                <a:latin typeface="Times New Roman" panose="02020603050405020304" pitchFamily="18" charset="0"/>
                <a:cs typeface="Times New Roman" panose="02020603050405020304" pitchFamily="18" charset="0"/>
              </a:rPr>
              <a:t>4</a:t>
            </a:r>
            <a:r>
              <a:rPr lang="en-US" altLang="en-US" sz="2400" dirty="0">
                <a:solidFill>
                  <a:srgbClr val="FF3300"/>
                </a:solidFill>
                <a:latin typeface="Times New Roman" panose="02020603050405020304" pitchFamily="18" charset="0"/>
                <a:cs typeface="Times New Roman" panose="02020603050405020304" pitchFamily="18" charset="0"/>
              </a:rPr>
              <a:t>)</a:t>
            </a:r>
            <a:r>
              <a:rPr lang="en-US" altLang="en-US" sz="2400" baseline="-25000" dirty="0">
                <a:solidFill>
                  <a:srgbClr val="FF3300"/>
                </a:solidFill>
                <a:latin typeface="Times New Roman" panose="02020603050405020304" pitchFamily="18" charset="0"/>
                <a:cs typeface="Times New Roman" panose="02020603050405020304" pitchFamily="18" charset="0"/>
              </a:rPr>
              <a:t>2</a:t>
            </a:r>
            <a:r>
              <a:rPr lang="en-US" altLang="en-US" sz="2400" dirty="0">
                <a:solidFill>
                  <a:srgbClr val="FF3300"/>
                </a:solidFill>
                <a:latin typeface="Times New Roman" panose="02020603050405020304" pitchFamily="18" charset="0"/>
                <a:cs typeface="Times New Roman" panose="02020603050405020304" pitchFamily="18" charset="0"/>
              </a:rPr>
              <a:t>SO</a:t>
            </a:r>
            <a:r>
              <a:rPr lang="en-US" altLang="en-US" sz="2400" baseline="-25000" dirty="0">
                <a:solidFill>
                  <a:srgbClr val="FF3300"/>
                </a:solidFill>
                <a:latin typeface="Times New Roman" panose="02020603050405020304" pitchFamily="18" charset="0"/>
                <a:cs typeface="Times New Roman" panose="02020603050405020304" pitchFamily="18" charset="0"/>
              </a:rPr>
              <a:t>4(AQ) </a:t>
            </a:r>
            <a:r>
              <a:rPr lang="en-US" altLang="en-US" sz="2400" dirty="0">
                <a:solidFill>
                  <a:srgbClr val="FF3300"/>
                </a:solidFill>
                <a:latin typeface="Times New Roman" panose="02020603050405020304" pitchFamily="18" charset="0"/>
                <a:cs typeface="Times New Roman" panose="02020603050405020304" pitchFamily="18" charset="0"/>
              </a:rPr>
              <a:t>+</a:t>
            </a:r>
            <a:r>
              <a:rPr lang="en-US" altLang="en-US" sz="2400" baseline="-25000" dirty="0">
                <a:solidFill>
                  <a:srgbClr val="FF3300"/>
                </a:solidFill>
                <a:latin typeface="Times New Roman" panose="02020603050405020304" pitchFamily="18" charset="0"/>
                <a:cs typeface="Times New Roman" panose="02020603050405020304" pitchFamily="18" charset="0"/>
              </a:rPr>
              <a:t> </a:t>
            </a:r>
            <a:r>
              <a:rPr lang="en-US" altLang="en-US" sz="2400" dirty="0">
                <a:solidFill>
                  <a:srgbClr val="FF3300"/>
                </a:solidFill>
                <a:latin typeface="Times New Roman" panose="02020603050405020304" pitchFamily="18" charset="0"/>
                <a:cs typeface="Times New Roman" panose="02020603050405020304" pitchFamily="18" charset="0"/>
              </a:rPr>
              <a:t>2HOH</a:t>
            </a:r>
            <a:r>
              <a:rPr lang="en-US" altLang="en-US" sz="2400" baseline="-25000" dirty="0">
                <a:solidFill>
                  <a:srgbClr val="FF3300"/>
                </a:solidFill>
                <a:latin typeface="Times New Roman" panose="02020603050405020304" pitchFamily="18" charset="0"/>
                <a:cs typeface="Times New Roman" panose="02020603050405020304" pitchFamily="18" charset="0"/>
              </a:rPr>
              <a:t>(L)</a:t>
            </a:r>
            <a:br>
              <a:rPr lang="en-US" altLang="en-US" sz="2400" baseline="-25000" dirty="0">
                <a:solidFill>
                  <a:srgbClr val="FF3300"/>
                </a:solidFill>
                <a:latin typeface="Times New Roman" panose="02020603050405020304" pitchFamily="18" charset="0"/>
                <a:cs typeface="Times New Roman" panose="02020603050405020304" pitchFamily="18" charset="0"/>
              </a:rPr>
            </a:br>
            <a:br>
              <a:rPr lang="en-US" altLang="en-US" sz="2400" dirty="0">
                <a:solidFill>
                  <a:srgbClr val="FF3300"/>
                </a:solidFill>
                <a:latin typeface="Times New Roman" panose="02020603050405020304" pitchFamily="18" charset="0"/>
                <a:cs typeface="Times New Roman" panose="02020603050405020304" pitchFamily="18" charset="0"/>
              </a:rPr>
            </a:br>
            <a:r>
              <a:rPr lang="en-US" altLang="en-US" sz="2400" dirty="0">
                <a:solidFill>
                  <a:srgbClr val="FF3300"/>
                </a:solidFill>
                <a:latin typeface="Times New Roman" panose="02020603050405020304" pitchFamily="18" charset="0"/>
                <a:cs typeface="Times New Roman" panose="02020603050405020304" pitchFamily="18" charset="0"/>
              </a:rPr>
              <a:t>                                                              ammonium sulfate and water</a:t>
            </a:r>
            <a:br>
              <a:rPr lang="en-US" altLang="en-US" sz="2400" dirty="0">
                <a:solidFill>
                  <a:srgbClr val="FF3300"/>
                </a:solidFill>
                <a:latin typeface="Times New Roman" panose="02020603050405020304" pitchFamily="18" charset="0"/>
                <a:cs typeface="Times New Roman" panose="02020603050405020304" pitchFamily="18" charset="0"/>
              </a:rPr>
            </a:br>
            <a:endParaRPr lang="en-US" altLang="en-US" sz="2400" dirty="0">
              <a:solidFill>
                <a:srgbClr val="FF33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HNO</a:t>
            </a:r>
            <a:r>
              <a:rPr lang="en-US" altLang="en-US" sz="2400" baseline="-25000" dirty="0">
                <a:solidFill>
                  <a:srgbClr val="000000"/>
                </a:solidFill>
                <a:latin typeface="Times New Roman" panose="02020603050405020304" pitchFamily="18" charset="0"/>
                <a:cs typeface="Times New Roman" panose="02020603050405020304" pitchFamily="18" charset="0"/>
              </a:rPr>
              <a:t>2(AQ)</a:t>
            </a:r>
            <a:r>
              <a:rPr lang="en-US" altLang="en-US" sz="2400" dirty="0">
                <a:solidFill>
                  <a:srgbClr val="000000"/>
                </a:solidFill>
                <a:latin typeface="Times New Roman" panose="02020603050405020304" pitchFamily="18" charset="0"/>
                <a:cs typeface="Times New Roman" panose="02020603050405020304" pitchFamily="18" charset="0"/>
              </a:rPr>
              <a:t> + </a:t>
            </a:r>
            <a:r>
              <a:rPr lang="en-US" altLang="en-US" sz="2400" dirty="0" err="1">
                <a:solidFill>
                  <a:srgbClr val="000000"/>
                </a:solidFill>
                <a:latin typeface="Times New Roman" panose="02020603050405020304" pitchFamily="18" charset="0"/>
                <a:cs typeface="Times New Roman" panose="02020603050405020304" pitchFamily="18" charset="0"/>
              </a:rPr>
              <a:t>LiOH</a:t>
            </a:r>
            <a:r>
              <a:rPr lang="en-US" altLang="en-US" sz="2400" baseline="-25000" dirty="0">
                <a:solidFill>
                  <a:srgbClr val="000000"/>
                </a:solidFill>
                <a:latin typeface="Times New Roman" panose="02020603050405020304" pitchFamily="18" charset="0"/>
                <a:cs typeface="Times New Roman" panose="02020603050405020304" pitchFamily="18" charset="0"/>
              </a:rPr>
              <a:t>(AQ)                      </a:t>
            </a:r>
            <a:r>
              <a:rPr lang="en-US" altLang="en-US" sz="2400" dirty="0">
                <a:solidFill>
                  <a:srgbClr val="000000"/>
                </a:solidFill>
                <a:latin typeface="Times New Roman" panose="02020603050405020304" pitchFamily="18" charset="0"/>
                <a:cs typeface="Times New Roman" panose="02020603050405020304" pitchFamily="18" charset="0"/>
              </a:rPr>
              <a:t>LiNO</a:t>
            </a:r>
            <a:r>
              <a:rPr lang="en-US" altLang="en-US" sz="2400" baseline="-25000" dirty="0">
                <a:solidFill>
                  <a:srgbClr val="000000"/>
                </a:solidFill>
                <a:latin typeface="Times New Roman" panose="02020603050405020304" pitchFamily="18" charset="0"/>
                <a:cs typeface="Times New Roman" panose="02020603050405020304" pitchFamily="18" charset="0"/>
              </a:rPr>
              <a:t>2(AQ) </a:t>
            </a:r>
            <a:r>
              <a:rPr lang="en-US" altLang="en-US" sz="2400" dirty="0">
                <a:solidFill>
                  <a:srgbClr val="000000"/>
                </a:solidFill>
                <a:latin typeface="Times New Roman" panose="02020603050405020304" pitchFamily="18" charset="0"/>
                <a:cs typeface="Times New Roman" panose="02020603050405020304" pitchFamily="18" charset="0"/>
              </a:rPr>
              <a:t>+  HOH</a:t>
            </a:r>
            <a:r>
              <a:rPr lang="en-US" altLang="en-US" sz="2400" baseline="-25000" dirty="0">
                <a:solidFill>
                  <a:srgbClr val="000000"/>
                </a:solidFill>
                <a:latin typeface="Times New Roman" panose="02020603050405020304" pitchFamily="18" charset="0"/>
                <a:cs typeface="Times New Roman" panose="02020603050405020304" pitchFamily="18" charset="0"/>
              </a:rPr>
              <a:t>(L) </a:t>
            </a:r>
            <a:br>
              <a:rPr lang="en-US" altLang="en-US" sz="2400" baseline="-25000" dirty="0">
                <a:solidFill>
                  <a:srgbClr val="000000"/>
                </a:solidFill>
                <a:latin typeface="Times New Roman" panose="02020603050405020304" pitchFamily="18" charset="0"/>
                <a:cs typeface="Times New Roman" panose="02020603050405020304" pitchFamily="18" charset="0"/>
              </a:rPr>
            </a:br>
            <a:br>
              <a:rPr lang="en-US" altLang="en-US" sz="2400" baseline="-25000" dirty="0">
                <a:solidFill>
                  <a:srgbClr val="000000"/>
                </a:solidFill>
                <a:latin typeface="Times New Roman" panose="02020603050405020304" pitchFamily="18" charset="0"/>
                <a:cs typeface="Times New Roman" panose="02020603050405020304" pitchFamily="18" charset="0"/>
              </a:rPr>
            </a:br>
            <a:r>
              <a:rPr lang="en-US" altLang="en-US" sz="2400" baseline="-25000" dirty="0">
                <a:solidFill>
                  <a:srgbClr val="000000"/>
                </a:solidFill>
                <a:latin typeface="Times New Roman" panose="02020603050405020304" pitchFamily="18" charset="0"/>
                <a:cs typeface="Times New Roman" panose="02020603050405020304" pitchFamily="18" charset="0"/>
              </a:rPr>
              <a:t> </a:t>
            </a:r>
            <a:r>
              <a:rPr lang="en-US" altLang="en-US" sz="2400" dirty="0">
                <a:solidFill>
                  <a:srgbClr val="000000"/>
                </a:solidFill>
                <a:latin typeface="Times New Roman" panose="02020603050405020304" pitchFamily="18" charset="0"/>
                <a:cs typeface="Times New Roman" panose="02020603050405020304" pitchFamily="18" charset="0"/>
              </a:rPr>
              <a:t>                                                                    lithium nitrite and water</a:t>
            </a:r>
            <a:br>
              <a:rPr lang="en-US" altLang="en-US" sz="2400" dirty="0">
                <a:solidFill>
                  <a:srgbClr val="000000"/>
                </a:solidFill>
                <a:latin typeface="Times New Roman" panose="02020603050405020304" pitchFamily="18" charset="0"/>
                <a:cs typeface="Times New Roman" panose="02020603050405020304" pitchFamily="18" charset="0"/>
              </a:rPr>
            </a:br>
            <a:br>
              <a:rPr lang="en-US" altLang="en-US" sz="2400" dirty="0">
                <a:solidFill>
                  <a:srgbClr val="000000"/>
                </a:solidFill>
                <a:latin typeface="Times New Roman" panose="02020603050405020304" pitchFamily="18" charset="0"/>
                <a:cs typeface="Times New Roman" panose="02020603050405020304" pitchFamily="18" charset="0"/>
              </a:rPr>
            </a:b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117763" name="Line 3"/>
          <p:cNvSpPr>
            <a:spLocks noChangeShapeType="1"/>
          </p:cNvSpPr>
          <p:nvPr/>
        </p:nvSpPr>
        <p:spPr bwMode="auto">
          <a:xfrm>
            <a:off x="3875646" y="12192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4" name="Line 4"/>
          <p:cNvSpPr>
            <a:spLocks noChangeShapeType="1"/>
          </p:cNvSpPr>
          <p:nvPr/>
        </p:nvSpPr>
        <p:spPr bwMode="auto">
          <a:xfrm>
            <a:off x="3771900" y="4343400"/>
            <a:ext cx="8001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65" name="Line 5"/>
          <p:cNvSpPr>
            <a:spLocks noChangeShapeType="1"/>
          </p:cNvSpPr>
          <p:nvPr/>
        </p:nvSpPr>
        <p:spPr bwMode="auto">
          <a:xfrm>
            <a:off x="4231604" y="2667000"/>
            <a:ext cx="9906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76F028-8955-7E17-9E05-7C49A3384C15}"/>
              </a:ext>
            </a:extLst>
          </p:cNvPr>
          <p:cNvSpPr txBox="1"/>
          <p:nvPr/>
        </p:nvSpPr>
        <p:spPr>
          <a:xfrm>
            <a:off x="0" y="0"/>
            <a:ext cx="9144000" cy="6863417"/>
          </a:xfrm>
          <a:prstGeom prst="rect">
            <a:avLst/>
          </a:prstGeom>
          <a:noFill/>
        </p:spPr>
        <p:txBody>
          <a:bodyPr wrap="square" rtlCol="0">
            <a:spAutoFit/>
          </a:bodyPr>
          <a:lstStyle/>
          <a:p>
            <a:r>
              <a:rPr lang="en-US" sz="4000" dirty="0">
                <a:solidFill>
                  <a:srgbClr val="002060"/>
                </a:solidFill>
              </a:rPr>
              <a:t>Take out reference tables and notes (start #72 today)  </a:t>
            </a:r>
            <a:r>
              <a:rPr lang="en-US" sz="4000" dirty="0">
                <a:solidFill>
                  <a:srgbClr val="FF0000"/>
                </a:solidFill>
              </a:rPr>
              <a:t>Calculator too.</a:t>
            </a:r>
          </a:p>
          <a:p>
            <a:endParaRPr lang="en-US" sz="4000" dirty="0">
              <a:solidFill>
                <a:srgbClr val="002060"/>
              </a:solidFill>
            </a:endParaRPr>
          </a:p>
          <a:p>
            <a:r>
              <a:rPr lang="en-US" sz="4000" dirty="0">
                <a:solidFill>
                  <a:srgbClr val="002060"/>
                </a:solidFill>
              </a:rPr>
              <a:t>Acid Base HW’s due yesterday, today and tomorrow.</a:t>
            </a:r>
          </a:p>
          <a:p>
            <a:endParaRPr lang="en-US" sz="4000" dirty="0">
              <a:solidFill>
                <a:srgbClr val="002060"/>
              </a:solidFill>
            </a:endParaRPr>
          </a:p>
          <a:p>
            <a:r>
              <a:rPr lang="en-US" sz="4000" dirty="0">
                <a:solidFill>
                  <a:srgbClr val="002060"/>
                </a:solidFill>
              </a:rPr>
              <a:t>Wednesday is Acid Base Titration classwork, and the Titration Lab is going to be on Friday.</a:t>
            </a:r>
          </a:p>
          <a:p>
            <a:br>
              <a:rPr lang="en-US" sz="4000" dirty="0">
                <a:solidFill>
                  <a:srgbClr val="002060"/>
                </a:solidFill>
              </a:rPr>
            </a:br>
            <a:r>
              <a:rPr lang="en-US" sz="4000" i="1" dirty="0">
                <a:solidFill>
                  <a:srgbClr val="FF0000"/>
                </a:solidFill>
              </a:rPr>
              <a:t>Celebration is still on Tuesday, all good.</a:t>
            </a:r>
            <a:endParaRPr lang="en-US" i="1" dirty="0">
              <a:solidFill>
                <a:srgbClr val="FF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A4197-D4E7-9E61-8292-D7AF1245770E}"/>
            </a:ext>
          </a:extLst>
        </p:cNvPr>
        <p:cNvGrpSpPr/>
        <p:nvPr/>
      </p:nvGrpSpPr>
      <p:grpSpPr>
        <a:xfrm>
          <a:off x="0" y="0"/>
          <a:ext cx="0" cy="0"/>
          <a:chOff x="0" y="0"/>
          <a:chExt cx="0" cy="0"/>
        </a:xfrm>
      </p:grpSpPr>
      <p:sp>
        <p:nvSpPr>
          <p:cNvPr id="118786" name="Text Box 4">
            <a:extLst>
              <a:ext uri="{FF2B5EF4-FFF2-40B4-BE49-F238E27FC236}">
                <a16:creationId xmlns:a16="http://schemas.microsoft.com/office/drawing/2014/main" id="{09133652-5D6C-480C-B26E-F5ED5EECEEFF}"/>
              </a:ext>
            </a:extLst>
          </p:cNvPr>
          <p:cNvSpPr txBox="1">
            <a:spLocks noChangeArrowheads="1"/>
          </p:cNvSpPr>
          <p:nvPr/>
        </p:nvSpPr>
        <p:spPr bwMode="auto">
          <a:xfrm>
            <a:off x="76200" y="228600"/>
            <a:ext cx="8991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72.  Show the dissociation for sulfurous acid into water. </a:t>
            </a:r>
            <a:r>
              <a:rPr lang="en-US" altLang="en-US" sz="3600" i="1" dirty="0">
                <a:solidFill>
                  <a:srgbClr val="FF0000"/>
                </a:solidFill>
                <a:latin typeface="Times New Roman" panose="02020603050405020304" pitchFamily="18" charset="0"/>
                <a:cs typeface="Times New Roman" panose="02020603050405020304" pitchFamily="18" charset="0"/>
              </a:rPr>
              <a:t>Use phase symbols.</a:t>
            </a:r>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73.  Show the dissociation of potassium hydroxide in water as well.  </a:t>
            </a:r>
            <a:r>
              <a:rPr lang="en-US" altLang="en-US" sz="3600" i="1" dirty="0">
                <a:solidFill>
                  <a:srgbClr val="FF0000"/>
                </a:solidFill>
                <a:latin typeface="Times New Roman" panose="02020603050405020304" pitchFamily="18" charset="0"/>
                <a:cs typeface="Times New Roman" panose="02020603050405020304" pitchFamily="18" charset="0"/>
              </a:rPr>
              <a:t>Use phase symbols.</a:t>
            </a:r>
          </a:p>
        </p:txBody>
      </p:sp>
    </p:spTree>
    <p:extLst>
      <p:ext uri="{BB962C8B-B14F-4D97-AF65-F5344CB8AC3E}">
        <p14:creationId xmlns:p14="http://schemas.microsoft.com/office/powerpoint/2010/main" val="30823115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28600" y="228600"/>
            <a:ext cx="89154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72 + 73</a:t>
            </a:r>
            <a:r>
              <a:rPr lang="en-US" altLang="en-US" sz="3600" dirty="0">
                <a:solidFill>
                  <a:srgbClr val="000099"/>
                </a:solidFill>
                <a:latin typeface="Times New Roman" panose="02020603050405020304" pitchFamily="18" charset="0"/>
                <a:cs typeface="Times New Roman" panose="02020603050405020304" pitchFamily="18" charset="0"/>
              </a:rPr>
              <a:t>.  Show the dissociation for sulfurous acid into water, then the dissociation of potassium hydroxide in water as well.  </a:t>
            </a:r>
            <a:br>
              <a:rPr lang="en-US" altLang="en-US" sz="3600" dirty="0">
                <a:solidFill>
                  <a:srgbClr val="000099"/>
                </a:solidFill>
                <a:latin typeface="Times New Roman" panose="02020603050405020304" pitchFamily="18" charset="0"/>
                <a:cs typeface="Times New Roman" panose="02020603050405020304" pitchFamily="18" charset="0"/>
              </a:rPr>
            </a:br>
            <a:r>
              <a:rPr lang="en-US" altLang="en-US" sz="3600" i="1" dirty="0">
                <a:solidFill>
                  <a:srgbClr val="FF0000"/>
                </a:solidFill>
                <a:latin typeface="Times New Roman" panose="02020603050405020304" pitchFamily="18" charset="0"/>
                <a:cs typeface="Times New Roman" panose="02020603050405020304" pitchFamily="18" charset="0"/>
              </a:rPr>
              <a:t>Use phase symbols.</a:t>
            </a:r>
          </a:p>
          <a:p>
            <a:pPr eaLnBrk="1" hangingPunct="1">
              <a:spcBef>
                <a:spcPct val="50000"/>
              </a:spcBef>
              <a:buFontTx/>
              <a:buNone/>
            </a:pPr>
            <a:endParaRPr lang="en-US" altLang="en-US" sz="3600"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H</a:t>
            </a:r>
            <a:r>
              <a:rPr lang="en-US" altLang="en-US" sz="3600" baseline="-25000" dirty="0">
                <a:solidFill>
                  <a:srgbClr val="000000"/>
                </a:solidFill>
                <a:latin typeface="Times New Roman" panose="02020603050405020304" pitchFamily="18" charset="0"/>
                <a:cs typeface="Times New Roman" panose="02020603050405020304" pitchFamily="18" charset="0"/>
              </a:rPr>
              <a:t>2</a:t>
            </a:r>
            <a:r>
              <a:rPr lang="en-US" altLang="en-US" sz="3600" dirty="0">
                <a:solidFill>
                  <a:srgbClr val="000000"/>
                </a:solidFill>
                <a:latin typeface="Times New Roman" panose="02020603050405020304" pitchFamily="18" charset="0"/>
                <a:cs typeface="Times New Roman" panose="02020603050405020304" pitchFamily="18" charset="0"/>
              </a:rPr>
              <a:t>SO</a:t>
            </a:r>
            <a:r>
              <a:rPr lang="en-US" altLang="en-US" sz="3600" baseline="-25000" dirty="0">
                <a:solidFill>
                  <a:srgbClr val="000000"/>
                </a:solidFill>
                <a:latin typeface="Times New Roman" panose="02020603050405020304" pitchFamily="18" charset="0"/>
                <a:cs typeface="Times New Roman" panose="02020603050405020304" pitchFamily="18" charset="0"/>
              </a:rPr>
              <a:t>3(G)</a:t>
            </a:r>
            <a:r>
              <a:rPr lang="en-US" altLang="en-US" sz="3600" dirty="0">
                <a:solidFill>
                  <a:srgbClr val="000000"/>
                </a:solidFill>
                <a:latin typeface="Times New Roman" panose="02020603050405020304" pitchFamily="18" charset="0"/>
                <a:cs typeface="Times New Roman" panose="02020603050405020304" pitchFamily="18" charset="0"/>
              </a:rPr>
              <a:t>              H</a:t>
            </a:r>
            <a:r>
              <a:rPr lang="en-US" altLang="en-US" sz="3600" baseline="30000" dirty="0">
                <a:solidFill>
                  <a:srgbClr val="000000"/>
                </a:solidFill>
                <a:latin typeface="Times New Roman" panose="02020603050405020304" pitchFamily="18" charset="0"/>
                <a:cs typeface="Times New Roman" panose="02020603050405020304" pitchFamily="18" charset="0"/>
              </a:rPr>
              <a:t>+1</a:t>
            </a:r>
            <a:r>
              <a:rPr lang="en-US" altLang="en-US" sz="3600" baseline="-25000" dirty="0">
                <a:solidFill>
                  <a:srgbClr val="000000"/>
                </a:solidFill>
                <a:latin typeface="Times New Roman" panose="02020603050405020304" pitchFamily="18" charset="0"/>
                <a:cs typeface="Times New Roman" panose="02020603050405020304" pitchFamily="18" charset="0"/>
              </a:rPr>
              <a:t>(AQ)</a:t>
            </a:r>
            <a:r>
              <a:rPr lang="en-US" altLang="en-US" sz="3600" dirty="0">
                <a:solidFill>
                  <a:srgbClr val="000000"/>
                </a:solidFill>
                <a:latin typeface="Times New Roman" panose="02020603050405020304" pitchFamily="18" charset="0"/>
                <a:cs typeface="Times New Roman" panose="02020603050405020304" pitchFamily="18" charset="0"/>
              </a:rPr>
              <a:t> +  H</a:t>
            </a:r>
            <a:r>
              <a:rPr lang="en-US" altLang="en-US" sz="3600" baseline="30000" dirty="0">
                <a:solidFill>
                  <a:srgbClr val="000000"/>
                </a:solidFill>
                <a:latin typeface="Times New Roman" panose="02020603050405020304" pitchFamily="18" charset="0"/>
                <a:cs typeface="Times New Roman" panose="02020603050405020304" pitchFamily="18" charset="0"/>
              </a:rPr>
              <a:t>+1</a:t>
            </a:r>
            <a:r>
              <a:rPr lang="en-US" altLang="en-US" sz="3600" baseline="-25000" dirty="0">
                <a:solidFill>
                  <a:srgbClr val="000000"/>
                </a:solidFill>
                <a:latin typeface="Times New Roman" panose="02020603050405020304" pitchFamily="18" charset="0"/>
                <a:cs typeface="Times New Roman" panose="02020603050405020304" pitchFamily="18" charset="0"/>
              </a:rPr>
              <a:t>(AQ)</a:t>
            </a:r>
            <a:r>
              <a:rPr lang="en-US" altLang="en-US" sz="3600" dirty="0">
                <a:solidFill>
                  <a:srgbClr val="000000"/>
                </a:solidFill>
                <a:latin typeface="Times New Roman" panose="02020603050405020304" pitchFamily="18" charset="0"/>
                <a:cs typeface="Times New Roman" panose="02020603050405020304" pitchFamily="18" charset="0"/>
              </a:rPr>
              <a:t> + SO</a:t>
            </a:r>
            <a:r>
              <a:rPr lang="en-US" altLang="en-US" sz="3600" baseline="-25000" dirty="0">
                <a:solidFill>
                  <a:srgbClr val="000000"/>
                </a:solidFill>
                <a:latin typeface="Times New Roman" panose="02020603050405020304" pitchFamily="18" charset="0"/>
                <a:cs typeface="Times New Roman" panose="02020603050405020304" pitchFamily="18" charset="0"/>
              </a:rPr>
              <a:t>3</a:t>
            </a:r>
            <a:r>
              <a:rPr lang="en-US" altLang="en-US" sz="3600" baseline="30000" dirty="0">
                <a:solidFill>
                  <a:srgbClr val="000000"/>
                </a:solidFill>
                <a:latin typeface="Times New Roman" panose="02020603050405020304" pitchFamily="18" charset="0"/>
                <a:cs typeface="Times New Roman" panose="02020603050405020304" pitchFamily="18" charset="0"/>
              </a:rPr>
              <a:t>-2</a:t>
            </a:r>
            <a:r>
              <a:rPr lang="en-US" altLang="en-US" sz="3600" baseline="-25000" dirty="0">
                <a:solidFill>
                  <a:srgbClr val="000000"/>
                </a:solidFill>
                <a:latin typeface="Times New Roman" panose="02020603050405020304" pitchFamily="18" charset="0"/>
                <a:cs typeface="Times New Roman" panose="02020603050405020304" pitchFamily="18" charset="0"/>
              </a:rPr>
              <a:t>(AQ)</a:t>
            </a:r>
          </a:p>
          <a:p>
            <a:pPr eaLnBrk="1" hangingPunct="1">
              <a:spcBef>
                <a:spcPct val="50000"/>
              </a:spcBef>
              <a:buFontTx/>
              <a:buNone/>
            </a:pPr>
            <a:endParaRPr lang="en-US" altLang="en-US" sz="3600" baseline="-250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KOH</a:t>
            </a:r>
            <a:r>
              <a:rPr lang="en-US" altLang="en-US" sz="3600" baseline="-25000" dirty="0">
                <a:solidFill>
                  <a:srgbClr val="0000FF"/>
                </a:solidFill>
                <a:latin typeface="Times New Roman" panose="02020603050405020304" pitchFamily="18" charset="0"/>
                <a:cs typeface="Times New Roman" panose="02020603050405020304" pitchFamily="18" charset="0"/>
              </a:rPr>
              <a:t>(S)                       </a:t>
            </a:r>
            <a:r>
              <a:rPr lang="en-US" altLang="en-US" sz="3600" dirty="0">
                <a:solidFill>
                  <a:srgbClr val="0000FF"/>
                </a:solidFill>
                <a:latin typeface="Times New Roman" panose="02020603050405020304" pitchFamily="18" charset="0"/>
                <a:cs typeface="Times New Roman" panose="02020603050405020304" pitchFamily="18" charset="0"/>
              </a:rPr>
              <a:t>K</a:t>
            </a:r>
            <a:r>
              <a:rPr lang="en-US" altLang="en-US" sz="3600" baseline="30000" dirty="0">
                <a:solidFill>
                  <a:srgbClr val="0000FF"/>
                </a:solidFill>
                <a:latin typeface="Times New Roman" panose="02020603050405020304" pitchFamily="18" charset="0"/>
                <a:cs typeface="Times New Roman" panose="02020603050405020304" pitchFamily="18" charset="0"/>
              </a:rPr>
              <a:t>+1</a:t>
            </a:r>
            <a:r>
              <a:rPr lang="en-US" altLang="en-US" sz="3600" baseline="-25000" dirty="0">
                <a:solidFill>
                  <a:srgbClr val="0000FF"/>
                </a:solidFill>
                <a:latin typeface="Times New Roman" panose="02020603050405020304" pitchFamily="18" charset="0"/>
                <a:cs typeface="Times New Roman" panose="02020603050405020304" pitchFamily="18" charset="0"/>
              </a:rPr>
              <a:t>(AQ)  </a:t>
            </a:r>
            <a:r>
              <a:rPr lang="en-US" altLang="en-US" sz="3600" dirty="0">
                <a:solidFill>
                  <a:srgbClr val="0000FF"/>
                </a:solidFill>
                <a:latin typeface="Times New Roman" panose="02020603050405020304" pitchFamily="18" charset="0"/>
                <a:cs typeface="Times New Roman" panose="02020603050405020304" pitchFamily="18" charset="0"/>
              </a:rPr>
              <a:t>+</a:t>
            </a:r>
            <a:r>
              <a:rPr lang="en-US" altLang="en-US" sz="3600" baseline="-25000" dirty="0">
                <a:solidFill>
                  <a:srgbClr val="0000FF"/>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OH</a:t>
            </a:r>
            <a:r>
              <a:rPr lang="en-US" altLang="en-US" sz="3600" baseline="30000" dirty="0">
                <a:solidFill>
                  <a:srgbClr val="0000FF"/>
                </a:solidFill>
                <a:latin typeface="Times New Roman" panose="02020603050405020304" pitchFamily="18" charset="0"/>
                <a:cs typeface="Times New Roman" panose="02020603050405020304" pitchFamily="18" charset="0"/>
              </a:rPr>
              <a:t>-1</a:t>
            </a:r>
            <a:r>
              <a:rPr lang="en-US" altLang="en-US" sz="3600" baseline="-25000" dirty="0">
                <a:solidFill>
                  <a:srgbClr val="0000FF"/>
                </a:solidFill>
                <a:latin typeface="Times New Roman" panose="02020603050405020304" pitchFamily="18" charset="0"/>
                <a:cs typeface="Times New Roman" panose="02020603050405020304" pitchFamily="18" charset="0"/>
              </a:rPr>
              <a:t> (AQ)</a:t>
            </a:r>
          </a:p>
        </p:txBody>
      </p:sp>
      <p:sp>
        <p:nvSpPr>
          <p:cNvPr id="119811" name="Line 3"/>
          <p:cNvSpPr>
            <a:spLocks noChangeShapeType="1"/>
          </p:cNvSpPr>
          <p:nvPr/>
        </p:nvSpPr>
        <p:spPr bwMode="auto">
          <a:xfrm>
            <a:off x="2133600" y="3886200"/>
            <a:ext cx="12192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12" name="Text Box 4"/>
          <p:cNvSpPr txBox="1">
            <a:spLocks noChangeArrowheads="1"/>
          </p:cNvSpPr>
          <p:nvPr/>
        </p:nvSpPr>
        <p:spPr bwMode="auto">
          <a:xfrm>
            <a:off x="2286000" y="3505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3300"/>
                </a:solidFill>
              </a:rPr>
              <a:t>water</a:t>
            </a:r>
          </a:p>
        </p:txBody>
      </p:sp>
      <p:sp>
        <p:nvSpPr>
          <p:cNvPr id="119813" name="Line 5"/>
          <p:cNvSpPr>
            <a:spLocks noChangeShapeType="1"/>
          </p:cNvSpPr>
          <p:nvPr/>
        </p:nvSpPr>
        <p:spPr bwMode="auto">
          <a:xfrm>
            <a:off x="1905000" y="5181600"/>
            <a:ext cx="1219200" cy="0"/>
          </a:xfrm>
          <a:prstGeom prst="line">
            <a:avLst/>
          </a:prstGeom>
          <a:noFill/>
          <a:ln w="508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14" name="Text Box 6"/>
          <p:cNvSpPr txBox="1">
            <a:spLocks noChangeArrowheads="1"/>
          </p:cNvSpPr>
          <p:nvPr/>
        </p:nvSpPr>
        <p:spPr bwMode="auto">
          <a:xfrm>
            <a:off x="2057400" y="48006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3300"/>
                </a:solidFill>
              </a:rPr>
              <a:t>water</a:t>
            </a:r>
            <a:endParaRPr lang="en-US" altLang="en-US" sz="1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76200" y="76200"/>
            <a:ext cx="9067800"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4000" dirty="0">
                <a:solidFill>
                  <a:schemeClr val="accent2"/>
                </a:solidFill>
              </a:rPr>
              <a:t>BASES</a:t>
            </a:r>
            <a:br>
              <a:rPr lang="en-US" altLang="en-US" sz="4000" dirty="0">
                <a:solidFill>
                  <a:schemeClr val="accent2"/>
                </a:solidFill>
              </a:rPr>
            </a:br>
            <a:r>
              <a:rPr lang="en-US" altLang="en-US" sz="3600" dirty="0">
                <a:solidFill>
                  <a:srgbClr val="FF0000"/>
                </a:solidFill>
                <a:latin typeface="Comic Sans MS" pitchFamily="66" charset="0"/>
              </a:rPr>
              <a:t>16.  Ammonia does not have hydroxide </a:t>
            </a:r>
            <a:br>
              <a:rPr lang="en-US" altLang="en-US" sz="3600" dirty="0">
                <a:solidFill>
                  <a:srgbClr val="FF0000"/>
                </a:solidFill>
                <a:latin typeface="Comic Sans MS" pitchFamily="66" charset="0"/>
              </a:rPr>
            </a:br>
            <a:r>
              <a:rPr lang="en-US" altLang="en-US" sz="3600" dirty="0">
                <a:solidFill>
                  <a:srgbClr val="FF0000"/>
                </a:solidFill>
                <a:latin typeface="Comic Sans MS" pitchFamily="66" charset="0"/>
              </a:rPr>
              <a:t>       in its formula</a:t>
            </a:r>
            <a:r>
              <a:rPr lang="en-US" altLang="en-US" sz="3600" dirty="0">
                <a:solidFill>
                  <a:schemeClr val="accent2"/>
                </a:solidFill>
                <a:latin typeface="Comic Sans MS" pitchFamily="66" charset="0"/>
              </a:rPr>
              <a:t>, but since it is a </a:t>
            </a:r>
            <a:br>
              <a:rPr lang="en-US" altLang="en-US" sz="3600" dirty="0">
                <a:solidFill>
                  <a:schemeClr val="accent2"/>
                </a:solidFill>
                <a:latin typeface="Comic Sans MS" pitchFamily="66" charset="0"/>
              </a:rPr>
            </a:br>
            <a:r>
              <a:rPr lang="en-US" altLang="en-US" sz="3600" dirty="0">
                <a:solidFill>
                  <a:schemeClr val="accent2"/>
                </a:solidFill>
                <a:latin typeface="Comic Sans MS" pitchFamily="66" charset="0"/>
              </a:rPr>
              <a:t>       common and “normal” part of our</a:t>
            </a:r>
            <a:br>
              <a:rPr lang="en-US" altLang="en-US" sz="3600" dirty="0">
                <a:solidFill>
                  <a:schemeClr val="accent2"/>
                </a:solidFill>
                <a:latin typeface="Comic Sans MS" pitchFamily="66" charset="0"/>
              </a:rPr>
            </a:br>
            <a:r>
              <a:rPr lang="en-US" altLang="en-US" sz="3600" dirty="0">
                <a:solidFill>
                  <a:schemeClr val="accent2"/>
                </a:solidFill>
                <a:latin typeface="Comic Sans MS" pitchFamily="66" charset="0"/>
              </a:rPr>
              <a:t>       regular lives, we will learn an </a:t>
            </a:r>
            <a:br>
              <a:rPr lang="en-US" altLang="en-US" sz="3600" dirty="0">
                <a:solidFill>
                  <a:schemeClr val="accent2"/>
                </a:solidFill>
                <a:latin typeface="Comic Sans MS" pitchFamily="66" charset="0"/>
              </a:rPr>
            </a:br>
            <a:r>
              <a:rPr lang="en-US" altLang="en-US" sz="3600" dirty="0">
                <a:solidFill>
                  <a:schemeClr val="accent2"/>
                </a:solidFill>
                <a:latin typeface="Comic Sans MS" pitchFamily="66" charset="0"/>
              </a:rPr>
              <a:t>       alternate theory to explain how it</a:t>
            </a:r>
            <a:br>
              <a:rPr lang="en-US" altLang="en-US" sz="3600" dirty="0">
                <a:solidFill>
                  <a:schemeClr val="accent2"/>
                </a:solidFill>
                <a:latin typeface="Comic Sans MS" pitchFamily="66" charset="0"/>
              </a:rPr>
            </a:br>
            <a:r>
              <a:rPr lang="en-US" altLang="en-US" sz="3600" dirty="0">
                <a:solidFill>
                  <a:schemeClr val="accent2"/>
                </a:solidFill>
                <a:latin typeface="Comic Sans MS" pitchFamily="66" charset="0"/>
              </a:rPr>
              <a:t>       is a base, but not now.</a:t>
            </a:r>
            <a:br>
              <a:rPr lang="en-US" altLang="en-US" sz="3600" dirty="0">
                <a:solidFill>
                  <a:schemeClr val="accent2"/>
                </a:solidFill>
                <a:latin typeface="Comic Sans MS" pitchFamily="66" charset="0"/>
              </a:rPr>
            </a:br>
            <a:endParaRPr lang="en-US" altLang="en-US" sz="3600" dirty="0">
              <a:solidFill>
                <a:schemeClr val="accent2"/>
              </a:solidFill>
              <a:latin typeface="Comic Sans MS" pitchFamily="66" charset="0"/>
            </a:endParaRPr>
          </a:p>
          <a:p>
            <a:pPr eaLnBrk="1" hangingPunct="1">
              <a:spcBef>
                <a:spcPct val="50000"/>
              </a:spcBef>
              <a:buFontTx/>
              <a:buNone/>
              <a:defRPr/>
            </a:pPr>
            <a:r>
              <a:rPr lang="en-US" altLang="en-US" sz="3600" dirty="0">
                <a:solidFill>
                  <a:srgbClr val="FF0000"/>
                </a:solidFill>
                <a:latin typeface="Comic Sans MS" pitchFamily="66" charset="0"/>
              </a:rPr>
              <a:t>17. </a:t>
            </a:r>
            <a:r>
              <a:rPr lang="en-US" altLang="en-US" sz="3600" dirty="0">
                <a:solidFill>
                  <a:schemeClr val="accent2"/>
                </a:solidFill>
                <a:latin typeface="Comic Sans MS" pitchFamily="66" charset="0"/>
              </a:rPr>
              <a:t> Arrhenius Bases have </a:t>
            </a:r>
            <a:br>
              <a:rPr lang="en-US" altLang="en-US" sz="3600" dirty="0">
                <a:solidFill>
                  <a:schemeClr val="accent2"/>
                </a:solidFill>
                <a:latin typeface="Comic Sans MS" pitchFamily="66" charset="0"/>
              </a:rPr>
            </a:br>
            <a:r>
              <a:rPr lang="en-US" altLang="en-US" sz="3600" dirty="0">
                <a:solidFill>
                  <a:schemeClr val="accent2"/>
                </a:solidFill>
                <a:latin typeface="Comic Sans MS" pitchFamily="66" charset="0"/>
              </a:rPr>
              <a:t>      more OH</a:t>
            </a:r>
            <a:r>
              <a:rPr lang="en-US" altLang="en-US" sz="3600" baseline="30000" dirty="0">
                <a:solidFill>
                  <a:schemeClr val="accent2"/>
                </a:solidFill>
                <a:latin typeface="Comic Sans MS" pitchFamily="66" charset="0"/>
              </a:rPr>
              <a:t>-1</a:t>
            </a:r>
            <a:r>
              <a:rPr lang="en-US" altLang="en-US" sz="3600" dirty="0">
                <a:solidFill>
                  <a:schemeClr val="accent2"/>
                </a:solidFill>
                <a:latin typeface="Comic Sans MS" pitchFamily="66" charset="0"/>
              </a:rPr>
              <a:t> than H</a:t>
            </a:r>
            <a:r>
              <a:rPr lang="en-US" altLang="en-US" sz="3600" baseline="30000" dirty="0">
                <a:solidFill>
                  <a:schemeClr val="accent2"/>
                </a:solidFill>
                <a:latin typeface="Comic Sans MS" pitchFamily="66" charset="0"/>
              </a:rPr>
              <a:t>+1</a:t>
            </a:r>
            <a:r>
              <a:rPr lang="en-US" altLang="en-US" sz="3600" dirty="0">
                <a:solidFill>
                  <a:schemeClr val="accent2"/>
                </a:solidFill>
                <a:latin typeface="Comic Sans MS" pitchFamily="66" charset="0"/>
              </a:rPr>
              <a:t>.  </a:t>
            </a:r>
          </a:p>
        </p:txBody>
      </p:sp>
    </p:spTree>
    <p:extLst>
      <p:ext uri="{BB962C8B-B14F-4D97-AF65-F5344CB8AC3E}">
        <p14:creationId xmlns:p14="http://schemas.microsoft.com/office/powerpoint/2010/main" val="5449328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4"/>
          <p:cNvSpPr txBox="1">
            <a:spLocks noChangeArrowheads="1"/>
          </p:cNvSpPr>
          <p:nvPr/>
        </p:nvSpPr>
        <p:spPr bwMode="auto">
          <a:xfrm>
            <a:off x="0" y="3810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74.</a:t>
            </a:r>
            <a:r>
              <a:rPr lang="en-US" altLang="en-US" sz="3600" dirty="0">
                <a:solidFill>
                  <a:srgbClr val="0000FF"/>
                </a:solidFill>
                <a:latin typeface="Times New Roman" panose="02020603050405020304" pitchFamily="18" charset="0"/>
                <a:cs typeface="Times New Roman" panose="02020603050405020304" pitchFamily="18" charset="0"/>
              </a:rPr>
              <a:t>  How many milliliters of 1.25 M NaOH base   </a:t>
            </a:r>
            <a:br>
              <a:rPr lang="en-US" altLang="en-US" sz="3600" dirty="0">
                <a:solidFill>
                  <a:srgbClr val="0000FF"/>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       can 12.0 mL of 2.50 M HCl acid neutralize?</a:t>
            </a:r>
          </a:p>
          <a:p>
            <a:pPr eaLnBrk="1" hangingPunct="1">
              <a:spcBef>
                <a:spcPct val="50000"/>
              </a:spcBef>
              <a:buFontTx/>
              <a:buNone/>
            </a:pPr>
            <a:endParaRPr lang="en-US" altLang="en-US" sz="2400" dirty="0">
              <a:solidFill>
                <a:srgbClr val="0000FF"/>
              </a:solidFill>
              <a:latin typeface="Comic Sans MS" pitchFamily="66"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304800" y="3810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FF"/>
                </a:solidFill>
                <a:latin typeface="Times New Roman" panose="02020603050405020304" pitchFamily="18" charset="0"/>
                <a:cs typeface="Times New Roman" panose="02020603050405020304" pitchFamily="18" charset="0"/>
              </a:rPr>
              <a:t>75.  How many milliliters of 1.25 M </a:t>
            </a:r>
            <a:r>
              <a:rPr lang="en-US" altLang="en-US" sz="2400" dirty="0" err="1">
                <a:solidFill>
                  <a:srgbClr val="0000FF"/>
                </a:solidFill>
                <a:latin typeface="Times New Roman" panose="02020603050405020304" pitchFamily="18" charset="0"/>
                <a:cs typeface="Times New Roman" panose="02020603050405020304" pitchFamily="18" charset="0"/>
              </a:rPr>
              <a:t>NaOH</a:t>
            </a:r>
            <a:r>
              <a:rPr lang="en-US" altLang="en-US" sz="2400" dirty="0">
                <a:solidFill>
                  <a:srgbClr val="0000FF"/>
                </a:solidFill>
                <a:latin typeface="Times New Roman" panose="02020603050405020304" pitchFamily="18" charset="0"/>
                <a:cs typeface="Times New Roman" panose="02020603050405020304" pitchFamily="18" charset="0"/>
              </a:rPr>
              <a:t> base can</a:t>
            </a:r>
            <a:br>
              <a:rPr lang="en-US" altLang="en-US" sz="2400" dirty="0">
                <a:solidFill>
                  <a:srgbClr val="0000FF"/>
                </a:solidFill>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        12.0 mL of 2.50 M </a:t>
            </a:r>
            <a:r>
              <a:rPr lang="en-US" altLang="en-US" sz="2400" dirty="0" err="1">
                <a:solidFill>
                  <a:srgbClr val="0000FF"/>
                </a:solidFill>
                <a:latin typeface="Times New Roman" panose="02020603050405020304" pitchFamily="18" charset="0"/>
                <a:cs typeface="Times New Roman" panose="02020603050405020304" pitchFamily="18" charset="0"/>
              </a:rPr>
              <a:t>HCl</a:t>
            </a:r>
            <a:r>
              <a:rPr lang="en-US" altLang="en-US" sz="2400" dirty="0">
                <a:solidFill>
                  <a:srgbClr val="0000FF"/>
                </a:solidFill>
                <a:latin typeface="Times New Roman" panose="02020603050405020304" pitchFamily="18" charset="0"/>
                <a:cs typeface="Times New Roman" panose="02020603050405020304" pitchFamily="18" charset="0"/>
              </a:rPr>
              <a:t> acid neutralize?</a:t>
            </a:r>
          </a:p>
          <a:p>
            <a:pPr eaLnBrk="1" hangingPunct="1">
              <a:spcBef>
                <a:spcPct val="50000"/>
              </a:spcBef>
              <a:buFontTx/>
              <a:buNone/>
            </a:pPr>
            <a:endParaRPr lang="en-US" altLang="en-US" sz="2400"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b="1" dirty="0">
                <a:solidFill>
                  <a:srgbClr val="C00000"/>
                </a:solidFill>
                <a:latin typeface="Times New Roman" panose="02020603050405020304" pitchFamily="18" charset="0"/>
                <a:cs typeface="Times New Roman" panose="02020603050405020304" pitchFamily="18" charset="0"/>
              </a:rPr>
              <a:t>      (1)(M</a:t>
            </a:r>
            <a:r>
              <a:rPr lang="en-US" altLang="en-US" b="1" baseline="-25000" dirty="0">
                <a:solidFill>
                  <a:srgbClr val="C00000"/>
                </a:solidFill>
                <a:latin typeface="Times New Roman" panose="02020603050405020304" pitchFamily="18" charset="0"/>
                <a:cs typeface="Times New Roman" panose="02020603050405020304" pitchFamily="18" charset="0"/>
              </a:rPr>
              <a:t>A</a:t>
            </a:r>
            <a:r>
              <a:rPr lang="en-US" altLang="en-US" b="1" dirty="0">
                <a:solidFill>
                  <a:srgbClr val="C00000"/>
                </a:solidFill>
                <a:latin typeface="Times New Roman" panose="02020603050405020304" pitchFamily="18" charset="0"/>
                <a:cs typeface="Times New Roman" panose="02020603050405020304" pitchFamily="18" charset="0"/>
              </a:rPr>
              <a:t>)(V</a:t>
            </a:r>
            <a:r>
              <a:rPr lang="en-US" altLang="en-US" b="1" baseline="-25000" dirty="0">
                <a:solidFill>
                  <a:srgbClr val="C00000"/>
                </a:solidFill>
                <a:latin typeface="Times New Roman" panose="02020603050405020304" pitchFamily="18" charset="0"/>
                <a:cs typeface="Times New Roman" panose="02020603050405020304" pitchFamily="18" charset="0"/>
              </a:rPr>
              <a:t>A</a:t>
            </a:r>
            <a:r>
              <a:rPr lang="en-US" altLang="en-US" b="1" dirty="0">
                <a:solidFill>
                  <a:srgbClr val="C00000"/>
                </a:solidFill>
                <a:latin typeface="Times New Roman" panose="02020603050405020304" pitchFamily="18" charset="0"/>
                <a:cs typeface="Times New Roman" panose="02020603050405020304" pitchFamily="18" charset="0"/>
              </a:rPr>
              <a:t>)  =  (M</a:t>
            </a:r>
            <a:r>
              <a:rPr lang="en-US" altLang="en-US" b="1" baseline="-25000" dirty="0">
                <a:solidFill>
                  <a:srgbClr val="C00000"/>
                </a:solidFill>
                <a:latin typeface="Times New Roman" panose="02020603050405020304" pitchFamily="18" charset="0"/>
                <a:cs typeface="Times New Roman" panose="02020603050405020304" pitchFamily="18" charset="0"/>
              </a:rPr>
              <a:t>B</a:t>
            </a:r>
            <a:r>
              <a:rPr lang="en-US" altLang="en-US" b="1" dirty="0">
                <a:solidFill>
                  <a:srgbClr val="C00000"/>
                </a:solidFill>
                <a:latin typeface="Times New Roman" panose="02020603050405020304" pitchFamily="18" charset="0"/>
                <a:cs typeface="Times New Roman" panose="02020603050405020304" pitchFamily="18" charset="0"/>
              </a:rPr>
              <a:t>)(V</a:t>
            </a:r>
            <a:r>
              <a:rPr lang="en-US" altLang="en-US" b="1" baseline="-25000" dirty="0">
                <a:solidFill>
                  <a:srgbClr val="C00000"/>
                </a:solidFill>
                <a:latin typeface="Times New Roman" panose="02020603050405020304" pitchFamily="18" charset="0"/>
                <a:cs typeface="Times New Roman" panose="02020603050405020304" pitchFamily="18" charset="0"/>
              </a:rPr>
              <a:t>B</a:t>
            </a:r>
            <a:r>
              <a:rPr lang="en-US" altLang="en-US" b="1" dirty="0">
                <a:solidFill>
                  <a:srgbClr val="C00000"/>
                </a:solidFill>
                <a:latin typeface="Times New Roman" panose="02020603050405020304" pitchFamily="18" charset="0"/>
                <a:cs typeface="Times New Roman" panose="02020603050405020304" pitchFamily="18" charset="0"/>
              </a:rPr>
              <a:t>)(1)</a:t>
            </a:r>
          </a:p>
          <a:p>
            <a:pPr algn="ctr" eaLnBrk="1" hangingPunct="1">
              <a:spcBef>
                <a:spcPct val="50000"/>
              </a:spcBef>
              <a:buFontTx/>
              <a:buNone/>
            </a:pPr>
            <a:r>
              <a:rPr lang="en-US" altLang="en-US" b="1" dirty="0">
                <a:solidFill>
                  <a:srgbClr val="C00000"/>
                </a:solidFill>
                <a:latin typeface="Times New Roman" panose="02020603050405020304" pitchFamily="18" charset="0"/>
                <a:cs typeface="Times New Roman" panose="02020603050405020304" pitchFamily="18" charset="0"/>
              </a:rPr>
              <a:t>(1)(2.50 M)(12.0 mL)  =  (1.25 M)(V</a:t>
            </a:r>
            <a:r>
              <a:rPr lang="en-US" altLang="en-US" b="1" baseline="-25000" dirty="0">
                <a:solidFill>
                  <a:srgbClr val="C00000"/>
                </a:solidFill>
                <a:latin typeface="Times New Roman" panose="02020603050405020304" pitchFamily="18" charset="0"/>
                <a:cs typeface="Times New Roman" panose="02020603050405020304" pitchFamily="18" charset="0"/>
              </a:rPr>
              <a:t>B</a:t>
            </a:r>
            <a:r>
              <a:rPr lang="en-US" altLang="en-US" b="1" dirty="0">
                <a:solidFill>
                  <a:srgbClr val="C00000"/>
                </a:solidFill>
                <a:latin typeface="Times New Roman" panose="02020603050405020304" pitchFamily="18" charset="0"/>
                <a:cs typeface="Times New Roman" panose="02020603050405020304" pitchFamily="18" charset="0"/>
              </a:rPr>
              <a:t>)(1)</a:t>
            </a:r>
          </a:p>
          <a:p>
            <a:pPr algn="ctr" eaLnBrk="1" hangingPunct="1">
              <a:spcBef>
                <a:spcPct val="50000"/>
              </a:spcBef>
              <a:buFontTx/>
              <a:buNone/>
            </a:pPr>
            <a:r>
              <a:rPr lang="en-US" altLang="en-US" sz="4000" b="1" dirty="0">
                <a:solidFill>
                  <a:srgbClr val="C00000"/>
                </a:solidFill>
                <a:latin typeface="Times New Roman" panose="02020603050405020304" pitchFamily="18" charset="0"/>
                <a:cs typeface="Times New Roman" panose="02020603050405020304" pitchFamily="18" charset="0"/>
              </a:rPr>
              <a:t>24.0 mL = V</a:t>
            </a:r>
            <a:r>
              <a:rPr lang="en-US" altLang="en-US" sz="4000" b="1" baseline="-25000" dirty="0">
                <a:solidFill>
                  <a:srgbClr val="C00000"/>
                </a:solidFill>
                <a:latin typeface="Times New Roman" panose="02020603050405020304" pitchFamily="18" charset="0"/>
                <a:cs typeface="Times New Roman" panose="02020603050405020304" pitchFamily="18" charset="0"/>
              </a:rPr>
              <a:t>B</a:t>
            </a:r>
          </a:p>
        </p:txBody>
      </p:sp>
      <p:sp>
        <p:nvSpPr>
          <p:cNvPr id="121859" name="Text Box 3"/>
          <p:cNvSpPr txBox="1">
            <a:spLocks noChangeArrowheads="1"/>
          </p:cNvSpPr>
          <p:nvPr/>
        </p:nvSpPr>
        <p:spPr bwMode="auto">
          <a:xfrm>
            <a:off x="381000" y="4419600"/>
            <a:ext cx="838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CC"/>
                </a:solidFill>
              </a:rPr>
              <a:t>This is an important time to point out that this acid is </a:t>
            </a:r>
            <a:r>
              <a:rPr lang="en-US" altLang="en-US" sz="2800" b="1" dirty="0" err="1">
                <a:solidFill>
                  <a:srgbClr val="0000CC"/>
                </a:solidFill>
              </a:rPr>
              <a:t>monoprotic</a:t>
            </a:r>
            <a:r>
              <a:rPr lang="en-US" altLang="en-US" sz="2800" b="1" dirty="0">
                <a:solidFill>
                  <a:srgbClr val="0000CC"/>
                </a:solidFill>
              </a:rPr>
              <a:t> </a:t>
            </a:r>
            <a:r>
              <a:rPr lang="en-US" altLang="en-US" sz="2800" dirty="0">
                <a:solidFill>
                  <a:srgbClr val="0000CC"/>
                </a:solidFill>
              </a:rPr>
              <a:t>(one H</a:t>
            </a:r>
            <a:r>
              <a:rPr lang="en-US" altLang="en-US" sz="2800" baseline="30000" dirty="0">
                <a:solidFill>
                  <a:srgbClr val="0000CC"/>
                </a:solidFill>
              </a:rPr>
              <a:t>+1</a:t>
            </a:r>
            <a:r>
              <a:rPr lang="en-US" altLang="en-US" sz="2800" dirty="0">
                <a:solidFill>
                  <a:srgbClr val="0000CC"/>
                </a:solidFill>
              </a:rPr>
              <a:t>) per molecule.  </a:t>
            </a:r>
          </a:p>
          <a:p>
            <a:pPr eaLnBrk="1" hangingPunct="1">
              <a:spcBef>
                <a:spcPct val="50000"/>
              </a:spcBef>
              <a:buFontTx/>
              <a:buNone/>
            </a:pPr>
            <a:r>
              <a:rPr lang="en-US" altLang="en-US" sz="2800" b="1" dirty="0">
                <a:solidFill>
                  <a:schemeClr val="tx1">
                    <a:lumMod val="95000"/>
                    <a:lumOff val="5000"/>
                  </a:schemeClr>
                </a:solidFill>
              </a:rPr>
              <a:t>That word, </a:t>
            </a:r>
            <a:r>
              <a:rPr lang="en-US" altLang="en-US" sz="2800" b="1" dirty="0" err="1">
                <a:solidFill>
                  <a:schemeClr val="tx1">
                    <a:lumMod val="95000"/>
                    <a:lumOff val="5000"/>
                  </a:schemeClr>
                </a:solidFill>
              </a:rPr>
              <a:t>monoprotic</a:t>
            </a:r>
            <a:r>
              <a:rPr lang="en-US" altLang="en-US" sz="2800" b="1" dirty="0">
                <a:solidFill>
                  <a:schemeClr val="tx1">
                    <a:lumMod val="95000"/>
                    <a:lumOff val="5000"/>
                  </a:schemeClr>
                </a:solidFill>
              </a:rPr>
              <a:t>, is vocabulary now.  </a:t>
            </a:r>
            <a:br>
              <a:rPr lang="en-US" altLang="en-US" sz="2800" dirty="0">
                <a:solidFill>
                  <a:srgbClr val="0000CC"/>
                </a:solidFill>
              </a:rPr>
            </a:br>
            <a:r>
              <a:rPr lang="en-US" altLang="en-US" sz="2800" dirty="0">
                <a:solidFill>
                  <a:srgbClr val="0000CC"/>
                </a:solidFill>
              </a:rPr>
              <a:t>The base is also a “single hydroxide” base.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4"/>
          <p:cNvSpPr txBox="1">
            <a:spLocks noChangeArrowheads="1"/>
          </p:cNvSpPr>
          <p:nvPr/>
        </p:nvSpPr>
        <p:spPr bwMode="auto">
          <a:xfrm>
            <a:off x="228600" y="22860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000000"/>
                </a:solidFill>
                <a:latin typeface="Times New Roman" panose="02020603050405020304" pitchFamily="18" charset="0"/>
                <a:cs typeface="Times New Roman" panose="02020603050405020304" pitchFamily="18" charset="0"/>
              </a:rPr>
              <a:t>75.  </a:t>
            </a:r>
            <a:br>
              <a:rPr lang="en-US" altLang="en-US" dirty="0">
                <a:solidFill>
                  <a:srgbClr val="000000"/>
                </a:solidFill>
                <a:latin typeface="Times New Roman" panose="02020603050405020304" pitchFamily="18" charset="0"/>
                <a:cs typeface="Times New Roman" panose="02020603050405020304" pitchFamily="18" charset="0"/>
              </a:rPr>
            </a:br>
            <a:r>
              <a:rPr lang="en-US" altLang="en-US" dirty="0">
                <a:solidFill>
                  <a:srgbClr val="000000"/>
                </a:solidFill>
                <a:latin typeface="Times New Roman" panose="02020603050405020304" pitchFamily="18" charset="0"/>
                <a:cs typeface="Times New Roman" panose="02020603050405020304" pitchFamily="18" charset="0"/>
              </a:rPr>
              <a:t>How many mL of H</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PO</a:t>
            </a:r>
            <a:r>
              <a:rPr lang="en-US" altLang="en-US" baseline="-25000" dirty="0">
                <a:solidFill>
                  <a:srgbClr val="000000"/>
                </a:solidFill>
                <a:latin typeface="Times New Roman" panose="02020603050405020304" pitchFamily="18" charset="0"/>
                <a:cs typeface="Times New Roman" panose="02020603050405020304" pitchFamily="18" charset="0"/>
              </a:rPr>
              <a:t>4</a:t>
            </a:r>
            <a:r>
              <a:rPr lang="en-US" altLang="en-US" dirty="0">
                <a:solidFill>
                  <a:srgbClr val="000000"/>
                </a:solidFill>
                <a:latin typeface="Times New Roman" panose="02020603050405020304" pitchFamily="18" charset="0"/>
                <a:cs typeface="Times New Roman" panose="02020603050405020304" pitchFamily="18" charset="0"/>
              </a:rPr>
              <a:t> acid of 1.15 M is needed to exactly neutralize 56.0 mL of 2.50 M Mg(OH)</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22860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800" dirty="0">
                <a:solidFill>
                  <a:srgbClr val="000099"/>
                </a:solidFill>
                <a:latin typeface="Verdana" pitchFamily="34" charset="0"/>
              </a:rPr>
              <a:t>75.    How many mL of H</a:t>
            </a:r>
            <a:r>
              <a:rPr lang="en-US" altLang="en-US" sz="2800" baseline="-25000" dirty="0">
                <a:solidFill>
                  <a:srgbClr val="000099"/>
                </a:solidFill>
                <a:latin typeface="Verdana" pitchFamily="34" charset="0"/>
              </a:rPr>
              <a:t>3</a:t>
            </a:r>
            <a:r>
              <a:rPr lang="en-US" altLang="en-US" sz="2800" dirty="0">
                <a:solidFill>
                  <a:srgbClr val="000099"/>
                </a:solidFill>
                <a:latin typeface="Verdana" pitchFamily="34" charset="0"/>
              </a:rPr>
              <a:t>PO</a:t>
            </a:r>
            <a:r>
              <a:rPr lang="en-US" altLang="en-US" sz="2800" baseline="-25000" dirty="0">
                <a:solidFill>
                  <a:srgbClr val="000099"/>
                </a:solidFill>
                <a:latin typeface="Verdana" pitchFamily="34" charset="0"/>
              </a:rPr>
              <a:t>4</a:t>
            </a:r>
            <a:r>
              <a:rPr lang="en-US" altLang="en-US" sz="2800" dirty="0">
                <a:solidFill>
                  <a:srgbClr val="000099"/>
                </a:solidFill>
                <a:latin typeface="Verdana" pitchFamily="34" charset="0"/>
              </a:rPr>
              <a:t> acid of 1.15 M</a:t>
            </a:r>
            <a:br>
              <a:rPr lang="en-US" altLang="en-US" sz="2800" dirty="0">
                <a:solidFill>
                  <a:srgbClr val="000099"/>
                </a:solidFill>
                <a:latin typeface="Verdana" pitchFamily="34" charset="0"/>
              </a:rPr>
            </a:br>
            <a:r>
              <a:rPr lang="en-US" altLang="en-US" sz="2800" dirty="0">
                <a:solidFill>
                  <a:srgbClr val="000099"/>
                </a:solidFill>
                <a:latin typeface="Verdana" pitchFamily="34" charset="0"/>
              </a:rPr>
              <a:t>         is needed to exactly neutralize 56.0 mL</a:t>
            </a:r>
            <a:br>
              <a:rPr lang="en-US" altLang="en-US" sz="2800" dirty="0">
                <a:solidFill>
                  <a:srgbClr val="000099"/>
                </a:solidFill>
                <a:latin typeface="Verdana" pitchFamily="34" charset="0"/>
              </a:rPr>
            </a:br>
            <a:r>
              <a:rPr lang="en-US" altLang="en-US" sz="2800" dirty="0">
                <a:solidFill>
                  <a:srgbClr val="000099"/>
                </a:solidFill>
                <a:latin typeface="Verdana" pitchFamily="34" charset="0"/>
              </a:rPr>
              <a:t>         of 2.50 M Mg(OH)</a:t>
            </a:r>
            <a:r>
              <a:rPr lang="en-US" altLang="en-US" sz="2800" baseline="-25000" dirty="0">
                <a:solidFill>
                  <a:srgbClr val="000099"/>
                </a:solidFill>
                <a:latin typeface="Verdana" pitchFamily="34" charset="0"/>
              </a:rPr>
              <a:t>2</a:t>
            </a:r>
            <a:r>
              <a:rPr lang="en-US" altLang="en-US" sz="2800" dirty="0">
                <a:solidFill>
                  <a:srgbClr val="000099"/>
                </a:solidFill>
                <a:latin typeface="Verdana" pitchFamily="34" charset="0"/>
              </a:rPr>
              <a:t>? </a:t>
            </a:r>
            <a:br>
              <a:rPr lang="en-US" altLang="en-US" sz="2800" dirty="0">
                <a:solidFill>
                  <a:srgbClr val="000099"/>
                </a:solidFill>
                <a:latin typeface="Verdana" pitchFamily="34" charset="0"/>
              </a:rPr>
            </a:br>
            <a:r>
              <a:rPr lang="en-US" altLang="en-US" sz="2800" dirty="0">
                <a:solidFill>
                  <a:srgbClr val="000099"/>
                </a:solidFill>
                <a:latin typeface="Verdana" pitchFamily="34" charset="0"/>
              </a:rPr>
              <a:t>         </a:t>
            </a:r>
            <a:r>
              <a:rPr lang="en-US" altLang="en-US" sz="2000" dirty="0">
                <a:solidFill>
                  <a:srgbClr val="FF3300"/>
                </a:solidFill>
                <a:latin typeface="Verdana" pitchFamily="34" charset="0"/>
              </a:rPr>
              <a:t>(</a:t>
            </a:r>
            <a:r>
              <a:rPr lang="en-US" altLang="en-US" sz="2000" dirty="0" err="1">
                <a:solidFill>
                  <a:srgbClr val="FF3300"/>
                </a:solidFill>
                <a:latin typeface="Verdana" pitchFamily="34" charset="0"/>
              </a:rPr>
              <a:t>triprotic</a:t>
            </a:r>
            <a:r>
              <a:rPr lang="en-US" altLang="en-US" sz="2000" dirty="0">
                <a:solidFill>
                  <a:srgbClr val="FF3300"/>
                </a:solidFill>
                <a:latin typeface="Verdana" pitchFamily="34" charset="0"/>
              </a:rPr>
              <a:t> acid, double base)</a:t>
            </a:r>
          </a:p>
          <a:p>
            <a:pPr eaLnBrk="1" hangingPunct="1">
              <a:spcBef>
                <a:spcPct val="50000"/>
              </a:spcBef>
              <a:buFontTx/>
              <a:buNone/>
              <a:defRPr/>
            </a:pPr>
            <a:endParaRPr lang="en-US" altLang="en-US" sz="2000" dirty="0">
              <a:solidFill>
                <a:srgbClr val="FF3300"/>
              </a:solidFill>
              <a:latin typeface="Verdana" pitchFamily="34" charset="0"/>
            </a:endParaRPr>
          </a:p>
          <a:p>
            <a:pPr eaLnBrk="1" hangingPunct="1">
              <a:spcBef>
                <a:spcPct val="50000"/>
              </a:spcBef>
              <a:buFontTx/>
              <a:buNone/>
              <a:defRPr/>
            </a:pPr>
            <a:r>
              <a:rPr lang="en-US" altLang="en-US" sz="4000" b="1" dirty="0">
                <a:solidFill>
                  <a:schemeClr val="tx1">
                    <a:lumMod val="95000"/>
                    <a:lumOff val="5000"/>
                  </a:schemeClr>
                </a:solidFill>
                <a:latin typeface="Comic Sans MS" pitchFamily="66" charset="0"/>
              </a:rPr>
              <a:t>   </a:t>
            </a:r>
            <a:r>
              <a:rPr lang="en-US" altLang="en-US" sz="1200" b="1" dirty="0">
                <a:solidFill>
                  <a:schemeClr val="tx1">
                    <a:lumMod val="95000"/>
                    <a:lumOff val="5000"/>
                  </a:schemeClr>
                </a:solidFill>
                <a:latin typeface="Comic Sans MS" pitchFamily="66" charset="0"/>
              </a:rPr>
              <a:t> </a:t>
            </a:r>
            <a:r>
              <a:rPr lang="en-US" altLang="en-US" sz="4000" b="1" dirty="0">
                <a:solidFill>
                  <a:schemeClr val="tx1">
                    <a:lumMod val="95000"/>
                    <a:lumOff val="5000"/>
                  </a:schemeClr>
                </a:solidFill>
                <a:latin typeface="Comic Sans MS" pitchFamily="66" charset="0"/>
              </a:rPr>
              <a:t>(3)(M</a:t>
            </a:r>
            <a:r>
              <a:rPr lang="en-US" altLang="en-US" sz="4000" b="1" baseline="-25000" dirty="0">
                <a:solidFill>
                  <a:schemeClr val="tx1">
                    <a:lumMod val="95000"/>
                    <a:lumOff val="5000"/>
                  </a:schemeClr>
                </a:solidFill>
                <a:latin typeface="Comic Sans MS" pitchFamily="66" charset="0"/>
              </a:rPr>
              <a:t>A</a:t>
            </a:r>
            <a:r>
              <a:rPr lang="en-US" altLang="en-US" sz="4000" b="1" dirty="0">
                <a:solidFill>
                  <a:schemeClr val="tx1">
                    <a:lumMod val="95000"/>
                    <a:lumOff val="5000"/>
                  </a:schemeClr>
                </a:solidFill>
                <a:latin typeface="Comic Sans MS" pitchFamily="66" charset="0"/>
              </a:rPr>
              <a:t>)(V</a:t>
            </a:r>
            <a:r>
              <a:rPr lang="en-US" altLang="en-US" sz="4000" b="1" baseline="-25000" dirty="0">
                <a:solidFill>
                  <a:schemeClr val="tx1">
                    <a:lumMod val="95000"/>
                    <a:lumOff val="5000"/>
                  </a:schemeClr>
                </a:solidFill>
                <a:latin typeface="Comic Sans MS" pitchFamily="66" charset="0"/>
              </a:rPr>
              <a:t>A</a:t>
            </a:r>
            <a:r>
              <a:rPr lang="en-US" altLang="en-US" sz="4000" b="1" dirty="0">
                <a:solidFill>
                  <a:schemeClr val="tx1">
                    <a:lumMod val="95000"/>
                    <a:lumOff val="5000"/>
                  </a:schemeClr>
                </a:solidFill>
                <a:latin typeface="Comic Sans MS" pitchFamily="66" charset="0"/>
              </a:rPr>
              <a:t>) = (M</a:t>
            </a:r>
            <a:r>
              <a:rPr lang="en-US" altLang="en-US" sz="4000" b="1" baseline="-25000" dirty="0">
                <a:solidFill>
                  <a:schemeClr val="tx1">
                    <a:lumMod val="95000"/>
                    <a:lumOff val="5000"/>
                  </a:schemeClr>
                </a:solidFill>
                <a:latin typeface="Comic Sans MS" pitchFamily="66" charset="0"/>
              </a:rPr>
              <a:t>B</a:t>
            </a:r>
            <a:r>
              <a:rPr lang="en-US" altLang="en-US" sz="4000" b="1" dirty="0">
                <a:solidFill>
                  <a:schemeClr val="tx1">
                    <a:lumMod val="95000"/>
                    <a:lumOff val="5000"/>
                  </a:schemeClr>
                </a:solidFill>
                <a:latin typeface="Comic Sans MS" pitchFamily="66" charset="0"/>
              </a:rPr>
              <a:t>)(V</a:t>
            </a:r>
            <a:r>
              <a:rPr lang="en-US" altLang="en-US" sz="4000" b="1" baseline="-25000" dirty="0">
                <a:solidFill>
                  <a:schemeClr val="tx1">
                    <a:lumMod val="95000"/>
                    <a:lumOff val="5000"/>
                  </a:schemeClr>
                </a:solidFill>
                <a:latin typeface="Comic Sans MS" pitchFamily="66" charset="0"/>
              </a:rPr>
              <a:t>B</a:t>
            </a:r>
            <a:r>
              <a:rPr lang="en-US" altLang="en-US" sz="4000" b="1" dirty="0">
                <a:solidFill>
                  <a:schemeClr val="tx1">
                    <a:lumMod val="95000"/>
                    <a:lumOff val="5000"/>
                  </a:schemeClr>
                </a:solidFill>
                <a:latin typeface="Comic Sans MS" pitchFamily="66" charset="0"/>
              </a:rPr>
              <a:t>)(2)</a:t>
            </a:r>
          </a:p>
          <a:p>
            <a:pPr algn="ctr" eaLnBrk="1" hangingPunct="1">
              <a:spcBef>
                <a:spcPct val="50000"/>
              </a:spcBef>
              <a:buFontTx/>
              <a:buNone/>
              <a:defRPr/>
            </a:pPr>
            <a:r>
              <a:rPr lang="en-US" altLang="en-US" sz="3600" b="1" dirty="0">
                <a:solidFill>
                  <a:schemeClr val="tx1">
                    <a:lumMod val="95000"/>
                    <a:lumOff val="5000"/>
                  </a:schemeClr>
                </a:solidFill>
                <a:latin typeface="Comic Sans MS" pitchFamily="66" charset="0"/>
              </a:rPr>
              <a:t>(3)(1.15 M)(V</a:t>
            </a:r>
            <a:r>
              <a:rPr lang="en-US" altLang="en-US" sz="3600" b="1" baseline="-25000" dirty="0">
                <a:solidFill>
                  <a:schemeClr val="tx1">
                    <a:lumMod val="95000"/>
                    <a:lumOff val="5000"/>
                  </a:schemeClr>
                </a:solidFill>
                <a:latin typeface="Comic Sans MS" pitchFamily="66" charset="0"/>
              </a:rPr>
              <a:t>A</a:t>
            </a:r>
            <a:r>
              <a:rPr lang="en-US" altLang="en-US" sz="3600" b="1" dirty="0">
                <a:solidFill>
                  <a:schemeClr val="tx1">
                    <a:lumMod val="95000"/>
                    <a:lumOff val="5000"/>
                  </a:schemeClr>
                </a:solidFill>
                <a:latin typeface="Comic Sans MS" pitchFamily="66" charset="0"/>
              </a:rPr>
              <a:t>) = (2.50 M)(56.0 mL)(2)</a:t>
            </a:r>
          </a:p>
          <a:p>
            <a:pPr algn="ctr" eaLnBrk="1" hangingPunct="1">
              <a:spcBef>
                <a:spcPct val="50000"/>
              </a:spcBef>
              <a:buFontTx/>
              <a:buNone/>
              <a:defRPr/>
            </a:pPr>
            <a:endParaRPr lang="en-US" altLang="en-US" sz="3600" b="1" dirty="0">
              <a:solidFill>
                <a:schemeClr val="tx1">
                  <a:lumMod val="95000"/>
                  <a:lumOff val="5000"/>
                </a:schemeClr>
              </a:solidFill>
              <a:latin typeface="Comic Sans MS" pitchFamily="66" charset="0"/>
            </a:endParaRPr>
          </a:p>
          <a:p>
            <a:pPr algn="ctr" eaLnBrk="1" hangingPunct="1">
              <a:spcBef>
                <a:spcPct val="50000"/>
              </a:spcBef>
              <a:buFontTx/>
              <a:buNone/>
              <a:defRPr/>
            </a:pPr>
            <a:r>
              <a:rPr lang="en-US" altLang="en-US" sz="4000" b="1" dirty="0">
                <a:solidFill>
                  <a:schemeClr val="tx1">
                    <a:lumMod val="95000"/>
                    <a:lumOff val="5000"/>
                  </a:schemeClr>
                </a:solidFill>
                <a:latin typeface="Comic Sans MS" pitchFamily="66" charset="0"/>
              </a:rPr>
              <a:t>  V</a:t>
            </a:r>
            <a:r>
              <a:rPr lang="en-US" altLang="en-US" sz="4000" b="1" baseline="-25000" dirty="0">
                <a:solidFill>
                  <a:schemeClr val="tx1">
                    <a:lumMod val="95000"/>
                    <a:lumOff val="5000"/>
                  </a:schemeClr>
                </a:solidFill>
                <a:latin typeface="Comic Sans MS" pitchFamily="66" charset="0"/>
              </a:rPr>
              <a:t>A</a:t>
            </a:r>
            <a:r>
              <a:rPr lang="en-US" altLang="en-US" sz="4000" b="1" dirty="0">
                <a:solidFill>
                  <a:schemeClr val="tx1">
                    <a:lumMod val="95000"/>
                    <a:lumOff val="5000"/>
                  </a:schemeClr>
                </a:solidFill>
                <a:latin typeface="Comic Sans MS" pitchFamily="66" charset="0"/>
              </a:rPr>
              <a:t> =  81.2 mL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4"/>
          <p:cNvSpPr txBox="1">
            <a:spLocks noChangeArrowheads="1"/>
          </p:cNvSpPr>
          <p:nvPr/>
        </p:nvSpPr>
        <p:spPr bwMode="auto">
          <a:xfrm>
            <a:off x="304800" y="304800"/>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76.  How many mL of 0.760 M NaOH is required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to neutralize 145 mL of 4.33 M HCl acid?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04800" y="304800"/>
            <a:ext cx="8534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FF3300"/>
                </a:solidFill>
                <a:latin typeface="Times New Roman" panose="02020603050405020304" pitchFamily="18" charset="0"/>
                <a:cs typeface="Times New Roman" panose="02020603050405020304" pitchFamily="18" charset="0"/>
              </a:rPr>
              <a:t>76 .  How many mL of 0.760 M </a:t>
            </a:r>
            <a:r>
              <a:rPr lang="en-US" altLang="en-US" sz="2800" dirty="0" err="1">
                <a:solidFill>
                  <a:srgbClr val="FF3300"/>
                </a:solidFill>
                <a:latin typeface="Times New Roman" panose="02020603050405020304" pitchFamily="18" charset="0"/>
                <a:cs typeface="Times New Roman" panose="02020603050405020304" pitchFamily="18" charset="0"/>
              </a:rPr>
              <a:t>NaOH</a:t>
            </a:r>
            <a:r>
              <a:rPr lang="en-US" altLang="en-US" sz="2800" dirty="0">
                <a:solidFill>
                  <a:srgbClr val="FF3300"/>
                </a:solidFill>
                <a:latin typeface="Times New Roman" panose="02020603050405020304" pitchFamily="18" charset="0"/>
                <a:cs typeface="Times New Roman" panose="02020603050405020304" pitchFamily="18" charset="0"/>
              </a:rPr>
              <a:t> is required  </a:t>
            </a:r>
            <a:br>
              <a:rPr lang="en-US" altLang="en-US" sz="2800" dirty="0">
                <a:solidFill>
                  <a:srgbClr val="FF3300"/>
                </a:solidFill>
                <a:latin typeface="Times New Roman" panose="02020603050405020304" pitchFamily="18" charset="0"/>
                <a:cs typeface="Times New Roman" panose="02020603050405020304" pitchFamily="18" charset="0"/>
              </a:rPr>
            </a:br>
            <a:r>
              <a:rPr lang="en-US" altLang="en-US" sz="2800" dirty="0">
                <a:solidFill>
                  <a:srgbClr val="FF3300"/>
                </a:solidFill>
                <a:latin typeface="Times New Roman" panose="02020603050405020304" pitchFamily="18" charset="0"/>
                <a:cs typeface="Times New Roman" panose="02020603050405020304" pitchFamily="18" charset="0"/>
              </a:rPr>
              <a:t>         to neutralize 145 mL of 4.33 M </a:t>
            </a:r>
            <a:r>
              <a:rPr lang="en-US" altLang="en-US" sz="2800" dirty="0" err="1">
                <a:solidFill>
                  <a:srgbClr val="FF3300"/>
                </a:solidFill>
                <a:latin typeface="Times New Roman" panose="02020603050405020304" pitchFamily="18" charset="0"/>
                <a:cs typeface="Times New Roman" panose="02020603050405020304" pitchFamily="18" charset="0"/>
              </a:rPr>
              <a:t>HCl</a:t>
            </a:r>
            <a:r>
              <a:rPr lang="en-US" altLang="en-US" sz="2800" dirty="0">
                <a:solidFill>
                  <a:srgbClr val="FF3300"/>
                </a:solidFill>
                <a:latin typeface="Times New Roman" panose="02020603050405020304" pitchFamily="18" charset="0"/>
                <a:cs typeface="Times New Roman" panose="02020603050405020304" pitchFamily="18" charset="0"/>
              </a:rPr>
              <a:t> acid?</a:t>
            </a:r>
          </a:p>
          <a:p>
            <a:pPr algn="ctr" eaLnBrk="1" hangingPunct="1">
              <a:spcBef>
                <a:spcPct val="50000"/>
              </a:spcBef>
              <a:buFontTx/>
              <a:buNone/>
            </a:pPr>
            <a:r>
              <a:rPr lang="en-US" altLang="en-US" sz="4000" dirty="0">
                <a:solidFill>
                  <a:srgbClr val="0000FF"/>
                </a:solidFill>
                <a:latin typeface="Times New Roman" panose="02020603050405020304" pitchFamily="18" charset="0"/>
                <a:cs typeface="Times New Roman" panose="02020603050405020304" pitchFamily="18" charset="0"/>
              </a:rPr>
              <a:t>(1)(M</a:t>
            </a:r>
            <a:r>
              <a:rPr lang="en-US" altLang="en-US" sz="4000" baseline="-25000" dirty="0">
                <a:solidFill>
                  <a:srgbClr val="0000FF"/>
                </a:solidFill>
                <a:latin typeface="Times New Roman" panose="02020603050405020304" pitchFamily="18" charset="0"/>
                <a:cs typeface="Times New Roman" panose="02020603050405020304" pitchFamily="18" charset="0"/>
              </a:rPr>
              <a:t>A</a:t>
            </a:r>
            <a:r>
              <a:rPr lang="en-US" altLang="en-US" sz="4000" dirty="0">
                <a:solidFill>
                  <a:srgbClr val="0000FF"/>
                </a:solidFill>
                <a:latin typeface="Times New Roman" panose="02020603050405020304" pitchFamily="18" charset="0"/>
                <a:cs typeface="Times New Roman" panose="02020603050405020304" pitchFamily="18" charset="0"/>
              </a:rPr>
              <a:t>)(V</a:t>
            </a:r>
            <a:r>
              <a:rPr lang="en-US" altLang="en-US" sz="4000" baseline="-25000" dirty="0">
                <a:solidFill>
                  <a:srgbClr val="0000FF"/>
                </a:solidFill>
                <a:latin typeface="Times New Roman" panose="02020603050405020304" pitchFamily="18" charset="0"/>
                <a:cs typeface="Times New Roman" panose="02020603050405020304" pitchFamily="18" charset="0"/>
              </a:rPr>
              <a:t>A</a:t>
            </a:r>
            <a:r>
              <a:rPr lang="en-US" altLang="en-US" sz="4000" dirty="0">
                <a:solidFill>
                  <a:srgbClr val="0000FF"/>
                </a:solidFill>
                <a:latin typeface="Times New Roman" panose="02020603050405020304" pitchFamily="18" charset="0"/>
                <a:cs typeface="Times New Roman" panose="02020603050405020304" pitchFamily="18" charset="0"/>
              </a:rPr>
              <a:t>)  =  (M</a:t>
            </a:r>
            <a:r>
              <a:rPr lang="en-US" altLang="en-US" sz="4000" baseline="-25000" dirty="0">
                <a:solidFill>
                  <a:srgbClr val="0000FF"/>
                </a:solidFill>
                <a:latin typeface="Times New Roman" panose="02020603050405020304" pitchFamily="18" charset="0"/>
                <a:cs typeface="Times New Roman" panose="02020603050405020304" pitchFamily="18" charset="0"/>
              </a:rPr>
              <a:t>B</a:t>
            </a:r>
            <a:r>
              <a:rPr lang="en-US" altLang="en-US" sz="4000" dirty="0">
                <a:solidFill>
                  <a:srgbClr val="0000FF"/>
                </a:solidFill>
                <a:latin typeface="Times New Roman" panose="02020603050405020304" pitchFamily="18" charset="0"/>
                <a:cs typeface="Times New Roman" panose="02020603050405020304" pitchFamily="18" charset="0"/>
              </a:rPr>
              <a:t>)(V</a:t>
            </a:r>
            <a:r>
              <a:rPr lang="en-US" altLang="en-US" sz="4000" baseline="-25000" dirty="0">
                <a:solidFill>
                  <a:srgbClr val="0000FF"/>
                </a:solidFill>
                <a:latin typeface="Times New Roman" panose="02020603050405020304" pitchFamily="18" charset="0"/>
                <a:cs typeface="Times New Roman" panose="02020603050405020304" pitchFamily="18" charset="0"/>
              </a:rPr>
              <a:t>B</a:t>
            </a:r>
            <a:r>
              <a:rPr lang="en-US" altLang="en-US" sz="4000" dirty="0">
                <a:solidFill>
                  <a:srgbClr val="0000FF"/>
                </a:solidFill>
                <a:latin typeface="Times New Roman" panose="02020603050405020304" pitchFamily="18" charset="0"/>
                <a:cs typeface="Times New Roman" panose="02020603050405020304" pitchFamily="18" charset="0"/>
              </a:rPr>
              <a:t>)(1)</a:t>
            </a:r>
          </a:p>
          <a:p>
            <a:pPr algn="ctr" eaLnBrk="1" hangingPunct="1">
              <a:spcBef>
                <a:spcPct val="50000"/>
              </a:spcBef>
              <a:buFontTx/>
              <a:buNone/>
            </a:pPr>
            <a:r>
              <a:rPr lang="en-US" altLang="en-US" sz="4000" dirty="0">
                <a:solidFill>
                  <a:srgbClr val="0000FF"/>
                </a:solidFill>
                <a:latin typeface="Times New Roman" panose="02020603050405020304" pitchFamily="18" charset="0"/>
                <a:cs typeface="Times New Roman" panose="02020603050405020304" pitchFamily="18" charset="0"/>
              </a:rPr>
              <a:t>(4.33 M)(145 mL)  =  (0.760 M)(V</a:t>
            </a:r>
            <a:r>
              <a:rPr lang="en-US" altLang="en-US" sz="4000" baseline="-25000" dirty="0">
                <a:solidFill>
                  <a:srgbClr val="0000FF"/>
                </a:solidFill>
                <a:latin typeface="Times New Roman" panose="02020603050405020304" pitchFamily="18" charset="0"/>
                <a:cs typeface="Times New Roman" panose="02020603050405020304" pitchFamily="18" charset="0"/>
              </a:rPr>
              <a:t>B</a:t>
            </a:r>
            <a:r>
              <a:rPr lang="en-US" altLang="en-US" sz="4000" dirty="0">
                <a:solidFill>
                  <a:srgbClr val="0000FF"/>
                </a:solidFill>
                <a:latin typeface="Times New Roman" panose="02020603050405020304" pitchFamily="18" charset="0"/>
                <a:cs typeface="Times New Roman" panose="02020603050405020304" pitchFamily="18" charset="0"/>
              </a:rPr>
              <a:t>)</a:t>
            </a:r>
          </a:p>
          <a:p>
            <a:pPr algn="ctr" eaLnBrk="1" hangingPunct="1">
              <a:spcBef>
                <a:spcPct val="50000"/>
              </a:spcBef>
              <a:buFontTx/>
              <a:buNone/>
            </a:pPr>
            <a:r>
              <a:rPr lang="en-US" altLang="en-US" sz="4000" dirty="0">
                <a:solidFill>
                  <a:srgbClr val="0000FF"/>
                </a:solidFill>
                <a:latin typeface="Times New Roman" panose="02020603050405020304" pitchFamily="18" charset="0"/>
                <a:cs typeface="Times New Roman" panose="02020603050405020304" pitchFamily="18" charset="0"/>
              </a:rPr>
              <a:t>826 mL = V</a:t>
            </a:r>
            <a:r>
              <a:rPr lang="en-US" altLang="en-US" sz="4000" baseline="-25000" dirty="0">
                <a:solidFill>
                  <a:srgbClr val="0000FF"/>
                </a:solidFill>
                <a:latin typeface="Times New Roman" panose="02020603050405020304" pitchFamily="18" charset="0"/>
                <a:cs typeface="Times New Roman" panose="02020603050405020304" pitchFamily="18" charset="0"/>
              </a:rPr>
              <a:t>B</a:t>
            </a:r>
          </a:p>
          <a:p>
            <a:pPr eaLnBrk="1" hangingPunct="1">
              <a:spcBef>
                <a:spcPct val="50000"/>
              </a:spcBef>
              <a:buFontTx/>
              <a:buNone/>
            </a:pPr>
            <a:endParaRPr lang="en-US" altLang="en-US" sz="2800" dirty="0">
              <a:solidFill>
                <a:srgbClr val="FF3300"/>
              </a:solidFill>
              <a:latin typeface="Comic Sans MS" pitchFamily="66" charset="0"/>
            </a:endParaRPr>
          </a:p>
          <a:p>
            <a:pPr eaLnBrk="1" hangingPunct="1">
              <a:spcBef>
                <a:spcPct val="50000"/>
              </a:spcBef>
              <a:buFontTx/>
              <a:buNone/>
            </a:pPr>
            <a:endParaRPr lang="en-US" altLang="en-US" sz="2800" dirty="0">
              <a:solidFill>
                <a:srgbClr val="FF3300"/>
              </a:solidFill>
              <a:latin typeface="Comic Sans MS" pitchFamily="66"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4"/>
          <p:cNvSpPr txBox="1">
            <a:spLocks noChangeArrowheads="1"/>
          </p:cNvSpPr>
          <p:nvPr/>
        </p:nvSpPr>
        <p:spPr bwMode="auto">
          <a:xfrm>
            <a:off x="304800" y="381000"/>
            <a:ext cx="853440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err="1">
                <a:solidFill>
                  <a:srgbClr val="000000"/>
                </a:solidFill>
                <a:latin typeface="Verdana" pitchFamily="34" charset="0"/>
              </a:rPr>
              <a:t>Bromthymol</a:t>
            </a:r>
            <a:r>
              <a:rPr lang="en-US" altLang="en-US" dirty="0">
                <a:solidFill>
                  <a:srgbClr val="000000"/>
                </a:solidFill>
                <a:latin typeface="Verdana" pitchFamily="34" charset="0"/>
              </a:rPr>
              <a:t> Blue is an acid base indicator on table M, and it’s a weak acid.  It does not dissociate well.  It’s chemical formula be written as: </a:t>
            </a:r>
          </a:p>
          <a:p>
            <a:pPr algn="ctr" eaLnBrk="1" hangingPunct="1">
              <a:spcBef>
                <a:spcPct val="50000"/>
              </a:spcBef>
              <a:buFontTx/>
              <a:buNone/>
            </a:pPr>
            <a:r>
              <a:rPr lang="en-US" altLang="en-US" sz="6000" dirty="0">
                <a:solidFill>
                  <a:srgbClr val="000000"/>
                </a:solidFill>
                <a:latin typeface="Comic Sans MS" pitchFamily="66" charset="0"/>
              </a:rPr>
              <a:t>HC</a:t>
            </a:r>
            <a:r>
              <a:rPr lang="en-US" altLang="en-US" sz="6000" baseline="-25000" dirty="0">
                <a:solidFill>
                  <a:srgbClr val="000000"/>
                </a:solidFill>
                <a:latin typeface="Comic Sans MS" pitchFamily="66" charset="0"/>
              </a:rPr>
              <a:t>27</a:t>
            </a:r>
            <a:r>
              <a:rPr lang="en-US" altLang="en-US" sz="6000" dirty="0">
                <a:solidFill>
                  <a:srgbClr val="000000"/>
                </a:solidFill>
                <a:latin typeface="Comic Sans MS" pitchFamily="66" charset="0"/>
              </a:rPr>
              <a:t>H</a:t>
            </a:r>
            <a:r>
              <a:rPr lang="en-US" altLang="en-US" sz="6000" baseline="-25000" dirty="0">
                <a:solidFill>
                  <a:srgbClr val="000000"/>
                </a:solidFill>
                <a:latin typeface="Comic Sans MS" pitchFamily="66" charset="0"/>
              </a:rPr>
              <a:t>27</a:t>
            </a:r>
            <a:r>
              <a:rPr lang="en-US" altLang="en-US" sz="6000" dirty="0">
                <a:solidFill>
                  <a:srgbClr val="000000"/>
                </a:solidFill>
                <a:latin typeface="Comic Sans MS" pitchFamily="66" charset="0"/>
              </a:rPr>
              <a:t>Br</a:t>
            </a:r>
            <a:r>
              <a:rPr lang="en-US" altLang="en-US" sz="6000" baseline="-25000" dirty="0">
                <a:solidFill>
                  <a:srgbClr val="000000"/>
                </a:solidFill>
                <a:latin typeface="Comic Sans MS" pitchFamily="66" charset="0"/>
              </a:rPr>
              <a:t>2</a:t>
            </a:r>
            <a:r>
              <a:rPr lang="en-US" altLang="en-US" sz="6000" dirty="0">
                <a:solidFill>
                  <a:srgbClr val="000000"/>
                </a:solidFill>
                <a:latin typeface="Comic Sans MS" pitchFamily="66" charset="0"/>
              </a:rPr>
              <a:t>O</a:t>
            </a:r>
            <a:r>
              <a:rPr lang="en-US" altLang="en-US" sz="6000" baseline="-25000" dirty="0">
                <a:solidFill>
                  <a:srgbClr val="000000"/>
                </a:solidFill>
                <a:latin typeface="Comic Sans MS" pitchFamily="66" charset="0"/>
              </a:rPr>
              <a:t>5</a:t>
            </a:r>
            <a:r>
              <a:rPr lang="en-US" altLang="en-US" sz="6000" dirty="0">
                <a:solidFill>
                  <a:srgbClr val="000000"/>
                </a:solidFill>
                <a:latin typeface="Comic Sans MS" pitchFamily="66" charset="0"/>
              </a:rPr>
              <a:t>S</a:t>
            </a:r>
          </a:p>
          <a:p>
            <a:pPr eaLnBrk="1" hangingPunct="1">
              <a:spcBef>
                <a:spcPct val="50000"/>
              </a:spcBef>
              <a:buFontTx/>
              <a:buNone/>
            </a:pPr>
            <a:r>
              <a:rPr lang="en-US" altLang="en-US" sz="2800" dirty="0">
                <a:solidFill>
                  <a:srgbClr val="FF0000"/>
                </a:solidFill>
                <a:latin typeface="Comic Sans MS" pitchFamily="66" charset="0"/>
              </a:rPr>
              <a:t>77.  </a:t>
            </a:r>
            <a:r>
              <a:rPr lang="en-US" altLang="en-US" sz="2800" dirty="0">
                <a:solidFill>
                  <a:srgbClr val="000000"/>
                </a:solidFill>
                <a:latin typeface="Comic Sans MS" pitchFamily="66" charset="0"/>
              </a:rPr>
              <a:t>Show this in dynamic equilibrium with the hydrogen ion and its larger anion.  </a:t>
            </a:r>
            <a:br>
              <a:rPr lang="en-US" altLang="en-US" sz="2800" dirty="0">
                <a:solidFill>
                  <a:srgbClr val="000000"/>
                </a:solidFill>
                <a:latin typeface="Comic Sans MS" pitchFamily="66" charset="0"/>
              </a:rPr>
            </a:br>
            <a:r>
              <a:rPr lang="en-US" altLang="en-US" sz="2800" i="1" dirty="0">
                <a:solidFill>
                  <a:srgbClr val="0000CC"/>
                </a:solidFill>
                <a:latin typeface="Comic Sans MS" pitchFamily="66" charset="0"/>
              </a:rPr>
              <a:t>The molecule in water is yellow, and in a base, </a:t>
            </a:r>
            <a:br>
              <a:rPr lang="en-US" altLang="en-US" sz="2800" i="1" dirty="0">
                <a:solidFill>
                  <a:srgbClr val="0000CC"/>
                </a:solidFill>
                <a:latin typeface="Comic Sans MS" pitchFamily="66" charset="0"/>
              </a:rPr>
            </a:br>
            <a:r>
              <a:rPr lang="en-US" altLang="en-US" sz="2800" i="1" dirty="0">
                <a:solidFill>
                  <a:srgbClr val="0000CC"/>
                </a:solidFill>
                <a:latin typeface="Comic Sans MS" pitchFamily="66" charset="0"/>
              </a:rPr>
              <a:t>the anion appears blue.  Include that under your dynamic equilibrium as well.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0" y="381000"/>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Comic Sans MS" pitchFamily="66" charset="0"/>
              </a:rPr>
              <a:t>  HC</a:t>
            </a:r>
            <a:r>
              <a:rPr lang="en-US" altLang="en-US" sz="2800" baseline="-25000" dirty="0">
                <a:solidFill>
                  <a:srgbClr val="000000"/>
                </a:solidFill>
                <a:latin typeface="Comic Sans MS" pitchFamily="66" charset="0"/>
              </a:rPr>
              <a:t>27</a:t>
            </a:r>
            <a:r>
              <a:rPr lang="en-US" altLang="en-US" sz="2800" dirty="0">
                <a:solidFill>
                  <a:srgbClr val="000000"/>
                </a:solidFill>
                <a:latin typeface="Comic Sans MS" pitchFamily="66" charset="0"/>
              </a:rPr>
              <a:t>H</a:t>
            </a:r>
            <a:r>
              <a:rPr lang="en-US" altLang="en-US" sz="2800" baseline="-25000" dirty="0">
                <a:solidFill>
                  <a:srgbClr val="000000"/>
                </a:solidFill>
                <a:latin typeface="Comic Sans MS" pitchFamily="66" charset="0"/>
              </a:rPr>
              <a:t>27</a:t>
            </a:r>
            <a:r>
              <a:rPr lang="en-US" altLang="en-US" sz="2800" dirty="0">
                <a:solidFill>
                  <a:srgbClr val="000000"/>
                </a:solidFill>
                <a:latin typeface="Comic Sans MS" pitchFamily="66" charset="0"/>
              </a:rPr>
              <a:t>Br</a:t>
            </a:r>
            <a:r>
              <a:rPr lang="en-US" altLang="en-US" sz="2800" baseline="-25000" dirty="0">
                <a:solidFill>
                  <a:srgbClr val="000000"/>
                </a:solidFill>
                <a:latin typeface="Comic Sans MS" pitchFamily="66" charset="0"/>
              </a:rPr>
              <a:t>2</a:t>
            </a:r>
            <a:r>
              <a:rPr lang="en-US" altLang="en-US" sz="2800" dirty="0">
                <a:solidFill>
                  <a:srgbClr val="000000"/>
                </a:solidFill>
                <a:latin typeface="Comic Sans MS" pitchFamily="66" charset="0"/>
              </a:rPr>
              <a:t>O</a:t>
            </a:r>
            <a:r>
              <a:rPr lang="en-US" altLang="en-US" sz="2800" baseline="-25000" dirty="0">
                <a:solidFill>
                  <a:srgbClr val="000000"/>
                </a:solidFill>
                <a:latin typeface="Comic Sans MS" pitchFamily="66" charset="0"/>
              </a:rPr>
              <a:t>5</a:t>
            </a:r>
            <a:r>
              <a:rPr lang="en-US" altLang="en-US" sz="2800" dirty="0">
                <a:solidFill>
                  <a:srgbClr val="000000"/>
                </a:solidFill>
                <a:latin typeface="Comic Sans MS" pitchFamily="66" charset="0"/>
              </a:rPr>
              <a:t>S              H</a:t>
            </a:r>
            <a:r>
              <a:rPr lang="en-US" altLang="en-US" sz="2800" baseline="30000" dirty="0">
                <a:solidFill>
                  <a:srgbClr val="000000"/>
                </a:solidFill>
                <a:latin typeface="Comic Sans MS" pitchFamily="66" charset="0"/>
              </a:rPr>
              <a:t>+1</a:t>
            </a:r>
            <a:r>
              <a:rPr lang="en-US" altLang="en-US" sz="2800" baseline="-25000" dirty="0">
                <a:solidFill>
                  <a:srgbClr val="000000"/>
                </a:solidFill>
                <a:latin typeface="Comic Sans MS" pitchFamily="66" charset="0"/>
              </a:rPr>
              <a:t>(AQ) </a:t>
            </a:r>
            <a:r>
              <a:rPr lang="en-US" altLang="en-US" sz="2800" dirty="0">
                <a:solidFill>
                  <a:srgbClr val="000000"/>
                </a:solidFill>
                <a:latin typeface="Comic Sans MS" pitchFamily="66" charset="0"/>
              </a:rPr>
              <a:t> + C</a:t>
            </a:r>
            <a:r>
              <a:rPr lang="en-US" altLang="en-US" sz="2800" baseline="-25000" dirty="0">
                <a:solidFill>
                  <a:srgbClr val="000000"/>
                </a:solidFill>
                <a:latin typeface="Comic Sans MS" pitchFamily="66" charset="0"/>
              </a:rPr>
              <a:t>27</a:t>
            </a:r>
            <a:r>
              <a:rPr lang="en-US" altLang="en-US" sz="2800" dirty="0">
                <a:solidFill>
                  <a:srgbClr val="000000"/>
                </a:solidFill>
                <a:latin typeface="Comic Sans MS" pitchFamily="66" charset="0"/>
              </a:rPr>
              <a:t>H</a:t>
            </a:r>
            <a:r>
              <a:rPr lang="en-US" altLang="en-US" sz="2800" baseline="-25000" dirty="0">
                <a:solidFill>
                  <a:srgbClr val="000000"/>
                </a:solidFill>
                <a:latin typeface="Comic Sans MS" pitchFamily="66" charset="0"/>
              </a:rPr>
              <a:t>27</a:t>
            </a:r>
            <a:r>
              <a:rPr lang="en-US" altLang="en-US" sz="2800" dirty="0">
                <a:solidFill>
                  <a:srgbClr val="000000"/>
                </a:solidFill>
                <a:latin typeface="Comic Sans MS" pitchFamily="66" charset="0"/>
              </a:rPr>
              <a:t>Br</a:t>
            </a:r>
            <a:r>
              <a:rPr lang="en-US" altLang="en-US" sz="2800" baseline="-25000" dirty="0">
                <a:solidFill>
                  <a:srgbClr val="000000"/>
                </a:solidFill>
                <a:latin typeface="Comic Sans MS" pitchFamily="66" charset="0"/>
              </a:rPr>
              <a:t>2</a:t>
            </a:r>
            <a:r>
              <a:rPr lang="en-US" altLang="en-US" sz="2800" dirty="0">
                <a:solidFill>
                  <a:srgbClr val="000000"/>
                </a:solidFill>
                <a:latin typeface="Comic Sans MS" pitchFamily="66" charset="0"/>
              </a:rPr>
              <a:t>O</a:t>
            </a:r>
            <a:r>
              <a:rPr lang="en-US" altLang="en-US" sz="2800" baseline="-25000" dirty="0">
                <a:solidFill>
                  <a:srgbClr val="000000"/>
                </a:solidFill>
                <a:latin typeface="Comic Sans MS" pitchFamily="66" charset="0"/>
              </a:rPr>
              <a:t>5</a:t>
            </a:r>
            <a:r>
              <a:rPr lang="en-US" altLang="en-US" sz="2800" dirty="0">
                <a:solidFill>
                  <a:srgbClr val="000000"/>
                </a:solidFill>
                <a:latin typeface="Comic Sans MS" pitchFamily="66" charset="0"/>
              </a:rPr>
              <a:t>S</a:t>
            </a:r>
            <a:r>
              <a:rPr lang="en-US" altLang="en-US" sz="2800" baseline="30000" dirty="0">
                <a:solidFill>
                  <a:srgbClr val="000000"/>
                </a:solidFill>
                <a:latin typeface="Comic Sans MS" pitchFamily="66" charset="0"/>
              </a:rPr>
              <a:t>-1</a:t>
            </a:r>
            <a:r>
              <a:rPr lang="en-US" altLang="en-US" sz="2800" baseline="-25000" dirty="0">
                <a:solidFill>
                  <a:srgbClr val="000000"/>
                </a:solidFill>
                <a:latin typeface="Comic Sans MS" pitchFamily="66" charset="0"/>
              </a:rPr>
              <a:t>(AQ)</a:t>
            </a:r>
            <a:r>
              <a:rPr lang="en-US" altLang="en-US" baseline="-25000" dirty="0">
                <a:solidFill>
                  <a:srgbClr val="000000"/>
                </a:solidFill>
                <a:latin typeface="Comic Sans MS" pitchFamily="66" charset="0"/>
              </a:rPr>
              <a:t> </a:t>
            </a:r>
            <a:endParaRPr lang="en-US" altLang="en-US" baseline="30000" dirty="0">
              <a:solidFill>
                <a:srgbClr val="000000"/>
              </a:solidFill>
              <a:latin typeface="Comic Sans MS" pitchFamily="66" charset="0"/>
            </a:endParaRPr>
          </a:p>
          <a:p>
            <a:pPr eaLnBrk="1" hangingPunct="1">
              <a:spcBef>
                <a:spcPct val="50000"/>
              </a:spcBef>
              <a:buFontTx/>
              <a:buNone/>
            </a:pPr>
            <a:r>
              <a:rPr lang="en-US" altLang="en-US" sz="2800" dirty="0">
                <a:solidFill>
                  <a:srgbClr val="000000"/>
                </a:solidFill>
                <a:latin typeface="Comic Sans MS" pitchFamily="66" charset="0"/>
              </a:rPr>
              <a:t>          YELLOW                                        BLUE</a:t>
            </a:r>
          </a:p>
          <a:p>
            <a:pPr eaLnBrk="1" hangingPunct="1">
              <a:spcBef>
                <a:spcPct val="50000"/>
              </a:spcBef>
              <a:buFontTx/>
              <a:buNone/>
            </a:pPr>
            <a:endParaRPr lang="en-US" altLang="en-US" sz="2800" dirty="0">
              <a:solidFill>
                <a:srgbClr val="000000"/>
              </a:solidFill>
              <a:latin typeface="Comic Sans MS" pitchFamily="66" charset="0"/>
            </a:endParaRPr>
          </a:p>
          <a:p>
            <a:pPr algn="ctr" eaLnBrk="1" hangingPunct="1">
              <a:spcBef>
                <a:spcPct val="50000"/>
              </a:spcBef>
              <a:buFontTx/>
              <a:buNone/>
            </a:pPr>
            <a:r>
              <a:rPr lang="en-US" altLang="en-US" sz="2800" dirty="0">
                <a:solidFill>
                  <a:srgbClr val="000000"/>
                </a:solidFill>
                <a:latin typeface="Comic Sans MS" pitchFamily="66" charset="0"/>
              </a:rPr>
              <a:t> </a:t>
            </a:r>
          </a:p>
          <a:p>
            <a:pPr eaLnBrk="1" hangingPunct="1">
              <a:spcBef>
                <a:spcPct val="50000"/>
              </a:spcBef>
              <a:buFontTx/>
              <a:buNone/>
            </a:pPr>
            <a:r>
              <a:rPr lang="en-US" altLang="en-US" sz="2800" dirty="0">
                <a:solidFill>
                  <a:srgbClr val="0000FF"/>
                </a:solidFill>
                <a:latin typeface="Comic Sans MS" pitchFamily="66" charset="0"/>
              </a:rPr>
              <a:t>                             Add base OH</a:t>
            </a:r>
            <a:r>
              <a:rPr lang="en-US" altLang="en-US" sz="2800" baseline="30000" dirty="0">
                <a:solidFill>
                  <a:srgbClr val="0000FF"/>
                </a:solidFill>
                <a:latin typeface="Comic Sans MS" pitchFamily="66" charset="0"/>
              </a:rPr>
              <a:t>-1</a:t>
            </a:r>
          </a:p>
          <a:p>
            <a:pPr algn="ctr" eaLnBrk="1" hangingPunct="1">
              <a:spcBef>
                <a:spcPct val="50000"/>
              </a:spcBef>
              <a:buFontTx/>
              <a:buNone/>
            </a:pPr>
            <a:endParaRPr lang="en-US" altLang="en-US" sz="2800" baseline="30000" dirty="0">
              <a:solidFill>
                <a:srgbClr val="000000"/>
              </a:solidFill>
              <a:latin typeface="Comic Sans MS" pitchFamily="66" charset="0"/>
            </a:endParaRPr>
          </a:p>
          <a:p>
            <a:pPr eaLnBrk="1" hangingPunct="1">
              <a:spcBef>
                <a:spcPct val="50000"/>
              </a:spcBef>
              <a:buFontTx/>
              <a:buNone/>
            </a:pPr>
            <a:r>
              <a:rPr lang="en-US" altLang="en-US" sz="2800" dirty="0">
                <a:solidFill>
                  <a:srgbClr val="FF0000"/>
                </a:solidFill>
                <a:latin typeface="Comic Sans MS" pitchFamily="66" charset="0"/>
              </a:rPr>
              <a:t>                              Add acid H</a:t>
            </a:r>
            <a:r>
              <a:rPr lang="en-US" altLang="en-US" sz="2800" baseline="30000" dirty="0">
                <a:solidFill>
                  <a:srgbClr val="FF0000"/>
                </a:solidFill>
                <a:latin typeface="Comic Sans MS" pitchFamily="66" charset="0"/>
              </a:rPr>
              <a:t>+1</a:t>
            </a:r>
          </a:p>
          <a:p>
            <a:pPr algn="ctr" eaLnBrk="1" hangingPunct="1">
              <a:spcBef>
                <a:spcPct val="50000"/>
              </a:spcBef>
              <a:buFontTx/>
              <a:buNone/>
            </a:pPr>
            <a:br>
              <a:rPr lang="en-US" altLang="en-US" sz="2800" b="1" dirty="0">
                <a:solidFill>
                  <a:srgbClr val="000000"/>
                </a:solidFill>
                <a:latin typeface="Verdana" pitchFamily="34" charset="0"/>
              </a:rPr>
            </a:br>
            <a:r>
              <a:rPr lang="en-US" altLang="en-US" sz="2800" b="1" dirty="0">
                <a:solidFill>
                  <a:srgbClr val="000000"/>
                </a:solidFill>
                <a:latin typeface="Verdana" pitchFamily="34" charset="0"/>
              </a:rPr>
              <a:t> </a:t>
            </a:r>
            <a:endParaRPr lang="en-US" altLang="en-US" sz="1800" b="1" dirty="0">
              <a:solidFill>
                <a:srgbClr val="000000"/>
              </a:solidFill>
              <a:latin typeface="Verdana" pitchFamily="34" charset="0"/>
            </a:endParaRPr>
          </a:p>
        </p:txBody>
      </p:sp>
      <p:sp>
        <p:nvSpPr>
          <p:cNvPr id="131075" name="Line 3"/>
          <p:cNvSpPr>
            <a:spLocks noChangeShapeType="1"/>
          </p:cNvSpPr>
          <p:nvPr/>
        </p:nvSpPr>
        <p:spPr bwMode="auto">
          <a:xfrm>
            <a:off x="3124200" y="6096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6" name="Line 4"/>
          <p:cNvSpPr>
            <a:spLocks noChangeShapeType="1"/>
          </p:cNvSpPr>
          <p:nvPr/>
        </p:nvSpPr>
        <p:spPr bwMode="auto">
          <a:xfrm>
            <a:off x="3124200" y="7620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7" name="Line 5"/>
          <p:cNvSpPr>
            <a:spLocks noChangeShapeType="1"/>
          </p:cNvSpPr>
          <p:nvPr/>
        </p:nvSpPr>
        <p:spPr bwMode="auto">
          <a:xfrm flipV="1">
            <a:off x="3124200" y="457200"/>
            <a:ext cx="3048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8" name="Line 6"/>
          <p:cNvSpPr>
            <a:spLocks noChangeShapeType="1"/>
          </p:cNvSpPr>
          <p:nvPr/>
        </p:nvSpPr>
        <p:spPr bwMode="auto">
          <a:xfrm flipV="1">
            <a:off x="3733800" y="762000"/>
            <a:ext cx="3048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9" name="Text Box 7"/>
          <p:cNvSpPr txBox="1">
            <a:spLocks noChangeArrowheads="1"/>
          </p:cNvSpPr>
          <p:nvPr/>
        </p:nvSpPr>
        <p:spPr bwMode="auto">
          <a:xfrm>
            <a:off x="3429000" y="152400"/>
            <a:ext cx="61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FF0000"/>
                </a:solidFill>
              </a:rPr>
              <a:t>water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0" y="381000"/>
            <a:ext cx="9144000"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Comic Sans MS" pitchFamily="66" charset="0"/>
              </a:rPr>
              <a:t>  HC</a:t>
            </a:r>
            <a:r>
              <a:rPr lang="en-US" altLang="en-US" sz="2800" baseline="-25000" dirty="0">
                <a:solidFill>
                  <a:srgbClr val="000000"/>
                </a:solidFill>
                <a:latin typeface="Comic Sans MS" pitchFamily="66" charset="0"/>
              </a:rPr>
              <a:t>27</a:t>
            </a:r>
            <a:r>
              <a:rPr lang="en-US" altLang="en-US" sz="2800" dirty="0">
                <a:solidFill>
                  <a:srgbClr val="000000"/>
                </a:solidFill>
                <a:latin typeface="Comic Sans MS" pitchFamily="66" charset="0"/>
              </a:rPr>
              <a:t>H</a:t>
            </a:r>
            <a:r>
              <a:rPr lang="en-US" altLang="en-US" sz="2800" baseline="-25000" dirty="0">
                <a:solidFill>
                  <a:srgbClr val="000000"/>
                </a:solidFill>
                <a:latin typeface="Comic Sans MS" pitchFamily="66" charset="0"/>
              </a:rPr>
              <a:t>27</a:t>
            </a:r>
            <a:r>
              <a:rPr lang="en-US" altLang="en-US" sz="2800" dirty="0">
                <a:solidFill>
                  <a:srgbClr val="000000"/>
                </a:solidFill>
                <a:latin typeface="Comic Sans MS" pitchFamily="66" charset="0"/>
              </a:rPr>
              <a:t>Br</a:t>
            </a:r>
            <a:r>
              <a:rPr lang="en-US" altLang="en-US" sz="2800" baseline="-25000" dirty="0">
                <a:solidFill>
                  <a:srgbClr val="000000"/>
                </a:solidFill>
                <a:latin typeface="Comic Sans MS" pitchFamily="66" charset="0"/>
              </a:rPr>
              <a:t>2</a:t>
            </a:r>
            <a:r>
              <a:rPr lang="en-US" altLang="en-US" sz="2800" dirty="0">
                <a:solidFill>
                  <a:srgbClr val="000000"/>
                </a:solidFill>
                <a:latin typeface="Comic Sans MS" pitchFamily="66" charset="0"/>
              </a:rPr>
              <a:t>O</a:t>
            </a:r>
            <a:r>
              <a:rPr lang="en-US" altLang="en-US" sz="2800" baseline="-25000" dirty="0">
                <a:solidFill>
                  <a:srgbClr val="000000"/>
                </a:solidFill>
                <a:latin typeface="Comic Sans MS" pitchFamily="66" charset="0"/>
              </a:rPr>
              <a:t>5</a:t>
            </a:r>
            <a:r>
              <a:rPr lang="en-US" altLang="en-US" sz="2800" dirty="0">
                <a:solidFill>
                  <a:srgbClr val="000000"/>
                </a:solidFill>
                <a:latin typeface="Comic Sans MS" pitchFamily="66" charset="0"/>
              </a:rPr>
              <a:t>S              H</a:t>
            </a:r>
            <a:r>
              <a:rPr lang="en-US" altLang="en-US" sz="2800" baseline="30000" dirty="0">
                <a:solidFill>
                  <a:srgbClr val="000000"/>
                </a:solidFill>
                <a:latin typeface="Comic Sans MS" pitchFamily="66" charset="0"/>
              </a:rPr>
              <a:t>+1</a:t>
            </a:r>
            <a:r>
              <a:rPr lang="en-US" altLang="en-US" sz="2800" baseline="-25000" dirty="0">
                <a:solidFill>
                  <a:srgbClr val="000000"/>
                </a:solidFill>
                <a:latin typeface="Comic Sans MS" pitchFamily="66" charset="0"/>
              </a:rPr>
              <a:t>(AQ) </a:t>
            </a:r>
            <a:r>
              <a:rPr lang="en-US" altLang="en-US" sz="2800" dirty="0">
                <a:solidFill>
                  <a:srgbClr val="000000"/>
                </a:solidFill>
                <a:latin typeface="Comic Sans MS" pitchFamily="66" charset="0"/>
              </a:rPr>
              <a:t> + C</a:t>
            </a:r>
            <a:r>
              <a:rPr lang="en-US" altLang="en-US" sz="2800" baseline="-25000" dirty="0">
                <a:solidFill>
                  <a:srgbClr val="000000"/>
                </a:solidFill>
                <a:latin typeface="Comic Sans MS" pitchFamily="66" charset="0"/>
              </a:rPr>
              <a:t>27</a:t>
            </a:r>
            <a:r>
              <a:rPr lang="en-US" altLang="en-US" sz="2800" dirty="0">
                <a:solidFill>
                  <a:srgbClr val="000000"/>
                </a:solidFill>
                <a:latin typeface="Comic Sans MS" pitchFamily="66" charset="0"/>
              </a:rPr>
              <a:t>H</a:t>
            </a:r>
            <a:r>
              <a:rPr lang="en-US" altLang="en-US" sz="2800" baseline="-25000" dirty="0">
                <a:solidFill>
                  <a:srgbClr val="000000"/>
                </a:solidFill>
                <a:latin typeface="Comic Sans MS" pitchFamily="66" charset="0"/>
              </a:rPr>
              <a:t>27</a:t>
            </a:r>
            <a:r>
              <a:rPr lang="en-US" altLang="en-US" sz="2800" dirty="0">
                <a:solidFill>
                  <a:srgbClr val="000000"/>
                </a:solidFill>
                <a:latin typeface="Comic Sans MS" pitchFamily="66" charset="0"/>
              </a:rPr>
              <a:t>Br</a:t>
            </a:r>
            <a:r>
              <a:rPr lang="en-US" altLang="en-US" sz="2800" baseline="-25000" dirty="0">
                <a:solidFill>
                  <a:srgbClr val="000000"/>
                </a:solidFill>
                <a:latin typeface="Comic Sans MS" pitchFamily="66" charset="0"/>
              </a:rPr>
              <a:t>2</a:t>
            </a:r>
            <a:r>
              <a:rPr lang="en-US" altLang="en-US" sz="2800" dirty="0">
                <a:solidFill>
                  <a:srgbClr val="000000"/>
                </a:solidFill>
                <a:latin typeface="Comic Sans MS" pitchFamily="66" charset="0"/>
              </a:rPr>
              <a:t>O</a:t>
            </a:r>
            <a:r>
              <a:rPr lang="en-US" altLang="en-US" sz="2800" baseline="-25000" dirty="0">
                <a:solidFill>
                  <a:srgbClr val="000000"/>
                </a:solidFill>
                <a:latin typeface="Comic Sans MS" pitchFamily="66" charset="0"/>
              </a:rPr>
              <a:t>5</a:t>
            </a:r>
            <a:r>
              <a:rPr lang="en-US" altLang="en-US" sz="2800" dirty="0">
                <a:solidFill>
                  <a:srgbClr val="000000"/>
                </a:solidFill>
                <a:latin typeface="Comic Sans MS" pitchFamily="66" charset="0"/>
              </a:rPr>
              <a:t>S</a:t>
            </a:r>
            <a:r>
              <a:rPr lang="en-US" altLang="en-US" sz="2800" baseline="30000" dirty="0">
                <a:solidFill>
                  <a:srgbClr val="000000"/>
                </a:solidFill>
                <a:latin typeface="Comic Sans MS" pitchFamily="66" charset="0"/>
              </a:rPr>
              <a:t>-1</a:t>
            </a:r>
            <a:r>
              <a:rPr lang="en-US" altLang="en-US" sz="2800" baseline="-25000" dirty="0">
                <a:solidFill>
                  <a:srgbClr val="000000"/>
                </a:solidFill>
                <a:latin typeface="Comic Sans MS" pitchFamily="66" charset="0"/>
              </a:rPr>
              <a:t>(AQ)</a:t>
            </a:r>
            <a:r>
              <a:rPr lang="en-US" altLang="en-US" baseline="-25000" dirty="0">
                <a:solidFill>
                  <a:srgbClr val="000000"/>
                </a:solidFill>
                <a:latin typeface="Comic Sans MS" pitchFamily="66" charset="0"/>
              </a:rPr>
              <a:t> </a:t>
            </a:r>
            <a:endParaRPr lang="en-US" altLang="en-US" baseline="30000" dirty="0">
              <a:solidFill>
                <a:srgbClr val="000000"/>
              </a:solidFill>
              <a:latin typeface="Comic Sans MS" pitchFamily="66" charset="0"/>
            </a:endParaRPr>
          </a:p>
          <a:p>
            <a:pPr eaLnBrk="1" hangingPunct="1">
              <a:spcBef>
                <a:spcPct val="50000"/>
              </a:spcBef>
              <a:buFontTx/>
              <a:buNone/>
            </a:pPr>
            <a:r>
              <a:rPr lang="en-US" altLang="en-US" sz="2800" dirty="0">
                <a:solidFill>
                  <a:srgbClr val="000000"/>
                </a:solidFill>
                <a:latin typeface="Comic Sans MS" pitchFamily="66" charset="0"/>
              </a:rPr>
              <a:t>          YELLOW                                        BLUE </a:t>
            </a:r>
          </a:p>
          <a:p>
            <a:pPr algn="ctr" eaLnBrk="1" hangingPunct="1">
              <a:spcBef>
                <a:spcPct val="50000"/>
              </a:spcBef>
              <a:buFontTx/>
              <a:buNone/>
            </a:pPr>
            <a:endParaRPr lang="en-US" altLang="en-US" sz="2800" dirty="0">
              <a:solidFill>
                <a:srgbClr val="000000"/>
              </a:solidFill>
              <a:latin typeface="Comic Sans MS" pitchFamily="66" charset="0"/>
            </a:endParaRPr>
          </a:p>
          <a:p>
            <a:pPr eaLnBrk="1" hangingPunct="1">
              <a:spcBef>
                <a:spcPct val="50000"/>
              </a:spcBef>
              <a:buFontTx/>
              <a:buNone/>
            </a:pPr>
            <a:r>
              <a:rPr lang="en-US" altLang="en-US" sz="2800" dirty="0">
                <a:solidFill>
                  <a:srgbClr val="0000FF"/>
                </a:solidFill>
                <a:latin typeface="Comic Sans MS" pitchFamily="66" charset="0"/>
              </a:rPr>
              <a:t>                            Add base OH</a:t>
            </a:r>
            <a:r>
              <a:rPr lang="en-US" altLang="en-US" sz="2800" baseline="30000" dirty="0">
                <a:solidFill>
                  <a:srgbClr val="0000FF"/>
                </a:solidFill>
                <a:latin typeface="Comic Sans MS" pitchFamily="66" charset="0"/>
              </a:rPr>
              <a:t>-1</a:t>
            </a:r>
          </a:p>
          <a:p>
            <a:pPr algn="ctr" eaLnBrk="1" hangingPunct="1">
              <a:spcBef>
                <a:spcPct val="50000"/>
              </a:spcBef>
              <a:buFontTx/>
              <a:buNone/>
            </a:pPr>
            <a:endParaRPr lang="en-US" altLang="en-US" sz="2800" baseline="30000" dirty="0">
              <a:solidFill>
                <a:srgbClr val="000000"/>
              </a:solidFill>
              <a:latin typeface="Comic Sans MS" pitchFamily="66" charset="0"/>
            </a:endParaRPr>
          </a:p>
          <a:p>
            <a:pPr eaLnBrk="1" hangingPunct="1">
              <a:spcBef>
                <a:spcPct val="50000"/>
              </a:spcBef>
              <a:buFontTx/>
              <a:buNone/>
            </a:pPr>
            <a:r>
              <a:rPr lang="en-US" altLang="en-US" sz="2800" dirty="0">
                <a:solidFill>
                  <a:srgbClr val="FF0000"/>
                </a:solidFill>
                <a:latin typeface="Comic Sans MS" pitchFamily="66" charset="0"/>
              </a:rPr>
              <a:t>                               Add acid H</a:t>
            </a:r>
            <a:r>
              <a:rPr lang="en-US" altLang="en-US" sz="2800" baseline="30000" dirty="0">
                <a:solidFill>
                  <a:srgbClr val="FF0000"/>
                </a:solidFill>
                <a:latin typeface="Comic Sans MS" pitchFamily="66" charset="0"/>
              </a:rPr>
              <a:t>+1</a:t>
            </a:r>
          </a:p>
          <a:p>
            <a:pPr algn="ctr" eaLnBrk="1" hangingPunct="1">
              <a:spcBef>
                <a:spcPct val="50000"/>
              </a:spcBef>
              <a:buFontTx/>
              <a:buNone/>
            </a:pPr>
            <a:r>
              <a:rPr lang="en-US" altLang="en-US" sz="2800" b="1" dirty="0">
                <a:solidFill>
                  <a:srgbClr val="000000"/>
                </a:solidFill>
                <a:latin typeface="Verdana" pitchFamily="34" charset="0"/>
              </a:rPr>
              <a:t>LOOK AT TABLE M</a:t>
            </a:r>
            <a:br>
              <a:rPr lang="en-US" altLang="en-US" sz="2800" b="1" dirty="0">
                <a:solidFill>
                  <a:srgbClr val="000000"/>
                </a:solidFill>
                <a:latin typeface="Verdana" pitchFamily="34" charset="0"/>
              </a:rPr>
            </a:br>
            <a:r>
              <a:rPr lang="en-US" altLang="en-US" sz="1800" b="1" dirty="0">
                <a:solidFill>
                  <a:srgbClr val="000000"/>
                </a:solidFill>
                <a:latin typeface="Verdana" pitchFamily="34" charset="0"/>
              </a:rPr>
              <a:t>Bromthymol blue changes from yellow to blue</a:t>
            </a:r>
            <a:br>
              <a:rPr lang="en-US" altLang="en-US" sz="1800" b="1" dirty="0">
                <a:solidFill>
                  <a:srgbClr val="000000"/>
                </a:solidFill>
                <a:latin typeface="Verdana" pitchFamily="34" charset="0"/>
              </a:rPr>
            </a:br>
            <a:r>
              <a:rPr lang="en-US" altLang="en-US" sz="1800" b="1" dirty="0">
                <a:solidFill>
                  <a:srgbClr val="000000"/>
                </a:solidFill>
                <a:latin typeface="Verdana" pitchFamily="34" charset="0"/>
              </a:rPr>
              <a:t>from 6.0 to 7.6   </a:t>
            </a:r>
            <a:r>
              <a:rPr lang="en-US" altLang="en-US" sz="1800" b="1" u="sng" dirty="0">
                <a:solidFill>
                  <a:srgbClr val="000000"/>
                </a:solidFill>
                <a:latin typeface="Verdana" pitchFamily="34" charset="0"/>
              </a:rPr>
              <a:t>Does this make sense?  (yes)</a:t>
            </a:r>
          </a:p>
          <a:p>
            <a:pPr algn="ctr" eaLnBrk="1" hangingPunct="1">
              <a:spcBef>
                <a:spcPct val="50000"/>
              </a:spcBef>
              <a:buFontTx/>
              <a:buNone/>
            </a:pPr>
            <a:endParaRPr lang="en-US" altLang="en-US" sz="1800" b="1" dirty="0">
              <a:solidFill>
                <a:srgbClr val="000000"/>
              </a:solidFill>
              <a:latin typeface="Verdana" pitchFamily="34" charset="0"/>
            </a:endParaRPr>
          </a:p>
        </p:txBody>
      </p:sp>
      <p:sp>
        <p:nvSpPr>
          <p:cNvPr id="131075" name="Line 3"/>
          <p:cNvSpPr>
            <a:spLocks noChangeShapeType="1"/>
          </p:cNvSpPr>
          <p:nvPr/>
        </p:nvSpPr>
        <p:spPr bwMode="auto">
          <a:xfrm>
            <a:off x="3124200" y="6096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6" name="Line 4"/>
          <p:cNvSpPr>
            <a:spLocks noChangeShapeType="1"/>
          </p:cNvSpPr>
          <p:nvPr/>
        </p:nvSpPr>
        <p:spPr bwMode="auto">
          <a:xfrm>
            <a:off x="3124200" y="762000"/>
            <a:ext cx="91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7" name="Line 5"/>
          <p:cNvSpPr>
            <a:spLocks noChangeShapeType="1"/>
          </p:cNvSpPr>
          <p:nvPr/>
        </p:nvSpPr>
        <p:spPr bwMode="auto">
          <a:xfrm flipV="1">
            <a:off x="3124200" y="457200"/>
            <a:ext cx="3048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8" name="Line 6"/>
          <p:cNvSpPr>
            <a:spLocks noChangeShapeType="1"/>
          </p:cNvSpPr>
          <p:nvPr/>
        </p:nvSpPr>
        <p:spPr bwMode="auto">
          <a:xfrm flipV="1">
            <a:off x="3733800" y="762000"/>
            <a:ext cx="304800" cy="152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9" name="Text Box 7"/>
          <p:cNvSpPr txBox="1">
            <a:spLocks noChangeArrowheads="1"/>
          </p:cNvSpPr>
          <p:nvPr/>
        </p:nvSpPr>
        <p:spPr bwMode="auto">
          <a:xfrm>
            <a:off x="3429000" y="152400"/>
            <a:ext cx="61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FF0000"/>
                </a:solidFill>
              </a:rPr>
              <a:t>water</a:t>
            </a:r>
          </a:p>
        </p:txBody>
      </p:sp>
      <p:sp>
        <p:nvSpPr>
          <p:cNvPr id="131080" name="Line 8"/>
          <p:cNvSpPr>
            <a:spLocks noChangeShapeType="1"/>
          </p:cNvSpPr>
          <p:nvPr/>
        </p:nvSpPr>
        <p:spPr bwMode="auto">
          <a:xfrm>
            <a:off x="5867400" y="2514600"/>
            <a:ext cx="1981200" cy="0"/>
          </a:xfrm>
          <a:prstGeom prst="line">
            <a:avLst/>
          </a:prstGeom>
          <a:noFill/>
          <a:ln w="889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1" name="Line 9"/>
          <p:cNvSpPr>
            <a:spLocks noChangeShapeType="1"/>
          </p:cNvSpPr>
          <p:nvPr/>
        </p:nvSpPr>
        <p:spPr bwMode="auto">
          <a:xfrm flipH="1">
            <a:off x="1524000" y="3505200"/>
            <a:ext cx="1676400" cy="0"/>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645097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4"/>
          <p:cNvSpPr txBox="1">
            <a:spLocks noChangeArrowheads="1"/>
          </p:cNvSpPr>
          <p:nvPr/>
        </p:nvSpPr>
        <p:spPr bwMode="auto">
          <a:xfrm>
            <a:off x="152400" y="304800"/>
            <a:ext cx="8763000" cy="61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78.  </a:t>
            </a:r>
            <a:r>
              <a:rPr lang="en-US" altLang="en-US" sz="2400" dirty="0">
                <a:solidFill>
                  <a:srgbClr val="000000"/>
                </a:solidFill>
                <a:latin typeface="Times New Roman" panose="02020603050405020304" pitchFamily="18" charset="0"/>
                <a:cs typeface="Times New Roman" panose="02020603050405020304" pitchFamily="18" charset="0"/>
              </a:rPr>
              <a:t>Here are 3 problems in a row.  You must write the formula, put in the correction multipliers where necessary, and fill in the formula’s second line.  </a:t>
            </a:r>
            <a:r>
              <a:rPr lang="en-US" altLang="en-US" sz="2400" u="sng" dirty="0">
                <a:solidFill>
                  <a:srgbClr val="000000"/>
                </a:solidFill>
                <a:latin typeface="Times New Roman" panose="02020603050405020304" pitchFamily="18" charset="0"/>
                <a:cs typeface="Times New Roman" panose="02020603050405020304" pitchFamily="18" charset="0"/>
              </a:rPr>
              <a:t>You do not have to complete the problems, just show the proper set up and formula</a:t>
            </a:r>
            <a:r>
              <a:rPr lang="en-US" altLang="en-US" sz="2400" dirty="0">
                <a:solidFill>
                  <a:srgbClr val="000000"/>
                </a:solidFill>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You neutralize 134 mL of 2.45 M H</a:t>
            </a:r>
            <a:r>
              <a:rPr lang="en-US" altLang="en-US" sz="2400" baseline="-25000" dirty="0">
                <a:solidFill>
                  <a:srgbClr val="000000"/>
                </a:solidFill>
                <a:latin typeface="Times New Roman" panose="02020603050405020304" pitchFamily="18" charset="0"/>
                <a:cs typeface="Times New Roman" panose="02020603050405020304" pitchFamily="18" charset="0"/>
              </a:rPr>
              <a:t>3</a:t>
            </a:r>
            <a:r>
              <a:rPr lang="en-US" altLang="en-US" sz="2400" dirty="0">
                <a:solidFill>
                  <a:srgbClr val="000000"/>
                </a:solidFill>
                <a:latin typeface="Times New Roman" panose="02020603050405020304" pitchFamily="18" charset="0"/>
                <a:cs typeface="Times New Roman" panose="02020603050405020304" pitchFamily="18" charset="0"/>
              </a:rPr>
              <a:t>PO</a:t>
            </a:r>
            <a:r>
              <a:rPr lang="en-US" altLang="en-US" sz="2400" baseline="-25000" dirty="0">
                <a:solidFill>
                  <a:srgbClr val="000000"/>
                </a:solidFill>
                <a:latin typeface="Times New Roman" panose="02020603050405020304" pitchFamily="18" charset="0"/>
                <a:cs typeface="Times New Roman" panose="02020603050405020304" pitchFamily="18" charset="0"/>
              </a:rPr>
              <a:t>4(AQ)</a:t>
            </a:r>
            <a:r>
              <a:rPr lang="en-US" altLang="en-US" sz="2400" dirty="0">
                <a:solidFill>
                  <a:srgbClr val="000000"/>
                </a:solidFill>
                <a:latin typeface="Times New Roman" panose="02020603050405020304" pitchFamily="18" charset="0"/>
                <a:cs typeface="Times New Roman" panose="02020603050405020304" pitchFamily="18" charset="0"/>
              </a:rPr>
              <a:t> with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          202 mL of KOH</a:t>
            </a:r>
            <a:r>
              <a:rPr lang="en-US" altLang="en-US" sz="2400" baseline="-25000" dirty="0">
                <a:solidFill>
                  <a:srgbClr val="000000"/>
                </a:solidFill>
                <a:latin typeface="Times New Roman" panose="02020603050405020304" pitchFamily="18" charset="0"/>
                <a:cs typeface="Times New Roman" panose="02020603050405020304" pitchFamily="18" charset="0"/>
              </a:rPr>
              <a:t>(AQ)</a:t>
            </a:r>
            <a:r>
              <a:rPr lang="en-US" altLang="en-US" sz="2400" dirty="0">
                <a:solidFill>
                  <a:srgbClr val="000000"/>
                </a:solidFill>
                <a:latin typeface="Times New Roman" panose="02020603050405020304" pitchFamily="18" charset="0"/>
                <a:cs typeface="Times New Roman" panose="02020603050405020304" pitchFamily="18" charset="0"/>
              </a:rPr>
              <a:t>.  What is the molarity of the base?</a:t>
            </a:r>
            <a:br>
              <a:rPr lang="en-US" altLang="en-US" sz="2400" dirty="0">
                <a:solidFill>
                  <a:srgbClr val="000000"/>
                </a:solidFill>
                <a:latin typeface="Times New Roman" panose="02020603050405020304" pitchFamily="18" charset="0"/>
                <a:cs typeface="Times New Roman" panose="02020603050405020304" pitchFamily="18" charset="0"/>
              </a:rPr>
            </a:b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         A bottle of 2,012 mL of 4.00 M NaOH</a:t>
            </a:r>
            <a:r>
              <a:rPr lang="en-US" altLang="en-US" sz="2400" baseline="-25000" dirty="0">
                <a:solidFill>
                  <a:srgbClr val="FF0000"/>
                </a:solidFill>
                <a:latin typeface="Times New Roman" panose="02020603050405020304" pitchFamily="18" charset="0"/>
                <a:cs typeface="Times New Roman" panose="02020603050405020304" pitchFamily="18" charset="0"/>
              </a:rPr>
              <a:t>(AQ)</a:t>
            </a:r>
            <a:r>
              <a:rPr lang="en-US" altLang="en-US" sz="2400" dirty="0">
                <a:solidFill>
                  <a:srgbClr val="FF0000"/>
                </a:solidFill>
                <a:latin typeface="Times New Roman" panose="02020603050405020304" pitchFamily="18" charset="0"/>
                <a:cs typeface="Times New Roman" panose="02020603050405020304" pitchFamily="18" charset="0"/>
              </a:rPr>
              <a:t> is spilled in lab.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You use a weak sulfuric acid of just 0.450 M to clean up.</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How many mL are used? </a:t>
            </a:r>
            <a:br>
              <a:rPr lang="en-US" altLang="en-US" sz="2400" dirty="0">
                <a:solidFill>
                  <a:srgbClr val="FF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        45.6 mL nitric acid is neutralized with 33.2 mL </a:t>
            </a:r>
            <a:br>
              <a:rPr lang="en-US" altLang="en-US" sz="2400" dirty="0">
                <a:solidFill>
                  <a:srgbClr val="0000CC"/>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         calcium hydroxide solution of 1.24 M.  </a:t>
            </a:r>
            <a:br>
              <a:rPr lang="en-US" altLang="en-US" sz="2400" dirty="0">
                <a:solidFill>
                  <a:srgbClr val="0000CC"/>
                </a:solidFill>
                <a:latin typeface="Times New Roman" panose="02020603050405020304" pitchFamily="18" charset="0"/>
                <a:cs typeface="Times New Roman" panose="02020603050405020304" pitchFamily="18" charset="0"/>
              </a:rPr>
            </a:br>
            <a:r>
              <a:rPr lang="en-US" altLang="en-US" sz="2400" dirty="0">
                <a:solidFill>
                  <a:srgbClr val="0000CC"/>
                </a:solidFill>
                <a:latin typeface="Times New Roman" panose="02020603050405020304" pitchFamily="18" charset="0"/>
                <a:cs typeface="Times New Roman" panose="02020603050405020304" pitchFamily="18" charset="0"/>
              </a:rPr>
              <a:t>         What is strength of the acid?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4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5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3205</TotalTime>
  <Words>8285</Words>
  <Application>Microsoft Office PowerPoint</Application>
  <PresentationFormat>On-screen Show (4:3)</PresentationFormat>
  <Paragraphs>936</Paragraphs>
  <Slides>124</Slides>
  <Notes>0</Notes>
  <HiddenSlides>0</HiddenSlides>
  <MMClips>0</MMClips>
  <ScaleCrop>false</ScaleCrop>
  <HeadingPairs>
    <vt:vector size="6" baseType="variant">
      <vt:variant>
        <vt:lpstr>Fonts Used</vt:lpstr>
      </vt:variant>
      <vt:variant>
        <vt:i4>8</vt:i4>
      </vt:variant>
      <vt:variant>
        <vt:lpstr>Theme</vt:lpstr>
      </vt:variant>
      <vt:variant>
        <vt:i4>35</vt:i4>
      </vt:variant>
      <vt:variant>
        <vt:lpstr>Slide Titles</vt:lpstr>
      </vt:variant>
      <vt:variant>
        <vt:i4>124</vt:i4>
      </vt:variant>
    </vt:vector>
  </HeadingPairs>
  <TitlesOfParts>
    <vt:vector size="167" baseType="lpstr">
      <vt:lpstr>Alasassy Caps</vt:lpstr>
      <vt:lpstr>Arial</vt:lpstr>
      <vt:lpstr>Calibri</vt:lpstr>
      <vt:lpstr>Comic Sans MS</vt:lpstr>
      <vt:lpstr>Playpen Sans ExtraBold</vt:lpstr>
      <vt:lpstr>Tahoma</vt:lpstr>
      <vt:lpstr>Times New Roman</vt:lpstr>
      <vt:lpstr>Verdana</vt:lpstr>
      <vt:lpstr>Default Design</vt:lpstr>
      <vt:lpstr>1_Default Design</vt:lpstr>
      <vt:lpstr>2_Default Design</vt:lpstr>
      <vt:lpstr>3_Default Design</vt:lpstr>
      <vt:lpstr>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36_Default Design</vt:lpstr>
      <vt:lpstr>37_Default Design</vt:lpstr>
      <vt:lpstr>38_Default Design</vt:lpstr>
      <vt:lpstr>39_Default Design</vt:lpstr>
      <vt:lpstr>40_Default Design</vt:lpstr>
      <vt:lpstr>42_Default Design</vt:lpstr>
      <vt:lpstr>43_Default Design</vt:lpstr>
      <vt:lpstr>44_Default Design</vt:lpstr>
      <vt:lpstr>46_Default Design</vt:lpstr>
      <vt:lpstr>47_Default Design</vt:lpstr>
      <vt:lpstr>48_Default Design</vt:lpstr>
      <vt:lpstr>49_Default Design</vt:lpstr>
      <vt:lpstr>51_Default Design</vt:lpstr>
      <vt:lpstr>53_Default Design</vt:lpstr>
      <vt:lpstr>54_Default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Acid Base Class #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Acid Base Class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 + Base Class # 1</dc:title>
  <dc:creator>charlie b</dc:creator>
  <cp:lastModifiedBy>ARBUISO, CHARLES B</cp:lastModifiedBy>
  <cp:revision>325</cp:revision>
  <dcterms:created xsi:type="dcterms:W3CDTF">2012-04-14T14:14:16Z</dcterms:created>
  <dcterms:modified xsi:type="dcterms:W3CDTF">2024-04-23T03:41:31Z</dcterms:modified>
</cp:coreProperties>
</file>