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324" r:id="rId3"/>
    <p:sldId id="311" r:id="rId4"/>
    <p:sldId id="312" r:id="rId5"/>
    <p:sldId id="313" r:id="rId6"/>
    <p:sldId id="314" r:id="rId7"/>
    <p:sldId id="325" r:id="rId8"/>
    <p:sldId id="315" r:id="rId9"/>
    <p:sldId id="31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4B4B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7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78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8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8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74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9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29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53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5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3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4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22079-5ED7-446C-A96F-7548090ED37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6CDBB-046F-4431-A796-7CA7B772C9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2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82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Ionic Compound Review</a:t>
            </a:r>
          </a:p>
          <a:p>
            <a:pPr algn="ctr"/>
            <a:endParaRPr lang="en-US" sz="4800" dirty="0">
              <a:solidFill>
                <a:srgbClr val="FF0000"/>
              </a:solidFill>
            </a:endParaRPr>
          </a:p>
          <a:p>
            <a:pPr algn="ctr"/>
            <a:r>
              <a:rPr lang="en-US" sz="6000" b="1" dirty="0">
                <a:solidFill>
                  <a:srgbClr val="0000FF"/>
                </a:solidFill>
              </a:rPr>
              <a:t>Get some paper, a periodic table, and </a:t>
            </a:r>
          </a:p>
          <a:p>
            <a:pPr algn="ctr"/>
            <a:endParaRPr lang="en-US" sz="6000" b="1" dirty="0">
              <a:solidFill>
                <a:srgbClr val="0000FF"/>
              </a:solidFill>
            </a:endParaRPr>
          </a:p>
          <a:p>
            <a:pPr algn="ctr"/>
            <a:r>
              <a:rPr lang="en-US" sz="6000" b="1" dirty="0">
                <a:solidFill>
                  <a:srgbClr val="FF0000"/>
                </a:solidFill>
              </a:rPr>
              <a:t>Just write </a:t>
            </a:r>
            <a:r>
              <a:rPr lang="en-US" sz="6000" b="1">
                <a:solidFill>
                  <a:srgbClr val="FF0000"/>
                </a:solidFill>
              </a:rPr>
              <a:t>ANSWERS</a:t>
            </a:r>
            <a:r>
              <a:rPr lang="en-US" sz="4400" b="1">
                <a:solidFill>
                  <a:srgbClr val="FF0000"/>
                </a:solidFill>
              </a:rPr>
              <a:t>.</a:t>
            </a:r>
            <a:endParaRPr lang="en-US" sz="4400" dirty="0">
              <a:solidFill>
                <a:srgbClr val="FF0000"/>
              </a:solidFill>
            </a:endParaRPr>
          </a:p>
          <a:p>
            <a:r>
              <a:rPr lang="en-US" sz="44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149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534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Write the formulas from these compound names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sz="5400" dirty="0">
                <a:solidFill>
                  <a:srgbClr val="0000FF"/>
                </a:solidFill>
                <a:latin typeface="Comic Sans MS" panose="030F0702030302020204" pitchFamily="66" charset="0"/>
              </a:rPr>
              <a:t>1.  Ammonium sulfate</a:t>
            </a:r>
          </a:p>
          <a:p>
            <a:endParaRPr lang="en-US" sz="5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en-US" sz="5400" dirty="0">
                <a:solidFill>
                  <a:srgbClr val="0000FF"/>
                </a:solidFill>
                <a:latin typeface="Comic Sans MS" panose="030F0702030302020204" pitchFamily="66" charset="0"/>
              </a:rPr>
              <a:t>2.  Iridium (IV) nitride</a:t>
            </a:r>
          </a:p>
          <a:p>
            <a:endParaRPr lang="en-US" sz="5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en-US" sz="5400" dirty="0">
                <a:solidFill>
                  <a:srgbClr val="0000FF"/>
                </a:solidFill>
                <a:latin typeface="Comic Sans MS" panose="030F0702030302020204" pitchFamily="66" charset="0"/>
              </a:rPr>
              <a:t>3.  Silver sulfide</a:t>
            </a:r>
            <a:endParaRPr lang="en-US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6341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6868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Answers</a:t>
            </a:r>
          </a:p>
          <a:p>
            <a:endParaRPr lang="en-US" sz="40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514350" indent="-514350">
              <a:buFontTx/>
              <a:buAutoNum type="arabicPeriod"/>
            </a:pPr>
            <a:r>
              <a:rPr lang="en-US" sz="4400" dirty="0">
                <a:solidFill>
                  <a:srgbClr val="0000FF"/>
                </a:solidFill>
                <a:latin typeface="Comic Sans MS" panose="030F0702030302020204" pitchFamily="66" charset="0"/>
              </a:rPr>
              <a:t> Ammonium sulfate (NH</a:t>
            </a:r>
            <a:r>
              <a:rPr lang="en-US" sz="4400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4</a:t>
            </a:r>
            <a:r>
              <a:rPr lang="en-US" sz="4400" dirty="0">
                <a:solidFill>
                  <a:srgbClr val="0000FF"/>
                </a:solidFill>
                <a:latin typeface="Comic Sans MS" panose="030F0702030302020204" pitchFamily="66" charset="0"/>
              </a:rPr>
              <a:t>)</a:t>
            </a:r>
            <a:r>
              <a:rPr lang="en-US" sz="4400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r>
              <a:rPr lang="en-US" sz="4400" dirty="0">
                <a:solidFill>
                  <a:srgbClr val="0000FF"/>
                </a:solidFill>
                <a:latin typeface="Comic Sans MS" panose="030F0702030302020204" pitchFamily="66" charset="0"/>
              </a:rPr>
              <a:t>SO</a:t>
            </a:r>
            <a:r>
              <a:rPr lang="en-US" sz="4400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en-US" sz="4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514350" indent="-514350">
              <a:buFontTx/>
              <a:buAutoNum type="arabicPeriod" startAt="2"/>
            </a:pPr>
            <a:r>
              <a:rPr lang="en-US" sz="4400" dirty="0">
                <a:solidFill>
                  <a:srgbClr val="0000FF"/>
                </a:solidFill>
                <a:latin typeface="Comic Sans MS" panose="030F0702030302020204" pitchFamily="66" charset="0"/>
              </a:rPr>
              <a:t> Iridium (IV) nitride  Ir</a:t>
            </a:r>
            <a:r>
              <a:rPr lang="en-US" sz="4400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3</a:t>
            </a:r>
            <a:r>
              <a:rPr lang="en-US" sz="4400" dirty="0">
                <a:solidFill>
                  <a:srgbClr val="0000FF"/>
                </a:solidFill>
                <a:latin typeface="Comic Sans MS" panose="030F0702030302020204" pitchFamily="66" charset="0"/>
              </a:rPr>
              <a:t>N</a:t>
            </a:r>
            <a:r>
              <a:rPr lang="en-US" sz="4400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en-US" sz="4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en-US" sz="4400" dirty="0">
                <a:solidFill>
                  <a:srgbClr val="0000FF"/>
                </a:solidFill>
                <a:latin typeface="Comic Sans MS" panose="030F0702030302020204" pitchFamily="66" charset="0"/>
              </a:rPr>
              <a:t>3.  Silver sulfide  Ag</a:t>
            </a:r>
            <a:r>
              <a:rPr lang="en-US" sz="4400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r>
              <a:rPr lang="en-US" sz="4400" dirty="0">
                <a:solidFill>
                  <a:srgbClr val="0000FF"/>
                </a:solidFill>
                <a:latin typeface="Comic Sans MS" panose="030F0702030302020204" pitchFamily="66" charset="0"/>
              </a:rPr>
              <a:t>S</a:t>
            </a:r>
          </a:p>
          <a:p>
            <a:pPr marL="514350" indent="-514350">
              <a:buAutoNum type="arabicPeriod" startAt="3"/>
            </a:pPr>
            <a:endParaRPr lang="en-US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942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81000"/>
            <a:ext cx="8991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Write the formulas from these compound names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sz="5400" dirty="0">
                <a:solidFill>
                  <a:prstClr val="black"/>
                </a:solidFill>
                <a:latin typeface="Comic Sans MS" panose="030F0702030302020204" pitchFamily="66" charset="0"/>
              </a:rPr>
              <a:t>4.  Francium chlorite</a:t>
            </a:r>
          </a:p>
          <a:p>
            <a:endParaRPr lang="en-US" sz="5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US" sz="5400" dirty="0">
                <a:solidFill>
                  <a:prstClr val="black"/>
                </a:solidFill>
                <a:latin typeface="Comic Sans MS" panose="030F0702030302020204" pitchFamily="66" charset="0"/>
              </a:rPr>
              <a:t>5.  Aluminum nitrite</a:t>
            </a:r>
          </a:p>
          <a:p>
            <a:r>
              <a:rPr lang="en-US" sz="54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5400" dirty="0">
                <a:solidFill>
                  <a:prstClr val="black"/>
                </a:solidFill>
                <a:latin typeface="Comic Sans MS" panose="030F0702030302020204" pitchFamily="66" charset="0"/>
              </a:rPr>
              <a:t>6.  Vanadium (IV) chromate</a:t>
            </a:r>
          </a:p>
        </p:txBody>
      </p:sp>
    </p:spTree>
    <p:extLst>
      <p:ext uri="{BB962C8B-B14F-4D97-AF65-F5344CB8AC3E}">
        <p14:creationId xmlns:p14="http://schemas.microsoft.com/office/powerpoint/2010/main" val="133660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Answers</a:t>
            </a:r>
            <a:endParaRPr lang="en-US" dirty="0">
              <a:solidFill>
                <a:prstClr val="black"/>
              </a:solidFill>
            </a:endParaRPr>
          </a:p>
          <a:p>
            <a:endParaRPr lang="en-US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US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4.  Francium chlorite  FrClO</a:t>
            </a:r>
            <a:r>
              <a:rPr lang="en-US" sz="4400" baseline="-25000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  <a:p>
            <a:endParaRPr lang="en-US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US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5.  Aluminum nitrite  Al(NO</a:t>
            </a:r>
            <a:r>
              <a:rPr lang="en-US" sz="4400" baseline="-25000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  <a:r>
              <a:rPr lang="en-US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)</a:t>
            </a:r>
            <a:r>
              <a:rPr lang="en-US" sz="4400" baseline="-25000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  <a:p>
            <a:r>
              <a:rPr lang="en-US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6.  </a:t>
            </a:r>
            <a:r>
              <a:rPr lang="en-US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Vanadium (IV) chromate  V(CrO</a:t>
            </a:r>
            <a:r>
              <a:rPr lang="en-US" sz="4000" baseline="-25000" dirty="0">
                <a:solidFill>
                  <a:prstClr val="black"/>
                </a:solidFill>
                <a:latin typeface="Comic Sans MS" panose="030F0702030302020204" pitchFamily="66" charset="0"/>
              </a:rPr>
              <a:t>4</a:t>
            </a:r>
            <a:r>
              <a:rPr lang="en-US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)</a:t>
            </a:r>
            <a:r>
              <a:rPr lang="en-US" sz="4000" baseline="-25000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  <a:endParaRPr lang="en-US" sz="40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3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534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Write the compound names from these formulas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7.  Ca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</a:p>
          <a:p>
            <a:endParaRPr lang="en-US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8.  Cu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CO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  <a:p>
            <a:endParaRPr lang="en-US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9.  Ta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(PO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US" sz="5400" dirty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r>
              <a:rPr lang="en-US" sz="5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US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068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377" y="457200"/>
            <a:ext cx="8915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Answers </a:t>
            </a:r>
          </a:p>
          <a:p>
            <a:pPr lvl="0"/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7. Calcium oxalate   CaC</a:t>
            </a:r>
            <a:r>
              <a:rPr lang="en-US" sz="4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US" sz="4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</a:p>
          <a:p>
            <a:pPr lvl="0"/>
            <a:endParaRPr lang="en-US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8. Copper (I) carbonate  Cu</a:t>
            </a:r>
            <a:r>
              <a:rPr lang="en-US" sz="4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CO</a:t>
            </a:r>
            <a:r>
              <a:rPr lang="en-US" sz="4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  <a:p>
            <a:pPr lvl="0"/>
            <a:endParaRPr lang="en-US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9. Tantalum phosphate  Ta</a:t>
            </a:r>
            <a:r>
              <a:rPr lang="en-US" sz="4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(PO</a:t>
            </a:r>
            <a:r>
              <a:rPr lang="en-US" sz="4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US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r>
              <a:rPr lang="en-US" sz="4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US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400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5344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Write the compound names from these formulas</a:t>
            </a:r>
          </a:p>
          <a:p>
            <a:endParaRPr lang="en-US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10.  Fe</a:t>
            </a:r>
            <a:r>
              <a:rPr lang="en-US" sz="54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(Cr</a:t>
            </a:r>
            <a:r>
              <a:rPr lang="en-US" sz="54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O</a:t>
            </a:r>
            <a:r>
              <a:rPr lang="en-US" sz="54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7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)</a:t>
            </a:r>
            <a:r>
              <a:rPr lang="en-US" sz="54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3</a:t>
            </a:r>
            <a:endParaRPr lang="en-US" sz="5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US" sz="5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11.  </a:t>
            </a:r>
            <a:r>
              <a:rPr lang="en-US" sz="54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Sr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(CN)</a:t>
            </a:r>
            <a:r>
              <a:rPr lang="en-US" sz="54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</a:p>
          <a:p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12.  CaO</a:t>
            </a:r>
            <a:r>
              <a:rPr lang="en-US" sz="54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endParaRPr lang="en-US" sz="5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928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Write the compound names from these formulas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10. Iron (III) dichromate Fe</a:t>
            </a:r>
            <a:r>
              <a:rPr lang="en-US" sz="40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(Cr</a:t>
            </a:r>
            <a:r>
              <a:rPr lang="en-US" sz="40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O</a:t>
            </a:r>
            <a:r>
              <a:rPr lang="en-US" sz="40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7</a:t>
            </a:r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)</a:t>
            </a:r>
            <a:r>
              <a:rPr lang="en-US" sz="40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3</a:t>
            </a:r>
            <a:endParaRPr lang="en-US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en-US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11.  Strontium cyanide  </a:t>
            </a:r>
            <a:r>
              <a:rPr lang="en-US" sz="4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Sr</a:t>
            </a:r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(CN)</a:t>
            </a:r>
            <a:r>
              <a:rPr lang="en-US" sz="40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</a:p>
          <a:p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12.  Calcium peroxide  CaO</a:t>
            </a:r>
            <a:r>
              <a:rPr lang="en-US" sz="4000" baseline="-25000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endParaRPr lang="en-US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544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201</Words>
  <Application>Microsoft Office PowerPoint</Application>
  <PresentationFormat>On-screen Show (4:3)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ARBUISO, CHARLES B</cp:lastModifiedBy>
  <cp:revision>58</cp:revision>
  <dcterms:created xsi:type="dcterms:W3CDTF">2012-09-13T11:45:29Z</dcterms:created>
  <dcterms:modified xsi:type="dcterms:W3CDTF">2026-01-09T01:23:01Z</dcterms:modified>
</cp:coreProperties>
</file>