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7" r:id="rId2"/>
    <p:sldId id="264" r:id="rId3"/>
    <p:sldId id="267" r:id="rId4"/>
    <p:sldId id="265" r:id="rId5"/>
    <p:sldId id="268" r:id="rId6"/>
    <p:sldId id="266" r:id="rId7"/>
    <p:sldId id="269" r:id="rId8"/>
    <p:sldId id="270" r:id="rId9"/>
    <p:sldId id="271" r:id="rId10"/>
    <p:sldId id="272" r:id="rId11"/>
    <p:sldId id="273" r:id="rId12"/>
    <p:sldId id="274" r:id="rId13"/>
    <p:sldId id="275"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FFCD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6C5929-DC11-4CDC-A944-F52968586928}" type="datetimeFigureOut">
              <a:rPr lang="en-US" smtClean="0"/>
              <a:t>2/16/2026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8FD493-BEA8-4562-9FC8-3B4ABCE72740}" type="slidenum">
              <a:rPr lang="en-US" smtClean="0"/>
              <a:t>‹#›</a:t>
            </a:fld>
            <a:endParaRPr lang="en-US"/>
          </a:p>
        </p:txBody>
      </p:sp>
    </p:spTree>
    <p:extLst>
      <p:ext uri="{BB962C8B-B14F-4D97-AF65-F5344CB8AC3E}">
        <p14:creationId xmlns:p14="http://schemas.microsoft.com/office/powerpoint/2010/main" val="32482383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0532C1-9E09-406D-F867-3A2A0221FE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927756-48F3-7E69-F587-BD5386622E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DA6670-920A-06AF-C2B7-D0EFB0BCBBDB}"/>
              </a:ext>
            </a:extLst>
          </p:cNvPr>
          <p:cNvSpPr>
            <a:spLocks noGrp="1"/>
          </p:cNvSpPr>
          <p:nvPr>
            <p:ph type="body" idx="1"/>
          </p:nvPr>
        </p:nvSpPr>
        <p:spPr/>
        <p:txBody>
          <a:bodyPr/>
          <a:lstStyle/>
          <a:p>
            <a:pPr rtl="0"/>
            <a:r>
              <a:rPr lang="en-US" sz="1200" kern="1200" dirty="0">
                <a:solidFill>
                  <a:schemeClr val="tx1"/>
                </a:solidFill>
                <a:effectLst/>
                <a:latin typeface="+mn-lt"/>
                <a:ea typeface="+mn-ea"/>
                <a:cs typeface="+mn-cs"/>
              </a:rPr>
              <a:t>decomposition</a:t>
            </a:r>
          </a:p>
          <a:p>
            <a:pPr rtl="0"/>
            <a:r>
              <a:rPr lang="en-US" sz="1200" kern="1200" dirty="0">
                <a:solidFill>
                  <a:schemeClr val="tx1"/>
                </a:solidFill>
                <a:effectLst/>
                <a:latin typeface="+mn-lt"/>
                <a:ea typeface="+mn-ea"/>
                <a:cs typeface="+mn-cs"/>
              </a:rPr>
              <a:t>       2KNO</a:t>
            </a:r>
            <a:r>
              <a:rPr lang="en-US" sz="1200" kern="1200" baseline="-25000" dirty="0">
                <a:solidFill>
                  <a:schemeClr val="tx1"/>
                </a:solidFill>
                <a:effectLst/>
                <a:latin typeface="+mn-lt"/>
                <a:ea typeface="+mn-ea"/>
                <a:cs typeface="+mn-cs"/>
              </a:rPr>
              <a:t>3(S) </a:t>
            </a:r>
            <a:r>
              <a:rPr lang="en-US" sz="1200" kern="1200" dirty="0">
                <a:solidFill>
                  <a:schemeClr val="tx1"/>
                </a:solidFill>
                <a:effectLst/>
                <a:latin typeface="+mn-lt"/>
                <a:ea typeface="+mn-ea"/>
                <a:cs typeface="+mn-cs"/>
              </a:rPr>
              <a:t>   →   2KNO</a:t>
            </a:r>
            <a:r>
              <a:rPr lang="en-US" sz="1200" kern="1200" baseline="-25000" dirty="0">
                <a:solidFill>
                  <a:schemeClr val="tx1"/>
                </a:solidFill>
                <a:effectLst/>
                <a:latin typeface="+mn-lt"/>
                <a:ea typeface="+mn-ea"/>
                <a:cs typeface="+mn-cs"/>
              </a:rPr>
              <a:t>2(S) </a:t>
            </a:r>
            <a:r>
              <a:rPr lang="en-US" sz="1200" kern="1200" dirty="0">
                <a:solidFill>
                  <a:schemeClr val="tx1"/>
                </a:solidFill>
                <a:effectLst/>
                <a:latin typeface="+mn-lt"/>
                <a:ea typeface="+mn-ea"/>
                <a:cs typeface="+mn-cs"/>
              </a:rPr>
              <a:t>+  3O</a:t>
            </a:r>
            <a:r>
              <a:rPr lang="en-US" sz="1200" kern="1200" baseline="-25000" dirty="0">
                <a:solidFill>
                  <a:schemeClr val="tx1"/>
                </a:solidFill>
                <a:effectLst/>
                <a:latin typeface="+mn-lt"/>
                <a:ea typeface="+mn-ea"/>
                <a:cs typeface="+mn-cs"/>
              </a:rPr>
              <a:t>2(G) </a:t>
            </a:r>
            <a:endParaRPr lang="en-US" sz="1200" kern="1200" dirty="0">
              <a:solidFill>
                <a:schemeClr val="tx1"/>
              </a:solidFill>
              <a:effectLst/>
              <a:latin typeface="+mn-lt"/>
              <a:ea typeface="+mn-ea"/>
              <a:cs typeface="+mn-cs"/>
            </a:endParaRPr>
          </a:p>
          <a:p>
            <a:pPr rtl="0"/>
            <a:r>
              <a:rPr lang="en-US" sz="1200" kern="1200" dirty="0">
                <a:solidFill>
                  <a:schemeClr val="tx1"/>
                </a:solidFill>
                <a:effectLst/>
                <a:latin typeface="+mn-lt"/>
                <a:ea typeface="+mn-ea"/>
                <a:cs typeface="+mn-cs"/>
              </a:rPr>
              <a:t>single</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replacement</a:t>
            </a:r>
          </a:p>
          <a:p>
            <a:pPr rtl="0"/>
            <a:r>
              <a:rPr lang="en-US" sz="1200" kern="1200" dirty="0">
                <a:solidFill>
                  <a:schemeClr val="tx1"/>
                </a:solidFill>
                <a:effectLst/>
                <a:latin typeface="+mn-lt"/>
                <a:ea typeface="+mn-ea"/>
                <a:cs typeface="+mn-cs"/>
              </a:rPr>
              <a:t>       Cl</a:t>
            </a:r>
            <a:r>
              <a:rPr lang="en-US" sz="1200" kern="1200" baseline="-25000" dirty="0">
                <a:solidFill>
                  <a:schemeClr val="tx1"/>
                </a:solidFill>
                <a:effectLst/>
                <a:latin typeface="+mn-lt"/>
                <a:ea typeface="+mn-ea"/>
                <a:cs typeface="+mn-cs"/>
              </a:rPr>
              <a:t>2(G) </a:t>
            </a:r>
            <a:r>
              <a:rPr lang="en-US" sz="1200" kern="1200" dirty="0">
                <a:solidFill>
                  <a:schemeClr val="tx1"/>
                </a:solidFill>
                <a:effectLst/>
                <a:latin typeface="+mn-lt"/>
                <a:ea typeface="+mn-ea"/>
                <a:cs typeface="+mn-cs"/>
              </a:rPr>
              <a:t>+  2LiBr</a:t>
            </a:r>
            <a:r>
              <a:rPr lang="en-US" sz="1200" kern="1200" baseline="-25000" dirty="0">
                <a:solidFill>
                  <a:schemeClr val="tx1"/>
                </a:solidFill>
                <a:effectLst/>
                <a:latin typeface="+mn-lt"/>
                <a:ea typeface="+mn-ea"/>
                <a:cs typeface="+mn-cs"/>
              </a:rPr>
              <a:t>(AQ) </a:t>
            </a:r>
            <a:r>
              <a:rPr lang="en-US" sz="1200" kern="1200" dirty="0">
                <a:solidFill>
                  <a:schemeClr val="tx1"/>
                </a:solidFill>
                <a:effectLst/>
                <a:latin typeface="+mn-lt"/>
                <a:ea typeface="+mn-ea"/>
                <a:cs typeface="+mn-cs"/>
              </a:rPr>
              <a:t>   →   Br</a:t>
            </a:r>
            <a:r>
              <a:rPr lang="en-US" sz="1200" kern="1200" baseline="-25000" dirty="0">
                <a:solidFill>
                  <a:schemeClr val="tx1"/>
                </a:solidFill>
                <a:effectLst/>
                <a:latin typeface="+mn-lt"/>
                <a:ea typeface="+mn-ea"/>
                <a:cs typeface="+mn-cs"/>
              </a:rPr>
              <a:t>2(L) </a:t>
            </a:r>
            <a:r>
              <a:rPr lang="en-US" sz="1200" kern="1200" dirty="0">
                <a:solidFill>
                  <a:schemeClr val="tx1"/>
                </a:solidFill>
                <a:effectLst/>
                <a:latin typeface="+mn-lt"/>
                <a:ea typeface="+mn-ea"/>
                <a:cs typeface="+mn-cs"/>
              </a:rPr>
              <a:t>+   2LiCl</a:t>
            </a:r>
            <a:r>
              <a:rPr lang="en-US" sz="1200" kern="1200" baseline="-25000" dirty="0">
                <a:solidFill>
                  <a:schemeClr val="tx1"/>
                </a:solidFill>
                <a:effectLst/>
                <a:latin typeface="+mn-lt"/>
                <a:ea typeface="+mn-ea"/>
                <a:cs typeface="+mn-cs"/>
              </a:rPr>
              <a:t>(AQ) </a:t>
            </a:r>
            <a:r>
              <a:rPr lang="en-US" sz="1200" kern="1200" dirty="0">
                <a:solidFill>
                  <a:schemeClr val="tx1"/>
                </a:solidFill>
                <a:effectLst/>
                <a:latin typeface="+mn-lt"/>
                <a:ea typeface="+mn-ea"/>
                <a:cs typeface="+mn-cs"/>
              </a:rPr>
              <a:t>   </a:t>
            </a:r>
          </a:p>
          <a:p>
            <a:pPr rtl="0"/>
            <a:r>
              <a:rPr lang="en-US" sz="1200" kern="1200" dirty="0">
                <a:solidFill>
                  <a:schemeClr val="tx1"/>
                </a:solidFill>
                <a:effectLst/>
                <a:latin typeface="+mn-lt"/>
                <a:ea typeface="+mn-ea"/>
                <a:cs typeface="+mn-cs"/>
              </a:rPr>
              <a:t>double</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replacement</a:t>
            </a:r>
          </a:p>
          <a:p>
            <a:pPr rtl="0"/>
            <a:r>
              <a:rPr lang="en-US" sz="1200" kern="1200" dirty="0">
                <a:solidFill>
                  <a:schemeClr val="tx1"/>
                </a:solidFill>
                <a:effectLst/>
                <a:latin typeface="+mn-lt"/>
                <a:ea typeface="+mn-ea"/>
                <a:cs typeface="+mn-cs"/>
              </a:rPr>
              <a:t>       2Al(NO</a:t>
            </a:r>
            <a:r>
              <a:rPr lang="en-US" sz="1200" kern="1200" baseline="-25000" dirty="0">
                <a:solidFill>
                  <a:schemeClr val="tx1"/>
                </a:solidFill>
                <a:effectLst/>
                <a:latin typeface="+mn-lt"/>
                <a:ea typeface="+mn-ea"/>
                <a:cs typeface="+mn-cs"/>
              </a:rPr>
              <a:t>3</a:t>
            </a:r>
            <a:r>
              <a:rPr lang="en-US" sz="1200" kern="1200" dirty="0">
                <a:solidFill>
                  <a:schemeClr val="tx1"/>
                </a:solidFill>
                <a:effectLst/>
                <a:latin typeface="+mn-lt"/>
                <a:ea typeface="+mn-ea"/>
                <a:cs typeface="+mn-cs"/>
              </a:rPr>
              <a:t>)</a:t>
            </a:r>
            <a:r>
              <a:rPr lang="en-US" sz="1200" kern="1200" baseline="-25000" dirty="0">
                <a:solidFill>
                  <a:schemeClr val="tx1"/>
                </a:solidFill>
                <a:effectLst/>
                <a:latin typeface="+mn-lt"/>
                <a:ea typeface="+mn-ea"/>
                <a:cs typeface="+mn-cs"/>
              </a:rPr>
              <a:t>3(AQ) </a:t>
            </a:r>
            <a:r>
              <a:rPr lang="en-US" sz="1200" kern="1200" dirty="0">
                <a:solidFill>
                  <a:schemeClr val="tx1"/>
                </a:solidFill>
                <a:effectLst/>
                <a:latin typeface="+mn-lt"/>
                <a:ea typeface="+mn-ea"/>
                <a:cs typeface="+mn-cs"/>
              </a:rPr>
              <a:t>  +   3(NH</a:t>
            </a:r>
            <a:r>
              <a:rPr lang="en-US" sz="1200" kern="1200" baseline="-25000" dirty="0">
                <a:solidFill>
                  <a:schemeClr val="tx1"/>
                </a:solidFill>
                <a:effectLst/>
                <a:latin typeface="+mn-lt"/>
                <a:ea typeface="+mn-ea"/>
                <a:cs typeface="+mn-cs"/>
              </a:rPr>
              <a:t>4</a:t>
            </a:r>
            <a:r>
              <a:rPr lang="en-US" sz="1200" kern="1200" dirty="0">
                <a:solidFill>
                  <a:schemeClr val="tx1"/>
                </a:solidFill>
                <a:effectLst/>
                <a:latin typeface="+mn-lt"/>
                <a:ea typeface="+mn-ea"/>
                <a:cs typeface="+mn-cs"/>
              </a:rPr>
              <a:t>)</a:t>
            </a:r>
            <a:r>
              <a:rPr lang="en-US" sz="1200" kern="1200" baseline="-25000" dirty="0">
                <a:solidFill>
                  <a:schemeClr val="tx1"/>
                </a:solidFill>
                <a:effectLst/>
                <a:latin typeface="+mn-lt"/>
                <a:ea typeface="+mn-ea"/>
                <a:cs typeface="+mn-cs"/>
              </a:rPr>
              <a:t>2</a:t>
            </a:r>
            <a:r>
              <a:rPr lang="en-US" sz="1200" kern="1200" dirty="0">
                <a:solidFill>
                  <a:schemeClr val="tx1"/>
                </a:solidFill>
                <a:effectLst/>
                <a:latin typeface="+mn-lt"/>
                <a:ea typeface="+mn-ea"/>
                <a:cs typeface="+mn-cs"/>
              </a:rPr>
              <a:t>SO</a:t>
            </a:r>
            <a:r>
              <a:rPr lang="en-US" sz="1200" kern="1200" baseline="-25000" dirty="0">
                <a:solidFill>
                  <a:schemeClr val="tx1"/>
                </a:solidFill>
                <a:effectLst/>
                <a:latin typeface="+mn-lt"/>
                <a:ea typeface="+mn-ea"/>
                <a:cs typeface="+mn-cs"/>
              </a:rPr>
              <a:t>4(AQ) </a:t>
            </a:r>
            <a:r>
              <a:rPr lang="en-US" sz="1200" kern="1200" dirty="0">
                <a:solidFill>
                  <a:schemeClr val="tx1"/>
                </a:solidFill>
                <a:effectLst/>
                <a:latin typeface="+mn-lt"/>
                <a:ea typeface="+mn-ea"/>
                <a:cs typeface="+mn-cs"/>
              </a:rPr>
              <a:t>  →  Al</a:t>
            </a:r>
            <a:r>
              <a:rPr lang="en-US" sz="1200" kern="1200" baseline="-25000" dirty="0">
                <a:solidFill>
                  <a:schemeClr val="tx1"/>
                </a:solidFill>
                <a:effectLst/>
                <a:latin typeface="+mn-lt"/>
                <a:ea typeface="+mn-ea"/>
                <a:cs typeface="+mn-cs"/>
              </a:rPr>
              <a:t>2</a:t>
            </a:r>
            <a:r>
              <a:rPr lang="en-US" sz="1200" kern="1200" dirty="0">
                <a:solidFill>
                  <a:schemeClr val="tx1"/>
                </a:solidFill>
                <a:effectLst/>
                <a:latin typeface="+mn-lt"/>
                <a:ea typeface="+mn-ea"/>
                <a:cs typeface="+mn-cs"/>
              </a:rPr>
              <a:t>(SO</a:t>
            </a:r>
            <a:r>
              <a:rPr lang="en-US" sz="1200" kern="1200" baseline="-25000" dirty="0">
                <a:solidFill>
                  <a:schemeClr val="tx1"/>
                </a:solidFill>
                <a:effectLst/>
                <a:latin typeface="+mn-lt"/>
                <a:ea typeface="+mn-ea"/>
                <a:cs typeface="+mn-cs"/>
              </a:rPr>
              <a:t>4</a:t>
            </a:r>
            <a:r>
              <a:rPr lang="en-US" sz="1200" kern="1200" dirty="0">
                <a:solidFill>
                  <a:schemeClr val="tx1"/>
                </a:solidFill>
                <a:effectLst/>
                <a:latin typeface="+mn-lt"/>
                <a:ea typeface="+mn-ea"/>
                <a:cs typeface="+mn-cs"/>
              </a:rPr>
              <a:t>)</a:t>
            </a:r>
            <a:r>
              <a:rPr lang="en-US" sz="1200" kern="1200" baseline="-25000" dirty="0">
                <a:solidFill>
                  <a:schemeClr val="tx1"/>
                </a:solidFill>
                <a:effectLst/>
                <a:latin typeface="+mn-lt"/>
                <a:ea typeface="+mn-ea"/>
                <a:cs typeface="+mn-cs"/>
              </a:rPr>
              <a:t>3(S)</a:t>
            </a:r>
            <a:r>
              <a:rPr lang="en-US" sz="1200" kern="1200" dirty="0">
                <a:solidFill>
                  <a:schemeClr val="tx1"/>
                </a:solidFill>
                <a:effectLst/>
                <a:latin typeface="+mn-lt"/>
                <a:ea typeface="+mn-ea"/>
                <a:cs typeface="+mn-cs"/>
              </a:rPr>
              <a:t> +  6NH</a:t>
            </a:r>
            <a:r>
              <a:rPr lang="en-US" sz="1200" kern="1200" baseline="-25000" dirty="0">
                <a:solidFill>
                  <a:schemeClr val="tx1"/>
                </a:solidFill>
                <a:effectLst/>
                <a:latin typeface="+mn-lt"/>
                <a:ea typeface="+mn-ea"/>
                <a:cs typeface="+mn-cs"/>
              </a:rPr>
              <a:t>4</a:t>
            </a:r>
            <a:r>
              <a:rPr lang="en-US" sz="1200" kern="1200" dirty="0">
                <a:solidFill>
                  <a:schemeClr val="tx1"/>
                </a:solidFill>
                <a:effectLst/>
                <a:latin typeface="+mn-lt"/>
                <a:ea typeface="+mn-ea"/>
                <a:cs typeface="+mn-cs"/>
              </a:rPr>
              <a:t>NO</a:t>
            </a:r>
            <a:r>
              <a:rPr lang="en-US" sz="1200" kern="1200" baseline="-25000" dirty="0">
                <a:solidFill>
                  <a:schemeClr val="tx1"/>
                </a:solidFill>
                <a:effectLst/>
                <a:latin typeface="+mn-lt"/>
                <a:ea typeface="+mn-ea"/>
                <a:cs typeface="+mn-cs"/>
              </a:rPr>
              <a:t>3(AQ)</a:t>
            </a:r>
            <a:endParaRPr lang="en-US" sz="1200" kern="1200" dirty="0">
              <a:solidFill>
                <a:schemeClr val="tx1"/>
              </a:solidFill>
              <a:effectLst/>
              <a:latin typeface="+mn-lt"/>
              <a:ea typeface="+mn-ea"/>
              <a:cs typeface="+mn-cs"/>
            </a:endParaRPr>
          </a:p>
          <a:p>
            <a:pPr rtl="0"/>
            <a:r>
              <a:rPr lang="en-US" sz="1200" kern="1200" dirty="0">
                <a:solidFill>
                  <a:schemeClr val="tx1"/>
                </a:solidFill>
                <a:effectLst/>
                <a:latin typeface="+mn-lt"/>
                <a:ea typeface="+mn-ea"/>
                <a:cs typeface="+mn-cs"/>
              </a:rPr>
              <a:t>double </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replacement</a:t>
            </a:r>
          </a:p>
          <a:p>
            <a:pPr rtl="0"/>
            <a:r>
              <a:rPr lang="en-US" sz="1200" kern="1200" dirty="0">
                <a:solidFill>
                  <a:schemeClr val="tx1"/>
                </a:solidFill>
                <a:effectLst/>
                <a:latin typeface="+mn-lt"/>
                <a:ea typeface="+mn-ea"/>
                <a:cs typeface="+mn-cs"/>
              </a:rPr>
              <a:t>       Pb(NO</a:t>
            </a:r>
            <a:r>
              <a:rPr lang="en-US" sz="1200" kern="1200" baseline="-25000" dirty="0">
                <a:solidFill>
                  <a:schemeClr val="tx1"/>
                </a:solidFill>
                <a:effectLst/>
                <a:latin typeface="+mn-lt"/>
                <a:ea typeface="+mn-ea"/>
                <a:cs typeface="+mn-cs"/>
              </a:rPr>
              <a:t>3</a:t>
            </a:r>
            <a:r>
              <a:rPr lang="en-US" sz="1200" kern="1200" dirty="0">
                <a:solidFill>
                  <a:schemeClr val="tx1"/>
                </a:solidFill>
                <a:effectLst/>
                <a:latin typeface="+mn-lt"/>
                <a:ea typeface="+mn-ea"/>
                <a:cs typeface="+mn-cs"/>
              </a:rPr>
              <a:t>)</a:t>
            </a:r>
            <a:r>
              <a:rPr lang="en-US" sz="1200" kern="1200" baseline="-25000" dirty="0">
                <a:solidFill>
                  <a:schemeClr val="tx1"/>
                </a:solidFill>
                <a:effectLst/>
                <a:latin typeface="+mn-lt"/>
                <a:ea typeface="+mn-ea"/>
                <a:cs typeface="+mn-cs"/>
              </a:rPr>
              <a:t>2(AQ) </a:t>
            </a:r>
            <a:r>
              <a:rPr lang="en-US" sz="1200" kern="1200" dirty="0">
                <a:solidFill>
                  <a:schemeClr val="tx1"/>
                </a:solidFill>
                <a:effectLst/>
                <a:latin typeface="+mn-lt"/>
                <a:ea typeface="+mn-ea"/>
                <a:cs typeface="+mn-cs"/>
              </a:rPr>
              <a:t>  +  2LiF</a:t>
            </a:r>
            <a:r>
              <a:rPr lang="en-US" sz="1200" kern="1200" baseline="-25000" dirty="0">
                <a:solidFill>
                  <a:schemeClr val="tx1"/>
                </a:solidFill>
                <a:effectLst/>
                <a:latin typeface="+mn-lt"/>
                <a:ea typeface="+mn-ea"/>
                <a:cs typeface="+mn-cs"/>
              </a:rPr>
              <a:t>(AQ) </a:t>
            </a:r>
            <a:r>
              <a:rPr lang="en-US" sz="1200" kern="1200" dirty="0">
                <a:solidFill>
                  <a:schemeClr val="tx1"/>
                </a:solidFill>
                <a:effectLst/>
                <a:latin typeface="+mn-lt"/>
                <a:ea typeface="+mn-ea"/>
                <a:cs typeface="+mn-cs"/>
              </a:rPr>
              <a:t>   →  PbF</a:t>
            </a:r>
            <a:r>
              <a:rPr lang="en-US" sz="1200" kern="1200" baseline="-25000" dirty="0">
                <a:solidFill>
                  <a:schemeClr val="tx1"/>
                </a:solidFill>
                <a:effectLst/>
                <a:latin typeface="+mn-lt"/>
                <a:ea typeface="+mn-ea"/>
                <a:cs typeface="+mn-cs"/>
              </a:rPr>
              <a:t>2(S) </a:t>
            </a:r>
            <a:r>
              <a:rPr lang="en-US" sz="1200" kern="1200" dirty="0">
                <a:solidFill>
                  <a:schemeClr val="tx1"/>
                </a:solidFill>
                <a:effectLst/>
                <a:latin typeface="+mn-lt"/>
                <a:ea typeface="+mn-ea"/>
                <a:cs typeface="+mn-cs"/>
              </a:rPr>
              <a:t>  +   2LiNO</a:t>
            </a:r>
            <a:r>
              <a:rPr lang="en-US" sz="1200" kern="1200" baseline="-25000" dirty="0">
                <a:solidFill>
                  <a:schemeClr val="tx1"/>
                </a:solidFill>
                <a:effectLst/>
                <a:latin typeface="+mn-lt"/>
                <a:ea typeface="+mn-ea"/>
                <a:cs typeface="+mn-cs"/>
              </a:rPr>
              <a:t>3(AQ) </a:t>
            </a:r>
            <a:r>
              <a:rPr lang="en-US" sz="1200" kern="1200" dirty="0">
                <a:solidFill>
                  <a:schemeClr val="tx1"/>
                </a:solidFill>
                <a:effectLst/>
                <a:latin typeface="+mn-lt"/>
                <a:ea typeface="+mn-ea"/>
                <a:cs typeface="+mn-cs"/>
              </a:rPr>
              <a:t>   </a:t>
            </a:r>
          </a:p>
          <a:p>
            <a:pPr rtl="0"/>
            <a:r>
              <a:rPr lang="en-US" sz="1200" kern="1200" dirty="0">
                <a:solidFill>
                  <a:schemeClr val="tx1"/>
                </a:solidFill>
                <a:effectLst/>
                <a:latin typeface="+mn-lt"/>
                <a:ea typeface="+mn-ea"/>
                <a:cs typeface="+mn-cs"/>
              </a:rPr>
              <a:t>decomposition</a:t>
            </a:r>
          </a:p>
          <a:p>
            <a:pPr rtl="0"/>
            <a:r>
              <a:rPr lang="en-US" sz="1200" kern="1200" dirty="0">
                <a:solidFill>
                  <a:schemeClr val="tx1"/>
                </a:solidFill>
                <a:effectLst/>
                <a:latin typeface="+mn-lt"/>
                <a:ea typeface="+mn-ea"/>
                <a:cs typeface="+mn-cs"/>
              </a:rPr>
              <a:t>       BeF</a:t>
            </a:r>
            <a:r>
              <a:rPr lang="en-US" sz="1200" kern="1200" baseline="-25000" dirty="0">
                <a:solidFill>
                  <a:schemeClr val="tx1"/>
                </a:solidFill>
                <a:effectLst/>
                <a:latin typeface="+mn-lt"/>
                <a:ea typeface="+mn-ea"/>
                <a:cs typeface="+mn-cs"/>
              </a:rPr>
              <a:t>2(S) </a:t>
            </a:r>
            <a:r>
              <a:rPr lang="en-US" sz="1200" kern="1200" dirty="0">
                <a:solidFill>
                  <a:schemeClr val="tx1"/>
                </a:solidFill>
                <a:effectLst/>
                <a:latin typeface="+mn-lt"/>
                <a:ea typeface="+mn-ea"/>
                <a:cs typeface="+mn-cs"/>
              </a:rPr>
              <a:t>  →   Be</a:t>
            </a:r>
            <a:r>
              <a:rPr lang="en-US" sz="1200" kern="1200" baseline="-25000" dirty="0">
                <a:solidFill>
                  <a:schemeClr val="tx1"/>
                </a:solidFill>
                <a:effectLst/>
                <a:latin typeface="+mn-lt"/>
                <a:ea typeface="+mn-ea"/>
                <a:cs typeface="+mn-cs"/>
              </a:rPr>
              <a:t>(S)</a:t>
            </a:r>
            <a:r>
              <a:rPr lang="en-US" sz="1200" kern="1200" dirty="0">
                <a:solidFill>
                  <a:schemeClr val="tx1"/>
                </a:solidFill>
                <a:effectLst/>
                <a:latin typeface="+mn-lt"/>
                <a:ea typeface="+mn-ea"/>
                <a:cs typeface="+mn-cs"/>
              </a:rPr>
              <a:t>  +   F</a:t>
            </a:r>
            <a:r>
              <a:rPr lang="en-US" sz="1200" kern="1200" baseline="-25000" dirty="0">
                <a:solidFill>
                  <a:schemeClr val="tx1"/>
                </a:solidFill>
                <a:effectLst/>
                <a:latin typeface="+mn-lt"/>
                <a:ea typeface="+mn-ea"/>
                <a:cs typeface="+mn-cs"/>
              </a:rPr>
              <a:t>2(G)                                                                         </a:t>
            </a:r>
            <a:r>
              <a:rPr lang="en-US" sz="1200" kern="1200" dirty="0">
                <a:solidFill>
                  <a:schemeClr val="tx1"/>
                </a:solidFill>
                <a:effectLst/>
                <a:latin typeface="+mn-lt"/>
                <a:ea typeface="+mn-ea"/>
                <a:cs typeface="+mn-cs"/>
              </a:rPr>
              <a:t>(balanced as is)</a:t>
            </a:r>
          </a:p>
          <a:p>
            <a:endParaRPr lang="en-US" dirty="0"/>
          </a:p>
        </p:txBody>
      </p:sp>
      <p:sp>
        <p:nvSpPr>
          <p:cNvPr id="4" name="Slide Number Placeholder 3">
            <a:extLst>
              <a:ext uri="{FF2B5EF4-FFF2-40B4-BE49-F238E27FC236}">
                <a16:creationId xmlns:a16="http://schemas.microsoft.com/office/drawing/2014/main" id="{0098047D-472C-540C-FBEE-CFE47ED91379}"/>
              </a:ext>
            </a:extLst>
          </p:cNvPr>
          <p:cNvSpPr>
            <a:spLocks noGrp="1"/>
          </p:cNvSpPr>
          <p:nvPr>
            <p:ph type="sldNum" sz="quarter" idx="5"/>
          </p:nvPr>
        </p:nvSpPr>
        <p:spPr/>
        <p:txBody>
          <a:bodyPr/>
          <a:lstStyle/>
          <a:p>
            <a:fld id="{338FD493-BEA8-4562-9FC8-3B4ABCE72740}" type="slidenum">
              <a:rPr lang="en-US" smtClean="0"/>
              <a:t>6</a:t>
            </a:fld>
            <a:endParaRPr lang="en-US"/>
          </a:p>
        </p:txBody>
      </p:sp>
    </p:spTree>
    <p:extLst>
      <p:ext uri="{BB962C8B-B14F-4D97-AF65-F5344CB8AC3E}">
        <p14:creationId xmlns:p14="http://schemas.microsoft.com/office/powerpoint/2010/main" val="3598560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590888-86F3-2151-961A-0FED5DD39B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6CD6E6-F711-F16A-9216-C1E85A4F7F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77B0A6-42CE-60F8-95ED-849E6907AF30}"/>
              </a:ext>
            </a:extLst>
          </p:cNvPr>
          <p:cNvSpPr>
            <a:spLocks noGrp="1"/>
          </p:cNvSpPr>
          <p:nvPr>
            <p:ph type="body" idx="1"/>
          </p:nvPr>
        </p:nvSpPr>
        <p:spPr/>
        <p:txBody>
          <a:bodyPr/>
          <a:lstStyle/>
          <a:p>
            <a:pPr rtl="0"/>
            <a:r>
              <a:rPr lang="en-US" sz="1200" kern="1200" dirty="0">
                <a:solidFill>
                  <a:schemeClr val="tx1"/>
                </a:solidFill>
                <a:effectLst/>
                <a:latin typeface="+mn-lt"/>
                <a:ea typeface="+mn-ea"/>
                <a:cs typeface="+mn-cs"/>
              </a:rPr>
              <a:t>decomposition</a:t>
            </a:r>
          </a:p>
          <a:p>
            <a:pPr rtl="0"/>
            <a:r>
              <a:rPr lang="en-US" sz="1200" kern="1200" dirty="0">
                <a:solidFill>
                  <a:schemeClr val="tx1"/>
                </a:solidFill>
                <a:effectLst/>
                <a:latin typeface="+mn-lt"/>
                <a:ea typeface="+mn-ea"/>
                <a:cs typeface="+mn-cs"/>
              </a:rPr>
              <a:t>       2KNO</a:t>
            </a:r>
            <a:r>
              <a:rPr lang="en-US" sz="1200" kern="1200" baseline="-25000" dirty="0">
                <a:solidFill>
                  <a:schemeClr val="tx1"/>
                </a:solidFill>
                <a:effectLst/>
                <a:latin typeface="+mn-lt"/>
                <a:ea typeface="+mn-ea"/>
                <a:cs typeface="+mn-cs"/>
              </a:rPr>
              <a:t>3(S) </a:t>
            </a:r>
            <a:r>
              <a:rPr lang="en-US" sz="1200" kern="1200" dirty="0">
                <a:solidFill>
                  <a:schemeClr val="tx1"/>
                </a:solidFill>
                <a:effectLst/>
                <a:latin typeface="+mn-lt"/>
                <a:ea typeface="+mn-ea"/>
                <a:cs typeface="+mn-cs"/>
              </a:rPr>
              <a:t>   →   2KNO</a:t>
            </a:r>
            <a:r>
              <a:rPr lang="en-US" sz="1200" kern="1200" baseline="-25000" dirty="0">
                <a:solidFill>
                  <a:schemeClr val="tx1"/>
                </a:solidFill>
                <a:effectLst/>
                <a:latin typeface="+mn-lt"/>
                <a:ea typeface="+mn-ea"/>
                <a:cs typeface="+mn-cs"/>
              </a:rPr>
              <a:t>2(S) </a:t>
            </a:r>
            <a:r>
              <a:rPr lang="en-US" sz="1200" kern="1200" dirty="0">
                <a:solidFill>
                  <a:schemeClr val="tx1"/>
                </a:solidFill>
                <a:effectLst/>
                <a:latin typeface="+mn-lt"/>
                <a:ea typeface="+mn-ea"/>
                <a:cs typeface="+mn-cs"/>
              </a:rPr>
              <a:t>+  3O</a:t>
            </a:r>
            <a:r>
              <a:rPr lang="en-US" sz="1200" kern="1200" baseline="-25000" dirty="0">
                <a:solidFill>
                  <a:schemeClr val="tx1"/>
                </a:solidFill>
                <a:effectLst/>
                <a:latin typeface="+mn-lt"/>
                <a:ea typeface="+mn-ea"/>
                <a:cs typeface="+mn-cs"/>
              </a:rPr>
              <a:t>2(G) </a:t>
            </a:r>
            <a:endParaRPr lang="en-US" sz="1200" kern="1200" dirty="0">
              <a:solidFill>
                <a:schemeClr val="tx1"/>
              </a:solidFill>
              <a:effectLst/>
              <a:latin typeface="+mn-lt"/>
              <a:ea typeface="+mn-ea"/>
              <a:cs typeface="+mn-cs"/>
            </a:endParaRPr>
          </a:p>
          <a:p>
            <a:pPr rtl="0"/>
            <a:r>
              <a:rPr lang="en-US" sz="1200" kern="1200" dirty="0">
                <a:solidFill>
                  <a:schemeClr val="tx1"/>
                </a:solidFill>
                <a:effectLst/>
                <a:latin typeface="+mn-lt"/>
                <a:ea typeface="+mn-ea"/>
                <a:cs typeface="+mn-cs"/>
              </a:rPr>
              <a:t>single</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replacement</a:t>
            </a:r>
          </a:p>
          <a:p>
            <a:pPr rtl="0"/>
            <a:r>
              <a:rPr lang="en-US" sz="1200" kern="1200" dirty="0">
                <a:solidFill>
                  <a:schemeClr val="tx1"/>
                </a:solidFill>
                <a:effectLst/>
                <a:latin typeface="+mn-lt"/>
                <a:ea typeface="+mn-ea"/>
                <a:cs typeface="+mn-cs"/>
              </a:rPr>
              <a:t>       Cl</a:t>
            </a:r>
            <a:r>
              <a:rPr lang="en-US" sz="1200" kern="1200" baseline="-25000" dirty="0">
                <a:solidFill>
                  <a:schemeClr val="tx1"/>
                </a:solidFill>
                <a:effectLst/>
                <a:latin typeface="+mn-lt"/>
                <a:ea typeface="+mn-ea"/>
                <a:cs typeface="+mn-cs"/>
              </a:rPr>
              <a:t>2(G) </a:t>
            </a:r>
            <a:r>
              <a:rPr lang="en-US" sz="1200" kern="1200" dirty="0">
                <a:solidFill>
                  <a:schemeClr val="tx1"/>
                </a:solidFill>
                <a:effectLst/>
                <a:latin typeface="+mn-lt"/>
                <a:ea typeface="+mn-ea"/>
                <a:cs typeface="+mn-cs"/>
              </a:rPr>
              <a:t>+  2LiBr</a:t>
            </a:r>
            <a:r>
              <a:rPr lang="en-US" sz="1200" kern="1200" baseline="-25000" dirty="0">
                <a:solidFill>
                  <a:schemeClr val="tx1"/>
                </a:solidFill>
                <a:effectLst/>
                <a:latin typeface="+mn-lt"/>
                <a:ea typeface="+mn-ea"/>
                <a:cs typeface="+mn-cs"/>
              </a:rPr>
              <a:t>(AQ) </a:t>
            </a:r>
            <a:r>
              <a:rPr lang="en-US" sz="1200" kern="1200" dirty="0">
                <a:solidFill>
                  <a:schemeClr val="tx1"/>
                </a:solidFill>
                <a:effectLst/>
                <a:latin typeface="+mn-lt"/>
                <a:ea typeface="+mn-ea"/>
                <a:cs typeface="+mn-cs"/>
              </a:rPr>
              <a:t>   →   Br</a:t>
            </a:r>
            <a:r>
              <a:rPr lang="en-US" sz="1200" kern="1200" baseline="-25000" dirty="0">
                <a:solidFill>
                  <a:schemeClr val="tx1"/>
                </a:solidFill>
                <a:effectLst/>
                <a:latin typeface="+mn-lt"/>
                <a:ea typeface="+mn-ea"/>
                <a:cs typeface="+mn-cs"/>
              </a:rPr>
              <a:t>2(L) </a:t>
            </a:r>
            <a:r>
              <a:rPr lang="en-US" sz="1200" kern="1200" dirty="0">
                <a:solidFill>
                  <a:schemeClr val="tx1"/>
                </a:solidFill>
                <a:effectLst/>
                <a:latin typeface="+mn-lt"/>
                <a:ea typeface="+mn-ea"/>
                <a:cs typeface="+mn-cs"/>
              </a:rPr>
              <a:t>+   2LiCl</a:t>
            </a:r>
            <a:r>
              <a:rPr lang="en-US" sz="1200" kern="1200" baseline="-25000" dirty="0">
                <a:solidFill>
                  <a:schemeClr val="tx1"/>
                </a:solidFill>
                <a:effectLst/>
                <a:latin typeface="+mn-lt"/>
                <a:ea typeface="+mn-ea"/>
                <a:cs typeface="+mn-cs"/>
              </a:rPr>
              <a:t>(AQ) </a:t>
            </a:r>
            <a:r>
              <a:rPr lang="en-US" sz="1200" kern="1200" dirty="0">
                <a:solidFill>
                  <a:schemeClr val="tx1"/>
                </a:solidFill>
                <a:effectLst/>
                <a:latin typeface="+mn-lt"/>
                <a:ea typeface="+mn-ea"/>
                <a:cs typeface="+mn-cs"/>
              </a:rPr>
              <a:t>   </a:t>
            </a:r>
          </a:p>
          <a:p>
            <a:pPr rtl="0"/>
            <a:r>
              <a:rPr lang="en-US" sz="1200" kern="1200" dirty="0">
                <a:solidFill>
                  <a:schemeClr val="tx1"/>
                </a:solidFill>
                <a:effectLst/>
                <a:latin typeface="+mn-lt"/>
                <a:ea typeface="+mn-ea"/>
                <a:cs typeface="+mn-cs"/>
              </a:rPr>
              <a:t>double</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replacement</a:t>
            </a:r>
          </a:p>
          <a:p>
            <a:pPr rtl="0"/>
            <a:r>
              <a:rPr lang="en-US" sz="1200" kern="1200" dirty="0">
                <a:solidFill>
                  <a:schemeClr val="tx1"/>
                </a:solidFill>
                <a:effectLst/>
                <a:latin typeface="+mn-lt"/>
                <a:ea typeface="+mn-ea"/>
                <a:cs typeface="+mn-cs"/>
              </a:rPr>
              <a:t>       2Al(NO</a:t>
            </a:r>
            <a:r>
              <a:rPr lang="en-US" sz="1200" kern="1200" baseline="-25000" dirty="0">
                <a:solidFill>
                  <a:schemeClr val="tx1"/>
                </a:solidFill>
                <a:effectLst/>
                <a:latin typeface="+mn-lt"/>
                <a:ea typeface="+mn-ea"/>
                <a:cs typeface="+mn-cs"/>
              </a:rPr>
              <a:t>3</a:t>
            </a:r>
            <a:r>
              <a:rPr lang="en-US" sz="1200" kern="1200" dirty="0">
                <a:solidFill>
                  <a:schemeClr val="tx1"/>
                </a:solidFill>
                <a:effectLst/>
                <a:latin typeface="+mn-lt"/>
                <a:ea typeface="+mn-ea"/>
                <a:cs typeface="+mn-cs"/>
              </a:rPr>
              <a:t>)</a:t>
            </a:r>
            <a:r>
              <a:rPr lang="en-US" sz="1200" kern="1200" baseline="-25000" dirty="0">
                <a:solidFill>
                  <a:schemeClr val="tx1"/>
                </a:solidFill>
                <a:effectLst/>
                <a:latin typeface="+mn-lt"/>
                <a:ea typeface="+mn-ea"/>
                <a:cs typeface="+mn-cs"/>
              </a:rPr>
              <a:t>3(AQ) </a:t>
            </a:r>
            <a:r>
              <a:rPr lang="en-US" sz="1200" kern="1200" dirty="0">
                <a:solidFill>
                  <a:schemeClr val="tx1"/>
                </a:solidFill>
                <a:effectLst/>
                <a:latin typeface="+mn-lt"/>
                <a:ea typeface="+mn-ea"/>
                <a:cs typeface="+mn-cs"/>
              </a:rPr>
              <a:t>  +   3(NH</a:t>
            </a:r>
            <a:r>
              <a:rPr lang="en-US" sz="1200" kern="1200" baseline="-25000" dirty="0">
                <a:solidFill>
                  <a:schemeClr val="tx1"/>
                </a:solidFill>
                <a:effectLst/>
                <a:latin typeface="+mn-lt"/>
                <a:ea typeface="+mn-ea"/>
                <a:cs typeface="+mn-cs"/>
              </a:rPr>
              <a:t>4</a:t>
            </a:r>
            <a:r>
              <a:rPr lang="en-US" sz="1200" kern="1200" dirty="0">
                <a:solidFill>
                  <a:schemeClr val="tx1"/>
                </a:solidFill>
                <a:effectLst/>
                <a:latin typeface="+mn-lt"/>
                <a:ea typeface="+mn-ea"/>
                <a:cs typeface="+mn-cs"/>
              </a:rPr>
              <a:t>)</a:t>
            </a:r>
            <a:r>
              <a:rPr lang="en-US" sz="1200" kern="1200" baseline="-25000" dirty="0">
                <a:solidFill>
                  <a:schemeClr val="tx1"/>
                </a:solidFill>
                <a:effectLst/>
                <a:latin typeface="+mn-lt"/>
                <a:ea typeface="+mn-ea"/>
                <a:cs typeface="+mn-cs"/>
              </a:rPr>
              <a:t>2</a:t>
            </a:r>
            <a:r>
              <a:rPr lang="en-US" sz="1200" kern="1200" dirty="0">
                <a:solidFill>
                  <a:schemeClr val="tx1"/>
                </a:solidFill>
                <a:effectLst/>
                <a:latin typeface="+mn-lt"/>
                <a:ea typeface="+mn-ea"/>
                <a:cs typeface="+mn-cs"/>
              </a:rPr>
              <a:t>SO</a:t>
            </a:r>
            <a:r>
              <a:rPr lang="en-US" sz="1200" kern="1200" baseline="-25000" dirty="0">
                <a:solidFill>
                  <a:schemeClr val="tx1"/>
                </a:solidFill>
                <a:effectLst/>
                <a:latin typeface="+mn-lt"/>
                <a:ea typeface="+mn-ea"/>
                <a:cs typeface="+mn-cs"/>
              </a:rPr>
              <a:t>4(AQ) </a:t>
            </a:r>
            <a:r>
              <a:rPr lang="en-US" sz="1200" kern="1200" dirty="0">
                <a:solidFill>
                  <a:schemeClr val="tx1"/>
                </a:solidFill>
                <a:effectLst/>
                <a:latin typeface="+mn-lt"/>
                <a:ea typeface="+mn-ea"/>
                <a:cs typeface="+mn-cs"/>
              </a:rPr>
              <a:t>  →  Al</a:t>
            </a:r>
            <a:r>
              <a:rPr lang="en-US" sz="1200" kern="1200" baseline="-25000" dirty="0">
                <a:solidFill>
                  <a:schemeClr val="tx1"/>
                </a:solidFill>
                <a:effectLst/>
                <a:latin typeface="+mn-lt"/>
                <a:ea typeface="+mn-ea"/>
                <a:cs typeface="+mn-cs"/>
              </a:rPr>
              <a:t>2</a:t>
            </a:r>
            <a:r>
              <a:rPr lang="en-US" sz="1200" kern="1200" dirty="0">
                <a:solidFill>
                  <a:schemeClr val="tx1"/>
                </a:solidFill>
                <a:effectLst/>
                <a:latin typeface="+mn-lt"/>
                <a:ea typeface="+mn-ea"/>
                <a:cs typeface="+mn-cs"/>
              </a:rPr>
              <a:t>(SO</a:t>
            </a:r>
            <a:r>
              <a:rPr lang="en-US" sz="1200" kern="1200" baseline="-25000" dirty="0">
                <a:solidFill>
                  <a:schemeClr val="tx1"/>
                </a:solidFill>
                <a:effectLst/>
                <a:latin typeface="+mn-lt"/>
                <a:ea typeface="+mn-ea"/>
                <a:cs typeface="+mn-cs"/>
              </a:rPr>
              <a:t>4</a:t>
            </a:r>
            <a:r>
              <a:rPr lang="en-US" sz="1200" kern="1200" dirty="0">
                <a:solidFill>
                  <a:schemeClr val="tx1"/>
                </a:solidFill>
                <a:effectLst/>
                <a:latin typeface="+mn-lt"/>
                <a:ea typeface="+mn-ea"/>
                <a:cs typeface="+mn-cs"/>
              </a:rPr>
              <a:t>)</a:t>
            </a:r>
            <a:r>
              <a:rPr lang="en-US" sz="1200" kern="1200" baseline="-25000" dirty="0">
                <a:solidFill>
                  <a:schemeClr val="tx1"/>
                </a:solidFill>
                <a:effectLst/>
                <a:latin typeface="+mn-lt"/>
                <a:ea typeface="+mn-ea"/>
                <a:cs typeface="+mn-cs"/>
              </a:rPr>
              <a:t>3(S)</a:t>
            </a:r>
            <a:r>
              <a:rPr lang="en-US" sz="1200" kern="1200" dirty="0">
                <a:solidFill>
                  <a:schemeClr val="tx1"/>
                </a:solidFill>
                <a:effectLst/>
                <a:latin typeface="+mn-lt"/>
                <a:ea typeface="+mn-ea"/>
                <a:cs typeface="+mn-cs"/>
              </a:rPr>
              <a:t> +  6NH</a:t>
            </a:r>
            <a:r>
              <a:rPr lang="en-US" sz="1200" kern="1200" baseline="-25000" dirty="0">
                <a:solidFill>
                  <a:schemeClr val="tx1"/>
                </a:solidFill>
                <a:effectLst/>
                <a:latin typeface="+mn-lt"/>
                <a:ea typeface="+mn-ea"/>
                <a:cs typeface="+mn-cs"/>
              </a:rPr>
              <a:t>4</a:t>
            </a:r>
            <a:r>
              <a:rPr lang="en-US" sz="1200" kern="1200" dirty="0">
                <a:solidFill>
                  <a:schemeClr val="tx1"/>
                </a:solidFill>
                <a:effectLst/>
                <a:latin typeface="+mn-lt"/>
                <a:ea typeface="+mn-ea"/>
                <a:cs typeface="+mn-cs"/>
              </a:rPr>
              <a:t>NO</a:t>
            </a:r>
            <a:r>
              <a:rPr lang="en-US" sz="1200" kern="1200" baseline="-25000" dirty="0">
                <a:solidFill>
                  <a:schemeClr val="tx1"/>
                </a:solidFill>
                <a:effectLst/>
                <a:latin typeface="+mn-lt"/>
                <a:ea typeface="+mn-ea"/>
                <a:cs typeface="+mn-cs"/>
              </a:rPr>
              <a:t>3(AQ)</a:t>
            </a:r>
            <a:endParaRPr lang="en-US" sz="1200" kern="1200" dirty="0">
              <a:solidFill>
                <a:schemeClr val="tx1"/>
              </a:solidFill>
              <a:effectLst/>
              <a:latin typeface="+mn-lt"/>
              <a:ea typeface="+mn-ea"/>
              <a:cs typeface="+mn-cs"/>
            </a:endParaRPr>
          </a:p>
          <a:p>
            <a:pPr rtl="0"/>
            <a:r>
              <a:rPr lang="en-US" sz="1200" kern="1200" dirty="0">
                <a:solidFill>
                  <a:schemeClr val="tx1"/>
                </a:solidFill>
                <a:effectLst/>
                <a:latin typeface="+mn-lt"/>
                <a:ea typeface="+mn-ea"/>
                <a:cs typeface="+mn-cs"/>
              </a:rPr>
              <a:t>double </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replacement</a:t>
            </a:r>
          </a:p>
          <a:p>
            <a:pPr rtl="0"/>
            <a:r>
              <a:rPr lang="en-US" sz="1200" kern="1200" dirty="0">
                <a:solidFill>
                  <a:schemeClr val="tx1"/>
                </a:solidFill>
                <a:effectLst/>
                <a:latin typeface="+mn-lt"/>
                <a:ea typeface="+mn-ea"/>
                <a:cs typeface="+mn-cs"/>
              </a:rPr>
              <a:t>       Pb(NO</a:t>
            </a:r>
            <a:r>
              <a:rPr lang="en-US" sz="1200" kern="1200" baseline="-25000" dirty="0">
                <a:solidFill>
                  <a:schemeClr val="tx1"/>
                </a:solidFill>
                <a:effectLst/>
                <a:latin typeface="+mn-lt"/>
                <a:ea typeface="+mn-ea"/>
                <a:cs typeface="+mn-cs"/>
              </a:rPr>
              <a:t>3</a:t>
            </a:r>
            <a:r>
              <a:rPr lang="en-US" sz="1200" kern="1200" dirty="0">
                <a:solidFill>
                  <a:schemeClr val="tx1"/>
                </a:solidFill>
                <a:effectLst/>
                <a:latin typeface="+mn-lt"/>
                <a:ea typeface="+mn-ea"/>
                <a:cs typeface="+mn-cs"/>
              </a:rPr>
              <a:t>)</a:t>
            </a:r>
            <a:r>
              <a:rPr lang="en-US" sz="1200" kern="1200" baseline="-25000" dirty="0">
                <a:solidFill>
                  <a:schemeClr val="tx1"/>
                </a:solidFill>
                <a:effectLst/>
                <a:latin typeface="+mn-lt"/>
                <a:ea typeface="+mn-ea"/>
                <a:cs typeface="+mn-cs"/>
              </a:rPr>
              <a:t>2(AQ) </a:t>
            </a:r>
            <a:r>
              <a:rPr lang="en-US" sz="1200" kern="1200" dirty="0">
                <a:solidFill>
                  <a:schemeClr val="tx1"/>
                </a:solidFill>
                <a:effectLst/>
                <a:latin typeface="+mn-lt"/>
                <a:ea typeface="+mn-ea"/>
                <a:cs typeface="+mn-cs"/>
              </a:rPr>
              <a:t>  +  2LiF</a:t>
            </a:r>
            <a:r>
              <a:rPr lang="en-US" sz="1200" kern="1200" baseline="-25000" dirty="0">
                <a:solidFill>
                  <a:schemeClr val="tx1"/>
                </a:solidFill>
                <a:effectLst/>
                <a:latin typeface="+mn-lt"/>
                <a:ea typeface="+mn-ea"/>
                <a:cs typeface="+mn-cs"/>
              </a:rPr>
              <a:t>(AQ) </a:t>
            </a:r>
            <a:r>
              <a:rPr lang="en-US" sz="1200" kern="1200" dirty="0">
                <a:solidFill>
                  <a:schemeClr val="tx1"/>
                </a:solidFill>
                <a:effectLst/>
                <a:latin typeface="+mn-lt"/>
                <a:ea typeface="+mn-ea"/>
                <a:cs typeface="+mn-cs"/>
              </a:rPr>
              <a:t>   →  PbF</a:t>
            </a:r>
            <a:r>
              <a:rPr lang="en-US" sz="1200" kern="1200" baseline="-25000" dirty="0">
                <a:solidFill>
                  <a:schemeClr val="tx1"/>
                </a:solidFill>
                <a:effectLst/>
                <a:latin typeface="+mn-lt"/>
                <a:ea typeface="+mn-ea"/>
                <a:cs typeface="+mn-cs"/>
              </a:rPr>
              <a:t>2(S) </a:t>
            </a:r>
            <a:r>
              <a:rPr lang="en-US" sz="1200" kern="1200" dirty="0">
                <a:solidFill>
                  <a:schemeClr val="tx1"/>
                </a:solidFill>
                <a:effectLst/>
                <a:latin typeface="+mn-lt"/>
                <a:ea typeface="+mn-ea"/>
                <a:cs typeface="+mn-cs"/>
              </a:rPr>
              <a:t>  +   2LiNO</a:t>
            </a:r>
            <a:r>
              <a:rPr lang="en-US" sz="1200" kern="1200" baseline="-25000" dirty="0">
                <a:solidFill>
                  <a:schemeClr val="tx1"/>
                </a:solidFill>
                <a:effectLst/>
                <a:latin typeface="+mn-lt"/>
                <a:ea typeface="+mn-ea"/>
                <a:cs typeface="+mn-cs"/>
              </a:rPr>
              <a:t>3(AQ) </a:t>
            </a:r>
            <a:r>
              <a:rPr lang="en-US" sz="1200" kern="1200" dirty="0">
                <a:solidFill>
                  <a:schemeClr val="tx1"/>
                </a:solidFill>
                <a:effectLst/>
                <a:latin typeface="+mn-lt"/>
                <a:ea typeface="+mn-ea"/>
                <a:cs typeface="+mn-cs"/>
              </a:rPr>
              <a:t>   </a:t>
            </a:r>
          </a:p>
          <a:p>
            <a:pPr rtl="0"/>
            <a:r>
              <a:rPr lang="en-US" sz="1200" kern="1200" dirty="0">
                <a:solidFill>
                  <a:schemeClr val="tx1"/>
                </a:solidFill>
                <a:effectLst/>
                <a:latin typeface="+mn-lt"/>
                <a:ea typeface="+mn-ea"/>
                <a:cs typeface="+mn-cs"/>
              </a:rPr>
              <a:t>decomposition</a:t>
            </a:r>
          </a:p>
          <a:p>
            <a:pPr rtl="0"/>
            <a:r>
              <a:rPr lang="en-US" sz="1200" kern="1200" dirty="0">
                <a:solidFill>
                  <a:schemeClr val="tx1"/>
                </a:solidFill>
                <a:effectLst/>
                <a:latin typeface="+mn-lt"/>
                <a:ea typeface="+mn-ea"/>
                <a:cs typeface="+mn-cs"/>
              </a:rPr>
              <a:t>       BeF</a:t>
            </a:r>
            <a:r>
              <a:rPr lang="en-US" sz="1200" kern="1200" baseline="-25000" dirty="0">
                <a:solidFill>
                  <a:schemeClr val="tx1"/>
                </a:solidFill>
                <a:effectLst/>
                <a:latin typeface="+mn-lt"/>
                <a:ea typeface="+mn-ea"/>
                <a:cs typeface="+mn-cs"/>
              </a:rPr>
              <a:t>2(S) </a:t>
            </a:r>
            <a:r>
              <a:rPr lang="en-US" sz="1200" kern="1200" dirty="0">
                <a:solidFill>
                  <a:schemeClr val="tx1"/>
                </a:solidFill>
                <a:effectLst/>
                <a:latin typeface="+mn-lt"/>
                <a:ea typeface="+mn-ea"/>
                <a:cs typeface="+mn-cs"/>
              </a:rPr>
              <a:t>  →   Be</a:t>
            </a:r>
            <a:r>
              <a:rPr lang="en-US" sz="1200" kern="1200" baseline="-25000" dirty="0">
                <a:solidFill>
                  <a:schemeClr val="tx1"/>
                </a:solidFill>
                <a:effectLst/>
                <a:latin typeface="+mn-lt"/>
                <a:ea typeface="+mn-ea"/>
                <a:cs typeface="+mn-cs"/>
              </a:rPr>
              <a:t>(S)</a:t>
            </a:r>
            <a:r>
              <a:rPr lang="en-US" sz="1200" kern="1200" dirty="0">
                <a:solidFill>
                  <a:schemeClr val="tx1"/>
                </a:solidFill>
                <a:effectLst/>
                <a:latin typeface="+mn-lt"/>
                <a:ea typeface="+mn-ea"/>
                <a:cs typeface="+mn-cs"/>
              </a:rPr>
              <a:t>  +   F</a:t>
            </a:r>
            <a:r>
              <a:rPr lang="en-US" sz="1200" kern="1200" baseline="-25000" dirty="0">
                <a:solidFill>
                  <a:schemeClr val="tx1"/>
                </a:solidFill>
                <a:effectLst/>
                <a:latin typeface="+mn-lt"/>
                <a:ea typeface="+mn-ea"/>
                <a:cs typeface="+mn-cs"/>
              </a:rPr>
              <a:t>2(G)                                                                         </a:t>
            </a:r>
            <a:r>
              <a:rPr lang="en-US" sz="1200" kern="1200" dirty="0">
                <a:solidFill>
                  <a:schemeClr val="tx1"/>
                </a:solidFill>
                <a:effectLst/>
                <a:latin typeface="+mn-lt"/>
                <a:ea typeface="+mn-ea"/>
                <a:cs typeface="+mn-cs"/>
              </a:rPr>
              <a:t>(balanced as is)</a:t>
            </a:r>
          </a:p>
          <a:p>
            <a:endParaRPr lang="en-US" dirty="0"/>
          </a:p>
        </p:txBody>
      </p:sp>
      <p:sp>
        <p:nvSpPr>
          <p:cNvPr id="4" name="Slide Number Placeholder 3">
            <a:extLst>
              <a:ext uri="{FF2B5EF4-FFF2-40B4-BE49-F238E27FC236}">
                <a16:creationId xmlns:a16="http://schemas.microsoft.com/office/drawing/2014/main" id="{5C0C31E5-682E-68E7-7AB0-19CCEB3E17D3}"/>
              </a:ext>
            </a:extLst>
          </p:cNvPr>
          <p:cNvSpPr>
            <a:spLocks noGrp="1"/>
          </p:cNvSpPr>
          <p:nvPr>
            <p:ph type="sldNum" sz="quarter" idx="5"/>
          </p:nvPr>
        </p:nvSpPr>
        <p:spPr/>
        <p:txBody>
          <a:bodyPr/>
          <a:lstStyle/>
          <a:p>
            <a:fld id="{338FD493-BEA8-4562-9FC8-3B4ABCE72740}" type="slidenum">
              <a:rPr lang="en-US" smtClean="0"/>
              <a:t>7</a:t>
            </a:fld>
            <a:endParaRPr lang="en-US"/>
          </a:p>
        </p:txBody>
      </p:sp>
    </p:spTree>
    <p:extLst>
      <p:ext uri="{BB962C8B-B14F-4D97-AF65-F5344CB8AC3E}">
        <p14:creationId xmlns:p14="http://schemas.microsoft.com/office/powerpoint/2010/main" val="19528066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80A44-E1CA-1BF9-04B0-89ADCD914A3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60F18B1-DFFD-7A3B-8BD2-91290E3FEF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49FB8BA-F6C0-A4C8-75A6-1F60B6B84C89}"/>
              </a:ext>
            </a:extLst>
          </p:cNvPr>
          <p:cNvSpPr>
            <a:spLocks noGrp="1"/>
          </p:cNvSpPr>
          <p:nvPr>
            <p:ph type="dt" sz="half" idx="10"/>
          </p:nvPr>
        </p:nvSpPr>
        <p:spPr/>
        <p:txBody>
          <a:bodyPr/>
          <a:lstStyle/>
          <a:p>
            <a:fld id="{2D93B4A4-D12D-46D5-B3DF-E38551E058F1}" type="datetimeFigureOut">
              <a:rPr lang="en-US" smtClean="0"/>
              <a:t>2/16/2026</a:t>
            </a:fld>
            <a:endParaRPr lang="en-US"/>
          </a:p>
        </p:txBody>
      </p:sp>
      <p:sp>
        <p:nvSpPr>
          <p:cNvPr id="5" name="Footer Placeholder 4">
            <a:extLst>
              <a:ext uri="{FF2B5EF4-FFF2-40B4-BE49-F238E27FC236}">
                <a16:creationId xmlns:a16="http://schemas.microsoft.com/office/drawing/2014/main" id="{6660A1D7-868D-9D2E-DDB6-6269505FBA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96E662-B997-B305-7DD9-7007DDB7DE83}"/>
              </a:ext>
            </a:extLst>
          </p:cNvPr>
          <p:cNvSpPr>
            <a:spLocks noGrp="1"/>
          </p:cNvSpPr>
          <p:nvPr>
            <p:ph type="sldNum" sz="quarter" idx="12"/>
          </p:nvPr>
        </p:nvSpPr>
        <p:spPr/>
        <p:txBody>
          <a:bodyPr/>
          <a:lstStyle/>
          <a:p>
            <a:fld id="{1A276F98-CBB1-4477-AFD3-071230316CD4}" type="slidenum">
              <a:rPr lang="en-US" smtClean="0"/>
              <a:t>‹#›</a:t>
            </a:fld>
            <a:endParaRPr lang="en-US"/>
          </a:p>
        </p:txBody>
      </p:sp>
    </p:spTree>
    <p:extLst>
      <p:ext uri="{BB962C8B-B14F-4D97-AF65-F5344CB8AC3E}">
        <p14:creationId xmlns:p14="http://schemas.microsoft.com/office/powerpoint/2010/main" val="22766029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2F784-9B79-BC3F-129A-133C11CA779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96753A4-35EC-9E0C-0912-EDA5C3FA920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A9B6E7-9C1D-766F-7523-F3511AC1C93C}"/>
              </a:ext>
            </a:extLst>
          </p:cNvPr>
          <p:cNvSpPr>
            <a:spLocks noGrp="1"/>
          </p:cNvSpPr>
          <p:nvPr>
            <p:ph type="dt" sz="half" idx="10"/>
          </p:nvPr>
        </p:nvSpPr>
        <p:spPr/>
        <p:txBody>
          <a:bodyPr/>
          <a:lstStyle/>
          <a:p>
            <a:fld id="{2D93B4A4-D12D-46D5-B3DF-E38551E058F1}" type="datetimeFigureOut">
              <a:rPr lang="en-US" smtClean="0"/>
              <a:t>2/16/2026</a:t>
            </a:fld>
            <a:endParaRPr lang="en-US"/>
          </a:p>
        </p:txBody>
      </p:sp>
      <p:sp>
        <p:nvSpPr>
          <p:cNvPr id="5" name="Footer Placeholder 4">
            <a:extLst>
              <a:ext uri="{FF2B5EF4-FFF2-40B4-BE49-F238E27FC236}">
                <a16:creationId xmlns:a16="http://schemas.microsoft.com/office/drawing/2014/main" id="{1524931A-07AC-C437-D4F1-1DFBFA0DCD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DA95CE-C57A-98FA-14C7-44F4F47C5662}"/>
              </a:ext>
            </a:extLst>
          </p:cNvPr>
          <p:cNvSpPr>
            <a:spLocks noGrp="1"/>
          </p:cNvSpPr>
          <p:nvPr>
            <p:ph type="sldNum" sz="quarter" idx="12"/>
          </p:nvPr>
        </p:nvSpPr>
        <p:spPr/>
        <p:txBody>
          <a:bodyPr/>
          <a:lstStyle/>
          <a:p>
            <a:fld id="{1A276F98-CBB1-4477-AFD3-071230316CD4}" type="slidenum">
              <a:rPr lang="en-US" smtClean="0"/>
              <a:t>‹#›</a:t>
            </a:fld>
            <a:endParaRPr lang="en-US"/>
          </a:p>
        </p:txBody>
      </p:sp>
    </p:spTree>
    <p:extLst>
      <p:ext uri="{BB962C8B-B14F-4D97-AF65-F5344CB8AC3E}">
        <p14:creationId xmlns:p14="http://schemas.microsoft.com/office/powerpoint/2010/main" val="2850316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6441E-0A1D-E166-7967-7D14945A62A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462CED1-9D60-39AC-6EA3-EDFA9CFBAB4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EF9DB1C-91D4-EEAC-58CD-BEDDFAC2B2C1}"/>
              </a:ext>
            </a:extLst>
          </p:cNvPr>
          <p:cNvSpPr>
            <a:spLocks noGrp="1"/>
          </p:cNvSpPr>
          <p:nvPr>
            <p:ph type="dt" sz="half" idx="10"/>
          </p:nvPr>
        </p:nvSpPr>
        <p:spPr/>
        <p:txBody>
          <a:bodyPr/>
          <a:lstStyle/>
          <a:p>
            <a:fld id="{2D93B4A4-D12D-46D5-B3DF-E38551E058F1}" type="datetimeFigureOut">
              <a:rPr lang="en-US" smtClean="0"/>
              <a:t>2/16/2026</a:t>
            </a:fld>
            <a:endParaRPr lang="en-US"/>
          </a:p>
        </p:txBody>
      </p:sp>
      <p:sp>
        <p:nvSpPr>
          <p:cNvPr id="5" name="Footer Placeholder 4">
            <a:extLst>
              <a:ext uri="{FF2B5EF4-FFF2-40B4-BE49-F238E27FC236}">
                <a16:creationId xmlns:a16="http://schemas.microsoft.com/office/drawing/2014/main" id="{8960CB69-79CC-41BF-B306-36FE30237F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109F45-F052-1629-F005-28896D072E30}"/>
              </a:ext>
            </a:extLst>
          </p:cNvPr>
          <p:cNvSpPr>
            <a:spLocks noGrp="1"/>
          </p:cNvSpPr>
          <p:nvPr>
            <p:ph type="sldNum" sz="quarter" idx="12"/>
          </p:nvPr>
        </p:nvSpPr>
        <p:spPr/>
        <p:txBody>
          <a:bodyPr/>
          <a:lstStyle/>
          <a:p>
            <a:fld id="{1A276F98-CBB1-4477-AFD3-071230316CD4}" type="slidenum">
              <a:rPr lang="en-US" smtClean="0"/>
              <a:t>‹#›</a:t>
            </a:fld>
            <a:endParaRPr lang="en-US"/>
          </a:p>
        </p:txBody>
      </p:sp>
    </p:spTree>
    <p:extLst>
      <p:ext uri="{BB962C8B-B14F-4D97-AF65-F5344CB8AC3E}">
        <p14:creationId xmlns:p14="http://schemas.microsoft.com/office/powerpoint/2010/main" val="1215844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62A90-DC12-5AE7-B258-AC82754114C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7FC654C-7730-350A-CF76-D3ACBA62601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1ACAD88-857B-72CF-CF33-8314931334F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8E10E04-0E22-A150-9839-8C47A18C78C9}"/>
              </a:ext>
            </a:extLst>
          </p:cNvPr>
          <p:cNvSpPr>
            <a:spLocks noGrp="1"/>
          </p:cNvSpPr>
          <p:nvPr>
            <p:ph type="dt" sz="half" idx="10"/>
          </p:nvPr>
        </p:nvSpPr>
        <p:spPr/>
        <p:txBody>
          <a:bodyPr/>
          <a:lstStyle/>
          <a:p>
            <a:fld id="{2D93B4A4-D12D-46D5-B3DF-E38551E058F1}" type="datetimeFigureOut">
              <a:rPr lang="en-US" smtClean="0"/>
              <a:t>2/16/2026</a:t>
            </a:fld>
            <a:endParaRPr lang="en-US"/>
          </a:p>
        </p:txBody>
      </p:sp>
      <p:sp>
        <p:nvSpPr>
          <p:cNvPr id="6" name="Footer Placeholder 5">
            <a:extLst>
              <a:ext uri="{FF2B5EF4-FFF2-40B4-BE49-F238E27FC236}">
                <a16:creationId xmlns:a16="http://schemas.microsoft.com/office/drawing/2014/main" id="{0BB8D1D8-776A-FF1A-9CAB-8A31181CDC9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D51B32-6BD5-8289-1AB8-5AA97433C8C1}"/>
              </a:ext>
            </a:extLst>
          </p:cNvPr>
          <p:cNvSpPr>
            <a:spLocks noGrp="1"/>
          </p:cNvSpPr>
          <p:nvPr>
            <p:ph type="sldNum" sz="quarter" idx="12"/>
          </p:nvPr>
        </p:nvSpPr>
        <p:spPr/>
        <p:txBody>
          <a:bodyPr/>
          <a:lstStyle/>
          <a:p>
            <a:fld id="{1A276F98-CBB1-4477-AFD3-071230316CD4}" type="slidenum">
              <a:rPr lang="en-US" smtClean="0"/>
              <a:t>‹#›</a:t>
            </a:fld>
            <a:endParaRPr lang="en-US"/>
          </a:p>
        </p:txBody>
      </p:sp>
    </p:spTree>
    <p:extLst>
      <p:ext uri="{BB962C8B-B14F-4D97-AF65-F5344CB8AC3E}">
        <p14:creationId xmlns:p14="http://schemas.microsoft.com/office/powerpoint/2010/main" val="29757261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A59B3-CF67-4818-E8A6-51B878DBE94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255CB14-7ED2-00C6-6205-4E0D373C11A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DA71A0D-9A2B-2EF9-60D9-4360F95EBA2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06CB940-8610-BD51-97CF-DA4F9F530A7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7CE9859-8F63-DE0F-182E-59EEDD5A85F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0279594-41B8-1B2A-3670-82F9D41ACBD8}"/>
              </a:ext>
            </a:extLst>
          </p:cNvPr>
          <p:cNvSpPr>
            <a:spLocks noGrp="1"/>
          </p:cNvSpPr>
          <p:nvPr>
            <p:ph type="dt" sz="half" idx="10"/>
          </p:nvPr>
        </p:nvSpPr>
        <p:spPr/>
        <p:txBody>
          <a:bodyPr/>
          <a:lstStyle/>
          <a:p>
            <a:fld id="{2D93B4A4-D12D-46D5-B3DF-E38551E058F1}" type="datetimeFigureOut">
              <a:rPr lang="en-US" smtClean="0"/>
              <a:t>2/16/2026</a:t>
            </a:fld>
            <a:endParaRPr lang="en-US"/>
          </a:p>
        </p:txBody>
      </p:sp>
      <p:sp>
        <p:nvSpPr>
          <p:cNvPr id="8" name="Footer Placeholder 7">
            <a:extLst>
              <a:ext uri="{FF2B5EF4-FFF2-40B4-BE49-F238E27FC236}">
                <a16:creationId xmlns:a16="http://schemas.microsoft.com/office/drawing/2014/main" id="{9ED5FD8C-9834-56B3-4DC8-1A443255E34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6989F33-488D-9DF2-72ED-BF6C1D729B96}"/>
              </a:ext>
            </a:extLst>
          </p:cNvPr>
          <p:cNvSpPr>
            <a:spLocks noGrp="1"/>
          </p:cNvSpPr>
          <p:nvPr>
            <p:ph type="sldNum" sz="quarter" idx="12"/>
          </p:nvPr>
        </p:nvSpPr>
        <p:spPr/>
        <p:txBody>
          <a:bodyPr/>
          <a:lstStyle/>
          <a:p>
            <a:fld id="{1A276F98-CBB1-4477-AFD3-071230316CD4}" type="slidenum">
              <a:rPr lang="en-US" smtClean="0"/>
              <a:t>‹#›</a:t>
            </a:fld>
            <a:endParaRPr lang="en-US"/>
          </a:p>
        </p:txBody>
      </p:sp>
    </p:spTree>
    <p:extLst>
      <p:ext uri="{BB962C8B-B14F-4D97-AF65-F5344CB8AC3E}">
        <p14:creationId xmlns:p14="http://schemas.microsoft.com/office/powerpoint/2010/main" val="3266656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E1F31-E3F2-28D9-3D67-F9CD2634CC8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47EE8AD-D7FB-5B4F-9EAD-D62A2F65CA12}"/>
              </a:ext>
            </a:extLst>
          </p:cNvPr>
          <p:cNvSpPr>
            <a:spLocks noGrp="1"/>
          </p:cNvSpPr>
          <p:nvPr>
            <p:ph type="dt" sz="half" idx="10"/>
          </p:nvPr>
        </p:nvSpPr>
        <p:spPr/>
        <p:txBody>
          <a:bodyPr/>
          <a:lstStyle/>
          <a:p>
            <a:fld id="{2D93B4A4-D12D-46D5-B3DF-E38551E058F1}" type="datetimeFigureOut">
              <a:rPr lang="en-US" smtClean="0"/>
              <a:t>2/16/2026</a:t>
            </a:fld>
            <a:endParaRPr lang="en-US"/>
          </a:p>
        </p:txBody>
      </p:sp>
      <p:sp>
        <p:nvSpPr>
          <p:cNvPr id="4" name="Footer Placeholder 3">
            <a:extLst>
              <a:ext uri="{FF2B5EF4-FFF2-40B4-BE49-F238E27FC236}">
                <a16:creationId xmlns:a16="http://schemas.microsoft.com/office/drawing/2014/main" id="{9E3CE065-27CC-28B2-33D2-17875EDBA74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4CB7E1D-67EA-B88B-C44A-8247F9128631}"/>
              </a:ext>
            </a:extLst>
          </p:cNvPr>
          <p:cNvSpPr>
            <a:spLocks noGrp="1"/>
          </p:cNvSpPr>
          <p:nvPr>
            <p:ph type="sldNum" sz="quarter" idx="12"/>
          </p:nvPr>
        </p:nvSpPr>
        <p:spPr/>
        <p:txBody>
          <a:bodyPr/>
          <a:lstStyle/>
          <a:p>
            <a:fld id="{1A276F98-CBB1-4477-AFD3-071230316CD4}" type="slidenum">
              <a:rPr lang="en-US" smtClean="0"/>
              <a:t>‹#›</a:t>
            </a:fld>
            <a:endParaRPr lang="en-US"/>
          </a:p>
        </p:txBody>
      </p:sp>
    </p:spTree>
    <p:extLst>
      <p:ext uri="{BB962C8B-B14F-4D97-AF65-F5344CB8AC3E}">
        <p14:creationId xmlns:p14="http://schemas.microsoft.com/office/powerpoint/2010/main" val="32335611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F44118-1F5B-0D79-6DFA-3B6E5869F2FC}"/>
              </a:ext>
            </a:extLst>
          </p:cNvPr>
          <p:cNvSpPr>
            <a:spLocks noGrp="1"/>
          </p:cNvSpPr>
          <p:nvPr>
            <p:ph type="dt" sz="half" idx="10"/>
          </p:nvPr>
        </p:nvSpPr>
        <p:spPr/>
        <p:txBody>
          <a:bodyPr/>
          <a:lstStyle/>
          <a:p>
            <a:fld id="{2D93B4A4-D12D-46D5-B3DF-E38551E058F1}" type="datetimeFigureOut">
              <a:rPr lang="en-US" smtClean="0"/>
              <a:t>2/16/2026</a:t>
            </a:fld>
            <a:endParaRPr lang="en-US"/>
          </a:p>
        </p:txBody>
      </p:sp>
      <p:sp>
        <p:nvSpPr>
          <p:cNvPr id="3" name="Footer Placeholder 2">
            <a:extLst>
              <a:ext uri="{FF2B5EF4-FFF2-40B4-BE49-F238E27FC236}">
                <a16:creationId xmlns:a16="http://schemas.microsoft.com/office/drawing/2014/main" id="{26B5C533-051F-4AFE-FB4F-BABBBFDD7E3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EB6021E-927D-9C42-FACD-EEB2EDED17A7}"/>
              </a:ext>
            </a:extLst>
          </p:cNvPr>
          <p:cNvSpPr>
            <a:spLocks noGrp="1"/>
          </p:cNvSpPr>
          <p:nvPr>
            <p:ph type="sldNum" sz="quarter" idx="12"/>
          </p:nvPr>
        </p:nvSpPr>
        <p:spPr/>
        <p:txBody>
          <a:bodyPr/>
          <a:lstStyle/>
          <a:p>
            <a:fld id="{1A276F98-CBB1-4477-AFD3-071230316CD4}" type="slidenum">
              <a:rPr lang="en-US" smtClean="0"/>
              <a:t>‹#›</a:t>
            </a:fld>
            <a:endParaRPr lang="en-US"/>
          </a:p>
        </p:txBody>
      </p:sp>
    </p:spTree>
    <p:extLst>
      <p:ext uri="{BB962C8B-B14F-4D97-AF65-F5344CB8AC3E}">
        <p14:creationId xmlns:p14="http://schemas.microsoft.com/office/powerpoint/2010/main" val="17827953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72BB7-DA72-A340-9191-49E065E436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A15050F-CFCC-BD44-FF06-BCE309E1DB3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CD46171-5924-C677-EE6E-A2E48569FF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3A99D8-6AEB-E0D3-FB8E-99632FF0E828}"/>
              </a:ext>
            </a:extLst>
          </p:cNvPr>
          <p:cNvSpPr>
            <a:spLocks noGrp="1"/>
          </p:cNvSpPr>
          <p:nvPr>
            <p:ph type="dt" sz="half" idx="10"/>
          </p:nvPr>
        </p:nvSpPr>
        <p:spPr/>
        <p:txBody>
          <a:bodyPr/>
          <a:lstStyle/>
          <a:p>
            <a:fld id="{2D93B4A4-D12D-46D5-B3DF-E38551E058F1}" type="datetimeFigureOut">
              <a:rPr lang="en-US" smtClean="0"/>
              <a:t>2/16/2026</a:t>
            </a:fld>
            <a:endParaRPr lang="en-US"/>
          </a:p>
        </p:txBody>
      </p:sp>
      <p:sp>
        <p:nvSpPr>
          <p:cNvPr id="6" name="Footer Placeholder 5">
            <a:extLst>
              <a:ext uri="{FF2B5EF4-FFF2-40B4-BE49-F238E27FC236}">
                <a16:creationId xmlns:a16="http://schemas.microsoft.com/office/drawing/2014/main" id="{7A01EE60-0984-4550-9B21-5A5F11CC5D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941B4A-FCE7-D97B-78D9-7CD841AAF071}"/>
              </a:ext>
            </a:extLst>
          </p:cNvPr>
          <p:cNvSpPr>
            <a:spLocks noGrp="1"/>
          </p:cNvSpPr>
          <p:nvPr>
            <p:ph type="sldNum" sz="quarter" idx="12"/>
          </p:nvPr>
        </p:nvSpPr>
        <p:spPr/>
        <p:txBody>
          <a:bodyPr/>
          <a:lstStyle/>
          <a:p>
            <a:fld id="{1A276F98-CBB1-4477-AFD3-071230316CD4}" type="slidenum">
              <a:rPr lang="en-US" smtClean="0"/>
              <a:t>‹#›</a:t>
            </a:fld>
            <a:endParaRPr lang="en-US"/>
          </a:p>
        </p:txBody>
      </p:sp>
    </p:spTree>
    <p:extLst>
      <p:ext uri="{BB962C8B-B14F-4D97-AF65-F5344CB8AC3E}">
        <p14:creationId xmlns:p14="http://schemas.microsoft.com/office/powerpoint/2010/main" val="20061136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AF7FF-5B44-6A36-2BE2-CAD3505A0B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474A855-74DE-6D15-DF44-62C61735363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784A450-1B77-7408-DA0C-86CAC3A68C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6733F35-B35B-A152-FD3F-3F497C230CE0}"/>
              </a:ext>
            </a:extLst>
          </p:cNvPr>
          <p:cNvSpPr>
            <a:spLocks noGrp="1"/>
          </p:cNvSpPr>
          <p:nvPr>
            <p:ph type="dt" sz="half" idx="10"/>
          </p:nvPr>
        </p:nvSpPr>
        <p:spPr/>
        <p:txBody>
          <a:bodyPr/>
          <a:lstStyle/>
          <a:p>
            <a:fld id="{2D93B4A4-D12D-46D5-B3DF-E38551E058F1}" type="datetimeFigureOut">
              <a:rPr lang="en-US" smtClean="0"/>
              <a:t>2/16/2026</a:t>
            </a:fld>
            <a:endParaRPr lang="en-US"/>
          </a:p>
        </p:txBody>
      </p:sp>
      <p:sp>
        <p:nvSpPr>
          <p:cNvPr id="6" name="Footer Placeholder 5">
            <a:extLst>
              <a:ext uri="{FF2B5EF4-FFF2-40B4-BE49-F238E27FC236}">
                <a16:creationId xmlns:a16="http://schemas.microsoft.com/office/drawing/2014/main" id="{2FE491F4-951C-3C47-6015-702A619C38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9BB01E-AAD2-565A-085B-0AD6BCB0CB77}"/>
              </a:ext>
            </a:extLst>
          </p:cNvPr>
          <p:cNvSpPr>
            <a:spLocks noGrp="1"/>
          </p:cNvSpPr>
          <p:nvPr>
            <p:ph type="sldNum" sz="quarter" idx="12"/>
          </p:nvPr>
        </p:nvSpPr>
        <p:spPr/>
        <p:txBody>
          <a:bodyPr/>
          <a:lstStyle/>
          <a:p>
            <a:fld id="{1A276F98-CBB1-4477-AFD3-071230316CD4}" type="slidenum">
              <a:rPr lang="en-US" smtClean="0"/>
              <a:t>‹#›</a:t>
            </a:fld>
            <a:endParaRPr lang="en-US"/>
          </a:p>
        </p:txBody>
      </p:sp>
    </p:spTree>
    <p:extLst>
      <p:ext uri="{BB962C8B-B14F-4D97-AF65-F5344CB8AC3E}">
        <p14:creationId xmlns:p14="http://schemas.microsoft.com/office/powerpoint/2010/main" val="576830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84919-62B0-590A-CFE4-8E3BB3700F8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3AF47F1-8187-1F90-2133-434BA683386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55E9E3-06E0-9193-EB97-450EBCE99254}"/>
              </a:ext>
            </a:extLst>
          </p:cNvPr>
          <p:cNvSpPr>
            <a:spLocks noGrp="1"/>
          </p:cNvSpPr>
          <p:nvPr>
            <p:ph type="dt" sz="half" idx="10"/>
          </p:nvPr>
        </p:nvSpPr>
        <p:spPr/>
        <p:txBody>
          <a:bodyPr/>
          <a:lstStyle/>
          <a:p>
            <a:fld id="{2D93B4A4-D12D-46D5-B3DF-E38551E058F1}" type="datetimeFigureOut">
              <a:rPr lang="en-US" smtClean="0"/>
              <a:t>2/16/2026</a:t>
            </a:fld>
            <a:endParaRPr lang="en-US"/>
          </a:p>
        </p:txBody>
      </p:sp>
      <p:sp>
        <p:nvSpPr>
          <p:cNvPr id="5" name="Footer Placeholder 4">
            <a:extLst>
              <a:ext uri="{FF2B5EF4-FFF2-40B4-BE49-F238E27FC236}">
                <a16:creationId xmlns:a16="http://schemas.microsoft.com/office/drawing/2014/main" id="{8A4BA7AA-4EFC-C9BE-0EAE-6CA59B8091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EB495D-E6FD-1223-83D9-4AF8BAA2D2CB}"/>
              </a:ext>
            </a:extLst>
          </p:cNvPr>
          <p:cNvSpPr>
            <a:spLocks noGrp="1"/>
          </p:cNvSpPr>
          <p:nvPr>
            <p:ph type="sldNum" sz="quarter" idx="12"/>
          </p:nvPr>
        </p:nvSpPr>
        <p:spPr/>
        <p:txBody>
          <a:bodyPr/>
          <a:lstStyle/>
          <a:p>
            <a:fld id="{1A276F98-CBB1-4477-AFD3-071230316CD4}" type="slidenum">
              <a:rPr lang="en-US" smtClean="0"/>
              <a:t>‹#›</a:t>
            </a:fld>
            <a:endParaRPr lang="en-US"/>
          </a:p>
        </p:txBody>
      </p:sp>
    </p:spTree>
    <p:extLst>
      <p:ext uri="{BB962C8B-B14F-4D97-AF65-F5344CB8AC3E}">
        <p14:creationId xmlns:p14="http://schemas.microsoft.com/office/powerpoint/2010/main" val="685020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DA6391-9EF9-F5EF-7A35-C853A264979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C4D7065-A412-C6B4-31CA-9ADFA705FC5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EB6353-5E46-21E4-CC0C-E534F3B9D3FD}"/>
              </a:ext>
            </a:extLst>
          </p:cNvPr>
          <p:cNvSpPr>
            <a:spLocks noGrp="1"/>
          </p:cNvSpPr>
          <p:nvPr>
            <p:ph type="dt" sz="half" idx="10"/>
          </p:nvPr>
        </p:nvSpPr>
        <p:spPr/>
        <p:txBody>
          <a:bodyPr/>
          <a:lstStyle/>
          <a:p>
            <a:fld id="{2D93B4A4-D12D-46D5-B3DF-E38551E058F1}" type="datetimeFigureOut">
              <a:rPr lang="en-US" smtClean="0"/>
              <a:t>2/16/2026</a:t>
            </a:fld>
            <a:endParaRPr lang="en-US"/>
          </a:p>
        </p:txBody>
      </p:sp>
      <p:sp>
        <p:nvSpPr>
          <p:cNvPr id="5" name="Footer Placeholder 4">
            <a:extLst>
              <a:ext uri="{FF2B5EF4-FFF2-40B4-BE49-F238E27FC236}">
                <a16:creationId xmlns:a16="http://schemas.microsoft.com/office/drawing/2014/main" id="{D32C4A25-18B7-FBA1-C44A-62B8FBF909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F8BCDB-5DBE-2448-BB6A-DE68D29166D6}"/>
              </a:ext>
            </a:extLst>
          </p:cNvPr>
          <p:cNvSpPr>
            <a:spLocks noGrp="1"/>
          </p:cNvSpPr>
          <p:nvPr>
            <p:ph type="sldNum" sz="quarter" idx="12"/>
          </p:nvPr>
        </p:nvSpPr>
        <p:spPr/>
        <p:txBody>
          <a:bodyPr/>
          <a:lstStyle/>
          <a:p>
            <a:fld id="{1A276F98-CBB1-4477-AFD3-071230316CD4}" type="slidenum">
              <a:rPr lang="en-US" smtClean="0"/>
              <a:t>‹#›</a:t>
            </a:fld>
            <a:endParaRPr lang="en-US"/>
          </a:p>
        </p:txBody>
      </p:sp>
    </p:spTree>
    <p:extLst>
      <p:ext uri="{BB962C8B-B14F-4D97-AF65-F5344CB8AC3E}">
        <p14:creationId xmlns:p14="http://schemas.microsoft.com/office/powerpoint/2010/main" val="35418698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4E5532C-D0BB-DDAE-5D99-8C8278E39B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A54909B-5674-FC32-90D9-B353B835DD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2A345F-07D8-A69A-DE9B-234180949F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D93B4A4-D12D-46D5-B3DF-E38551E058F1}" type="datetimeFigureOut">
              <a:rPr lang="en-US" smtClean="0"/>
              <a:t>2/16/2026</a:t>
            </a:fld>
            <a:endParaRPr lang="en-US"/>
          </a:p>
        </p:txBody>
      </p:sp>
      <p:sp>
        <p:nvSpPr>
          <p:cNvPr id="5" name="Footer Placeholder 4">
            <a:extLst>
              <a:ext uri="{FF2B5EF4-FFF2-40B4-BE49-F238E27FC236}">
                <a16:creationId xmlns:a16="http://schemas.microsoft.com/office/drawing/2014/main" id="{27C40EAA-83F7-4335-A501-9A8EAD606B5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5A054B6-A796-53B6-B628-94C94C30E5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A276F98-CBB1-4477-AFD3-071230316CD4}" type="slidenum">
              <a:rPr lang="en-US" smtClean="0"/>
              <a:t>‹#›</a:t>
            </a:fld>
            <a:endParaRPr lang="en-US"/>
          </a:p>
        </p:txBody>
      </p:sp>
    </p:spTree>
    <p:extLst>
      <p:ext uri="{BB962C8B-B14F-4D97-AF65-F5344CB8AC3E}">
        <p14:creationId xmlns:p14="http://schemas.microsoft.com/office/powerpoint/2010/main" val="30264324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44320E1-AE6E-D34D-A2E7-30B842564D8A}"/>
              </a:ext>
            </a:extLst>
          </p:cNvPr>
          <p:cNvSpPr txBox="1"/>
          <p:nvPr/>
        </p:nvSpPr>
        <p:spPr>
          <a:xfrm>
            <a:off x="0" y="0"/>
            <a:ext cx="12192000" cy="6863417"/>
          </a:xfrm>
          <a:prstGeom prst="rect">
            <a:avLst/>
          </a:prstGeom>
          <a:noFill/>
        </p:spPr>
        <p:txBody>
          <a:bodyPr wrap="square" rtlCol="0">
            <a:spAutoFit/>
          </a:bodyPr>
          <a:lstStyle/>
          <a:p>
            <a:pPr algn="ctr"/>
            <a:r>
              <a:rPr lang="en-US" sz="6000" dirty="0">
                <a:latin typeface="Times New Roman" panose="02020603050405020304" pitchFamily="18" charset="0"/>
                <a:cs typeface="Times New Roman" panose="02020603050405020304" pitchFamily="18" charset="0"/>
              </a:rPr>
              <a:t>Thursday – Double Period Chem </a:t>
            </a:r>
            <a:endParaRPr lang="en-US" sz="4000" dirty="0">
              <a:latin typeface="Times New Roman" panose="02020603050405020304" pitchFamily="18" charset="0"/>
              <a:cs typeface="Times New Roman" panose="02020603050405020304" pitchFamily="18" charset="0"/>
            </a:endParaRPr>
          </a:p>
          <a:p>
            <a:br>
              <a:rPr lang="en-US" sz="2800" dirty="0">
                <a:solidFill>
                  <a:schemeClr val="accent6">
                    <a:lumMod val="75000"/>
                  </a:schemeClr>
                </a:solidFill>
                <a:latin typeface="Times New Roman" panose="02020603050405020304" pitchFamily="18" charset="0"/>
                <a:cs typeface="Times New Roman" panose="02020603050405020304" pitchFamily="18" charset="0"/>
              </a:rPr>
            </a:br>
            <a:r>
              <a:rPr lang="en-US" sz="2800" dirty="0">
                <a:solidFill>
                  <a:schemeClr val="accent6">
                    <a:lumMod val="75000"/>
                  </a:schemeClr>
                </a:solidFill>
                <a:latin typeface="Times New Roman" panose="02020603050405020304" pitchFamily="18" charset="0"/>
                <a:cs typeface="Times New Roman" panose="02020603050405020304" pitchFamily="18" charset="0"/>
              </a:rPr>
              <a:t>Put all your stuff out back.  You need reference tables and something to write with.  And some white paper.  We will line up, confidence near the clock, afraid for Friday near the shower in the back.  I’ll give you numbers, find your partner.  </a:t>
            </a:r>
            <a:br>
              <a:rPr lang="en-US" sz="2800" dirty="0">
                <a:solidFill>
                  <a:schemeClr val="accent6">
                    <a:lumMod val="75000"/>
                  </a:schemeClr>
                </a:solidFill>
                <a:latin typeface="Times New Roman" panose="02020603050405020304" pitchFamily="18" charset="0"/>
                <a:cs typeface="Times New Roman" panose="02020603050405020304" pitchFamily="18" charset="0"/>
              </a:rPr>
            </a:br>
            <a:endParaRPr lang="en-US" sz="2800" dirty="0">
              <a:solidFill>
                <a:schemeClr val="accent6">
                  <a:lumMod val="75000"/>
                </a:schemeClr>
              </a:solidFill>
              <a:latin typeface="Times New Roman" panose="02020603050405020304" pitchFamily="18" charset="0"/>
              <a:cs typeface="Times New Roman" panose="02020603050405020304" pitchFamily="18" charset="0"/>
            </a:endParaRPr>
          </a:p>
          <a:p>
            <a:r>
              <a:rPr lang="en-US" sz="4000" dirty="0">
                <a:latin typeface="Times New Roman" panose="02020603050405020304" pitchFamily="18" charset="0"/>
                <a:cs typeface="Times New Roman" panose="02020603050405020304" pitchFamily="18" charset="0"/>
              </a:rPr>
              <a:t>1  Partners sit together.</a:t>
            </a:r>
          </a:p>
          <a:p>
            <a:r>
              <a:rPr lang="en-US" sz="4000" dirty="0">
                <a:latin typeface="Times New Roman" panose="02020603050405020304" pitchFamily="18" charset="0"/>
                <a:cs typeface="Times New Roman" panose="02020603050405020304" pitchFamily="18" charset="0"/>
              </a:rPr>
              <a:t>2  Balancing Handout #2 (white paper). </a:t>
            </a:r>
          </a:p>
          <a:p>
            <a:r>
              <a:rPr lang="en-US" sz="4000" dirty="0">
                <a:latin typeface="Times New Roman" panose="02020603050405020304" pitchFamily="18" charset="0"/>
                <a:cs typeface="Times New Roman" panose="02020603050405020304" pitchFamily="18" charset="0"/>
              </a:rPr>
              <a:t>3  Round Robin Balancing Practice (talk to each other).</a:t>
            </a:r>
          </a:p>
          <a:p>
            <a:r>
              <a:rPr lang="en-US" sz="4000" dirty="0">
                <a:latin typeface="Times New Roman" panose="02020603050405020304" pitchFamily="18" charset="0"/>
                <a:cs typeface="Times New Roman" panose="02020603050405020304" pitchFamily="18" charset="0"/>
              </a:rPr>
              <a:t>4  Tonight…Finish notes/slides.  Read BASICS. Abstracts.</a:t>
            </a:r>
            <a:br>
              <a:rPr lang="en-US" sz="4000" dirty="0">
                <a:latin typeface="Times New Roman" panose="02020603050405020304" pitchFamily="18" charset="0"/>
                <a:cs typeface="Times New Roman" panose="02020603050405020304" pitchFamily="18" charset="0"/>
              </a:rPr>
            </a:br>
            <a:br>
              <a:rPr lang="en-US" sz="4000" dirty="0">
                <a:latin typeface="Times New Roman" panose="02020603050405020304" pitchFamily="18" charset="0"/>
                <a:cs typeface="Times New Roman" panose="02020603050405020304" pitchFamily="18" charset="0"/>
              </a:rPr>
            </a:br>
            <a:r>
              <a:rPr lang="en-US" sz="4000" dirty="0">
                <a:solidFill>
                  <a:srgbClr val="FF0000"/>
                </a:solidFill>
                <a:latin typeface="Times New Roman" panose="02020603050405020304" pitchFamily="18" charset="0"/>
                <a:cs typeface="Times New Roman" panose="02020603050405020304" pitchFamily="18" charset="0"/>
              </a:rPr>
              <a:t>5  Friday: 24 multiple choice + 5 balancing (one for each)</a:t>
            </a:r>
          </a:p>
        </p:txBody>
      </p:sp>
    </p:spTree>
    <p:extLst>
      <p:ext uri="{BB962C8B-B14F-4D97-AF65-F5344CB8AC3E}">
        <p14:creationId xmlns:p14="http://schemas.microsoft.com/office/powerpoint/2010/main" val="26776777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A5FE18-7951-E6B6-D85C-80B325B26E83}"/>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4160413E-4E67-C97B-F1FF-3862B0EAF0DD}"/>
              </a:ext>
            </a:extLst>
          </p:cNvPr>
          <p:cNvGraphicFramePr>
            <a:graphicFrameLocks noGrp="1"/>
          </p:cNvGraphicFramePr>
          <p:nvPr>
            <p:extLst>
              <p:ext uri="{D42A27DB-BD31-4B8C-83A1-F6EECF244321}">
                <p14:modId xmlns:p14="http://schemas.microsoft.com/office/powerpoint/2010/main" val="2644655308"/>
              </p:ext>
            </p:extLst>
          </p:nvPr>
        </p:nvGraphicFramePr>
        <p:xfrm>
          <a:off x="0" y="0"/>
          <a:ext cx="12170664" cy="6857999"/>
        </p:xfrm>
        <a:graphic>
          <a:graphicData uri="http://schemas.openxmlformats.org/drawingml/2006/table">
            <a:tbl>
              <a:tblPr/>
              <a:tblGrid>
                <a:gridCol w="1463040">
                  <a:extLst>
                    <a:ext uri="{9D8B030D-6E8A-4147-A177-3AD203B41FA5}">
                      <a16:colId xmlns:a16="http://schemas.microsoft.com/office/drawing/2014/main" val="1403162690"/>
                    </a:ext>
                  </a:extLst>
                </a:gridCol>
                <a:gridCol w="10707624">
                  <a:extLst>
                    <a:ext uri="{9D8B030D-6E8A-4147-A177-3AD203B41FA5}">
                      <a16:colId xmlns:a16="http://schemas.microsoft.com/office/drawing/2014/main" val="2846008063"/>
                    </a:ext>
                  </a:extLst>
                </a:gridCol>
              </a:tblGrid>
              <a:tr h="1695459">
                <a:tc>
                  <a:txBody>
                    <a:bodyPr/>
                    <a:lstStyle/>
                    <a:p>
                      <a:pPr marR="0" indent="0" algn="ctr" rtl="0">
                        <a:lnSpc>
                          <a:spcPct val="119000"/>
                        </a:lnSpc>
                        <a:spcAft>
                          <a:spcPts val="600"/>
                        </a:spcAft>
                        <a:buNone/>
                      </a:pPr>
                      <a:r>
                        <a:rPr lang="en-US" sz="1800" kern="1400" dirty="0">
                          <a:ln>
                            <a:noFill/>
                          </a:ln>
                          <a:solidFill>
                            <a:srgbClr val="0C0C0C"/>
                          </a:solidFill>
                          <a:effectLst/>
                          <a:latin typeface="Times New Roman" panose="02020603050405020304" pitchFamily="18" charset="0"/>
                        </a:rPr>
                        <a:t>combustion</a:t>
                      </a:r>
                      <a:endParaRPr lang="en-US" sz="1800" kern="1400" dirty="0">
                        <a:ln>
                          <a:noFill/>
                        </a:ln>
                        <a:solidFill>
                          <a:srgbClr val="000000"/>
                        </a:solidFill>
                        <a:effectLst/>
                        <a:latin typeface="Calibri" panose="020F0502020204030204" pitchFamily="34" charset="0"/>
                      </a:endParaRPr>
                    </a:p>
                  </a:txBody>
                  <a:tcPr marL="36576" marR="36576" marT="36576" marB="36576" anchor="ctr">
                    <a:lnL w="3175" cap="flat" cmpd="sng" algn="ctr">
                      <a:solidFill>
                        <a:srgbClr val="7992B1"/>
                      </a:solidFill>
                      <a:prstDash val="solid"/>
                      <a:round/>
                      <a:headEnd type="none" w="med" len="med"/>
                      <a:tailEnd type="none" w="med" len="med"/>
                    </a:lnL>
                    <a:lnR w="3175" cap="flat" cmpd="sng" algn="ctr">
                      <a:solidFill>
                        <a:srgbClr val="7992B1"/>
                      </a:solidFill>
                      <a:prstDash val="solid"/>
                      <a:round/>
                      <a:headEnd type="none" w="med" len="med"/>
                      <a:tailEnd type="none" w="med" len="med"/>
                    </a:lnR>
                    <a:lnT w="3175" cap="flat" cmpd="sng" algn="ctr">
                      <a:solidFill>
                        <a:srgbClr val="7992B1"/>
                      </a:solidFill>
                      <a:prstDash val="solid"/>
                      <a:round/>
                      <a:headEnd type="none" w="med" len="med"/>
                      <a:tailEnd type="none" w="med" len="med"/>
                    </a:lnT>
                    <a:lnB w="3175" cap="flat" cmpd="sng" algn="ctr">
                      <a:solidFill>
                        <a:srgbClr val="7992B1"/>
                      </a:solidFill>
                      <a:prstDash val="solid"/>
                      <a:round/>
                      <a:headEnd type="none" w="med" len="med"/>
                      <a:tailEnd type="none" w="med" len="med"/>
                    </a:lnB>
                    <a:noFill/>
                  </a:tcPr>
                </a:tc>
                <a:tc>
                  <a:txBody>
                    <a:bodyPr/>
                    <a:lstStyle/>
                    <a:p>
                      <a:pPr marR="0" indent="0" algn="l" rtl="0">
                        <a:lnSpc>
                          <a:spcPct val="119000"/>
                        </a:lnSpc>
                        <a:spcAft>
                          <a:spcPts val="600"/>
                        </a:spcAft>
                        <a:buNone/>
                      </a:pPr>
                      <a:r>
                        <a:rPr lang="pt-BR" sz="3200" kern="1400" dirty="0">
                          <a:ln>
                            <a:noFill/>
                          </a:ln>
                          <a:solidFill>
                            <a:srgbClr val="0C0C0C"/>
                          </a:solidFill>
                          <a:effectLst/>
                          <a:latin typeface="Times New Roman" panose="02020603050405020304" pitchFamily="18" charset="0"/>
                        </a:rPr>
                        <a:t>   _C</a:t>
                      </a:r>
                      <a:r>
                        <a:rPr lang="pt-BR" sz="3200" kern="1400" baseline="-25000" dirty="0">
                          <a:ln>
                            <a:noFill/>
                          </a:ln>
                          <a:solidFill>
                            <a:srgbClr val="0C0C0C"/>
                          </a:solidFill>
                          <a:effectLst/>
                          <a:latin typeface="Times New Roman" panose="02020603050405020304" pitchFamily="18" charset="0"/>
                        </a:rPr>
                        <a:t>3</a:t>
                      </a:r>
                      <a:r>
                        <a:rPr lang="pt-BR" sz="3200" kern="1400" dirty="0">
                          <a:ln>
                            <a:noFill/>
                          </a:ln>
                          <a:solidFill>
                            <a:srgbClr val="0C0C0C"/>
                          </a:solidFill>
                          <a:effectLst/>
                          <a:latin typeface="Times New Roman" panose="02020603050405020304" pitchFamily="18" charset="0"/>
                        </a:rPr>
                        <a:t>H</a:t>
                      </a:r>
                      <a:r>
                        <a:rPr lang="pt-BR" sz="3200" kern="1400" baseline="-25000" dirty="0">
                          <a:ln>
                            <a:noFill/>
                          </a:ln>
                          <a:solidFill>
                            <a:srgbClr val="0C0C0C"/>
                          </a:solidFill>
                          <a:effectLst/>
                          <a:latin typeface="Times New Roman" panose="02020603050405020304" pitchFamily="18" charset="0"/>
                        </a:rPr>
                        <a:t>8(G)</a:t>
                      </a:r>
                      <a:r>
                        <a:rPr lang="pt-BR" sz="3200" kern="1400" dirty="0">
                          <a:ln>
                            <a:noFill/>
                          </a:ln>
                          <a:solidFill>
                            <a:srgbClr val="0C0C0C"/>
                          </a:solidFill>
                          <a:effectLst/>
                          <a:latin typeface="Times New Roman" panose="02020603050405020304" pitchFamily="18" charset="0"/>
                        </a:rPr>
                        <a:t>  +  _O</a:t>
                      </a:r>
                      <a:r>
                        <a:rPr lang="pt-BR" sz="3200" kern="1400" baseline="-25000" dirty="0">
                          <a:ln>
                            <a:noFill/>
                          </a:ln>
                          <a:solidFill>
                            <a:srgbClr val="0C0C0C"/>
                          </a:solidFill>
                          <a:effectLst/>
                          <a:latin typeface="Times New Roman" panose="02020603050405020304" pitchFamily="18" charset="0"/>
                        </a:rPr>
                        <a:t>2(G) </a:t>
                      </a:r>
                      <a:r>
                        <a:rPr lang="pt-BR" sz="3200" kern="1400" dirty="0">
                          <a:ln>
                            <a:noFill/>
                          </a:ln>
                          <a:solidFill>
                            <a:srgbClr val="0C0C0C"/>
                          </a:solidFill>
                          <a:effectLst/>
                          <a:latin typeface="Times New Roman" panose="02020603050405020304" pitchFamily="18" charset="0"/>
                        </a:rPr>
                        <a:t>→    </a:t>
                      </a:r>
                      <a:endParaRPr lang="pt-BR" sz="3200" kern="1400" dirty="0">
                        <a:ln>
                          <a:noFill/>
                        </a:ln>
                        <a:solidFill>
                          <a:srgbClr val="000000"/>
                        </a:solidFill>
                        <a:effectLst/>
                        <a:latin typeface="Calibri" panose="020F0502020204030204" pitchFamily="34" charset="0"/>
                      </a:endParaRPr>
                    </a:p>
                  </a:txBody>
                  <a:tcPr marL="36576" marR="36576" marT="36576" marB="36576" anchor="ctr">
                    <a:lnL w="3175" cap="flat" cmpd="sng" algn="ctr">
                      <a:solidFill>
                        <a:srgbClr val="7992B1"/>
                      </a:solidFill>
                      <a:prstDash val="solid"/>
                      <a:round/>
                      <a:headEnd type="none" w="med" len="med"/>
                      <a:tailEnd type="none" w="med" len="med"/>
                    </a:lnL>
                    <a:lnR w="3175" cap="flat" cmpd="sng" algn="ctr">
                      <a:solidFill>
                        <a:srgbClr val="7992B1"/>
                      </a:solidFill>
                      <a:prstDash val="solid"/>
                      <a:round/>
                      <a:headEnd type="none" w="med" len="med"/>
                      <a:tailEnd type="none" w="med" len="med"/>
                    </a:lnR>
                    <a:lnT w="3175" cap="flat" cmpd="sng" algn="ctr">
                      <a:solidFill>
                        <a:srgbClr val="7992B1"/>
                      </a:solidFill>
                      <a:prstDash val="solid"/>
                      <a:round/>
                      <a:headEnd type="none" w="med" len="med"/>
                      <a:tailEnd type="none" w="med" len="med"/>
                    </a:lnT>
                    <a:lnB w="3175" cap="flat" cmpd="sng" algn="ctr">
                      <a:solidFill>
                        <a:srgbClr val="7992B1"/>
                      </a:solidFill>
                      <a:prstDash val="solid"/>
                      <a:round/>
                      <a:headEnd type="none" w="med" len="med"/>
                      <a:tailEnd type="none" w="med" len="med"/>
                    </a:lnB>
                    <a:noFill/>
                  </a:tcPr>
                </a:tc>
                <a:extLst>
                  <a:ext uri="{0D108BD9-81ED-4DB2-BD59-A6C34878D82A}">
                    <a16:rowId xmlns:a16="http://schemas.microsoft.com/office/drawing/2014/main" val="3352306336"/>
                  </a:ext>
                </a:extLst>
              </a:tr>
              <a:tr h="1771622">
                <a:tc>
                  <a:txBody>
                    <a:bodyPr/>
                    <a:lstStyle/>
                    <a:p>
                      <a:pPr marR="0" indent="0" algn="ctr" rtl="0">
                        <a:lnSpc>
                          <a:spcPct val="119000"/>
                        </a:lnSpc>
                        <a:spcAft>
                          <a:spcPts val="600"/>
                        </a:spcAft>
                        <a:buNone/>
                      </a:pPr>
                      <a:r>
                        <a:rPr lang="en-US" sz="1800" kern="1400" dirty="0">
                          <a:ln>
                            <a:noFill/>
                          </a:ln>
                          <a:solidFill>
                            <a:srgbClr val="0C0C0C"/>
                          </a:solidFill>
                          <a:effectLst/>
                          <a:latin typeface="Times New Roman" panose="02020603050405020304" pitchFamily="18" charset="0"/>
                        </a:rPr>
                        <a:t>double </a:t>
                      </a:r>
                      <a:br>
                        <a:rPr lang="en-US" sz="1800" kern="1400" dirty="0">
                          <a:ln>
                            <a:noFill/>
                          </a:ln>
                          <a:solidFill>
                            <a:srgbClr val="0C0C0C"/>
                          </a:solidFill>
                          <a:effectLst/>
                          <a:latin typeface="Times New Roman" panose="02020603050405020304" pitchFamily="18" charset="0"/>
                        </a:rPr>
                      </a:br>
                      <a:r>
                        <a:rPr lang="en-US" sz="1800" kern="1400" dirty="0">
                          <a:ln>
                            <a:noFill/>
                          </a:ln>
                          <a:solidFill>
                            <a:srgbClr val="0C0C0C"/>
                          </a:solidFill>
                          <a:effectLst/>
                          <a:latin typeface="Times New Roman" panose="02020603050405020304" pitchFamily="18" charset="0"/>
                        </a:rPr>
                        <a:t>replacement</a:t>
                      </a:r>
                      <a:endParaRPr lang="en-US" sz="1800" kern="1400" dirty="0">
                        <a:ln>
                          <a:noFill/>
                        </a:ln>
                        <a:solidFill>
                          <a:srgbClr val="000000"/>
                        </a:solidFill>
                        <a:effectLst/>
                        <a:latin typeface="Calibri" panose="020F0502020204030204" pitchFamily="34" charset="0"/>
                      </a:endParaRPr>
                    </a:p>
                  </a:txBody>
                  <a:tcPr marL="36576" marR="36576" marT="36576" marB="36576" anchor="ctr">
                    <a:lnL w="3175" cap="flat" cmpd="sng" algn="ctr">
                      <a:solidFill>
                        <a:srgbClr val="7992B1"/>
                      </a:solidFill>
                      <a:prstDash val="solid"/>
                      <a:round/>
                      <a:headEnd type="none" w="med" len="med"/>
                      <a:tailEnd type="none" w="med" len="med"/>
                    </a:lnL>
                    <a:lnR w="3175" cap="flat" cmpd="sng" algn="ctr">
                      <a:solidFill>
                        <a:srgbClr val="7992B1"/>
                      </a:solidFill>
                      <a:prstDash val="solid"/>
                      <a:round/>
                      <a:headEnd type="none" w="med" len="med"/>
                      <a:tailEnd type="none" w="med" len="med"/>
                    </a:lnR>
                    <a:lnT w="3175" cap="flat" cmpd="sng" algn="ctr">
                      <a:solidFill>
                        <a:srgbClr val="7992B1"/>
                      </a:solidFill>
                      <a:prstDash val="solid"/>
                      <a:round/>
                      <a:headEnd type="none" w="med" len="med"/>
                      <a:tailEnd type="none" w="med" len="med"/>
                    </a:lnT>
                    <a:lnB w="3175" cap="flat" cmpd="sng" algn="ctr">
                      <a:solidFill>
                        <a:srgbClr val="7992B1"/>
                      </a:solidFill>
                      <a:prstDash val="solid"/>
                      <a:round/>
                      <a:headEnd type="none" w="med" len="med"/>
                      <a:tailEnd type="none" w="med" len="med"/>
                    </a:lnB>
                    <a:noFill/>
                  </a:tcPr>
                </a:tc>
                <a:tc>
                  <a:txBody>
                    <a:bodyPr/>
                    <a:lstStyle/>
                    <a:p>
                      <a:pPr marR="0" indent="0" algn="l" rtl="0">
                        <a:lnSpc>
                          <a:spcPct val="119000"/>
                        </a:lnSpc>
                        <a:spcAft>
                          <a:spcPts val="600"/>
                        </a:spcAft>
                        <a:buNone/>
                      </a:pPr>
                      <a:r>
                        <a:rPr lang="pt-BR" sz="3200" kern="1400" dirty="0">
                          <a:ln>
                            <a:noFill/>
                          </a:ln>
                          <a:solidFill>
                            <a:srgbClr val="0C0C0C"/>
                          </a:solidFill>
                          <a:effectLst/>
                          <a:latin typeface="Times New Roman" panose="02020603050405020304" pitchFamily="18" charset="0"/>
                        </a:rPr>
                        <a:t>  _(NH</a:t>
                      </a:r>
                      <a:r>
                        <a:rPr lang="pt-BR" sz="3200" kern="1400" baseline="-25000" dirty="0">
                          <a:ln>
                            <a:noFill/>
                          </a:ln>
                          <a:solidFill>
                            <a:srgbClr val="0C0C0C"/>
                          </a:solidFill>
                          <a:effectLst/>
                          <a:latin typeface="Times New Roman" panose="02020603050405020304" pitchFamily="18" charset="0"/>
                        </a:rPr>
                        <a:t>4</a:t>
                      </a:r>
                      <a:r>
                        <a:rPr lang="pt-BR" sz="3200" kern="1400" dirty="0">
                          <a:ln>
                            <a:noFill/>
                          </a:ln>
                          <a:solidFill>
                            <a:srgbClr val="0C0C0C"/>
                          </a:solidFill>
                          <a:effectLst/>
                          <a:latin typeface="Times New Roman" panose="02020603050405020304" pitchFamily="18" charset="0"/>
                        </a:rPr>
                        <a:t>)</a:t>
                      </a:r>
                      <a:r>
                        <a:rPr lang="pt-BR" sz="3200" kern="1400" baseline="-25000" dirty="0">
                          <a:ln>
                            <a:noFill/>
                          </a:ln>
                          <a:solidFill>
                            <a:srgbClr val="0C0C0C"/>
                          </a:solidFill>
                          <a:effectLst/>
                          <a:latin typeface="Times New Roman" panose="02020603050405020304" pitchFamily="18" charset="0"/>
                        </a:rPr>
                        <a:t>2</a:t>
                      </a:r>
                      <a:r>
                        <a:rPr lang="pt-BR" sz="3200" kern="1400" dirty="0">
                          <a:ln>
                            <a:noFill/>
                          </a:ln>
                          <a:solidFill>
                            <a:srgbClr val="0C0C0C"/>
                          </a:solidFill>
                          <a:effectLst/>
                          <a:latin typeface="Times New Roman" panose="02020603050405020304" pitchFamily="18" charset="0"/>
                        </a:rPr>
                        <a:t>S</a:t>
                      </a:r>
                      <a:r>
                        <a:rPr lang="pt-BR" sz="3200" kern="1400" baseline="-25000" dirty="0">
                          <a:ln>
                            <a:noFill/>
                          </a:ln>
                          <a:solidFill>
                            <a:srgbClr val="0C0C0C"/>
                          </a:solidFill>
                          <a:effectLst/>
                          <a:latin typeface="Times New Roman" panose="02020603050405020304" pitchFamily="18" charset="0"/>
                        </a:rPr>
                        <a:t>(AQ) </a:t>
                      </a:r>
                      <a:r>
                        <a:rPr lang="pt-BR" sz="3200" kern="1400" dirty="0">
                          <a:ln>
                            <a:noFill/>
                          </a:ln>
                          <a:solidFill>
                            <a:srgbClr val="0C0C0C"/>
                          </a:solidFill>
                          <a:effectLst/>
                          <a:latin typeface="Times New Roman" panose="02020603050405020304" pitchFamily="18" charset="0"/>
                        </a:rPr>
                        <a:t> +  _Al(NO</a:t>
                      </a:r>
                      <a:r>
                        <a:rPr lang="pt-BR" sz="3200" kern="1400" baseline="-25000" dirty="0">
                          <a:ln>
                            <a:noFill/>
                          </a:ln>
                          <a:solidFill>
                            <a:srgbClr val="0C0C0C"/>
                          </a:solidFill>
                          <a:effectLst/>
                          <a:latin typeface="Times New Roman" panose="02020603050405020304" pitchFamily="18" charset="0"/>
                        </a:rPr>
                        <a:t>3</a:t>
                      </a:r>
                      <a:r>
                        <a:rPr lang="pt-BR" sz="3200" kern="1400" dirty="0">
                          <a:ln>
                            <a:noFill/>
                          </a:ln>
                          <a:solidFill>
                            <a:srgbClr val="0C0C0C"/>
                          </a:solidFill>
                          <a:effectLst/>
                          <a:latin typeface="Times New Roman" panose="02020603050405020304" pitchFamily="18" charset="0"/>
                        </a:rPr>
                        <a:t>)</a:t>
                      </a:r>
                      <a:r>
                        <a:rPr lang="pt-BR" sz="3200" kern="1400" baseline="-25000" dirty="0">
                          <a:ln>
                            <a:noFill/>
                          </a:ln>
                          <a:solidFill>
                            <a:srgbClr val="0C0C0C"/>
                          </a:solidFill>
                          <a:effectLst/>
                          <a:latin typeface="Times New Roman" panose="02020603050405020304" pitchFamily="18" charset="0"/>
                        </a:rPr>
                        <a:t>3(AQ) </a:t>
                      </a:r>
                      <a:r>
                        <a:rPr lang="pt-BR" sz="3200" kern="1400" dirty="0">
                          <a:ln>
                            <a:noFill/>
                          </a:ln>
                          <a:solidFill>
                            <a:srgbClr val="0C0C0C"/>
                          </a:solidFill>
                          <a:effectLst/>
                          <a:latin typeface="Times New Roman" panose="02020603050405020304" pitchFamily="18" charset="0"/>
                        </a:rPr>
                        <a:t>  →   </a:t>
                      </a:r>
                      <a:endParaRPr lang="pt-BR" sz="3200" kern="1400" dirty="0">
                        <a:ln>
                          <a:noFill/>
                        </a:ln>
                        <a:solidFill>
                          <a:srgbClr val="000000"/>
                        </a:solidFill>
                        <a:effectLst/>
                        <a:latin typeface="Calibri" panose="020F0502020204030204" pitchFamily="34" charset="0"/>
                      </a:endParaRPr>
                    </a:p>
                  </a:txBody>
                  <a:tcPr marL="36576" marR="36576" marT="36576" marB="36576" anchor="ctr">
                    <a:lnL w="3175" cap="flat" cmpd="sng" algn="ctr">
                      <a:solidFill>
                        <a:srgbClr val="7992B1"/>
                      </a:solidFill>
                      <a:prstDash val="solid"/>
                      <a:round/>
                      <a:headEnd type="none" w="med" len="med"/>
                      <a:tailEnd type="none" w="med" len="med"/>
                    </a:lnL>
                    <a:lnR w="3175" cap="flat" cmpd="sng" algn="ctr">
                      <a:solidFill>
                        <a:srgbClr val="7992B1"/>
                      </a:solidFill>
                      <a:prstDash val="solid"/>
                      <a:round/>
                      <a:headEnd type="none" w="med" len="med"/>
                      <a:tailEnd type="none" w="med" len="med"/>
                    </a:lnR>
                    <a:lnT w="3175" cap="flat" cmpd="sng" algn="ctr">
                      <a:solidFill>
                        <a:srgbClr val="7992B1"/>
                      </a:solidFill>
                      <a:prstDash val="solid"/>
                      <a:round/>
                      <a:headEnd type="none" w="med" len="med"/>
                      <a:tailEnd type="none" w="med" len="med"/>
                    </a:lnT>
                    <a:lnB w="3175" cap="flat" cmpd="sng" algn="ctr">
                      <a:solidFill>
                        <a:srgbClr val="7992B1"/>
                      </a:solidFill>
                      <a:prstDash val="solid"/>
                      <a:round/>
                      <a:headEnd type="none" w="med" len="med"/>
                      <a:tailEnd type="none" w="med" len="med"/>
                    </a:lnB>
                    <a:noFill/>
                  </a:tcPr>
                </a:tc>
                <a:extLst>
                  <a:ext uri="{0D108BD9-81ED-4DB2-BD59-A6C34878D82A}">
                    <a16:rowId xmlns:a16="http://schemas.microsoft.com/office/drawing/2014/main" val="1701488351"/>
                  </a:ext>
                </a:extLst>
              </a:tr>
              <a:tr h="1695459">
                <a:tc>
                  <a:txBody>
                    <a:bodyPr/>
                    <a:lstStyle/>
                    <a:p>
                      <a:pPr marR="0" indent="0" algn="ctr" rtl="0">
                        <a:lnSpc>
                          <a:spcPct val="119000"/>
                        </a:lnSpc>
                        <a:spcAft>
                          <a:spcPts val="600"/>
                        </a:spcAft>
                        <a:buNone/>
                      </a:pPr>
                      <a:r>
                        <a:rPr lang="en-US" sz="1800" kern="1400" dirty="0">
                          <a:ln>
                            <a:noFill/>
                          </a:ln>
                          <a:solidFill>
                            <a:srgbClr val="0C0C0C"/>
                          </a:solidFill>
                          <a:effectLst/>
                          <a:latin typeface="Times New Roman" panose="02020603050405020304" pitchFamily="18" charset="0"/>
                        </a:rPr>
                        <a:t>decomposition</a:t>
                      </a:r>
                      <a:endParaRPr lang="en-US" sz="1800" kern="1400" dirty="0">
                        <a:ln>
                          <a:noFill/>
                        </a:ln>
                        <a:solidFill>
                          <a:srgbClr val="000000"/>
                        </a:solidFill>
                        <a:effectLst/>
                        <a:latin typeface="Calibri" panose="020F0502020204030204" pitchFamily="34" charset="0"/>
                      </a:endParaRPr>
                    </a:p>
                  </a:txBody>
                  <a:tcPr marL="36576" marR="36576" marT="36576" marB="36576" anchor="ctr">
                    <a:lnL w="3175" cap="flat" cmpd="sng" algn="ctr">
                      <a:solidFill>
                        <a:srgbClr val="7992B1"/>
                      </a:solidFill>
                      <a:prstDash val="solid"/>
                      <a:round/>
                      <a:headEnd type="none" w="med" len="med"/>
                      <a:tailEnd type="none" w="med" len="med"/>
                    </a:lnL>
                    <a:lnR w="3175" cap="flat" cmpd="sng" algn="ctr">
                      <a:solidFill>
                        <a:srgbClr val="7992B1"/>
                      </a:solidFill>
                      <a:prstDash val="solid"/>
                      <a:round/>
                      <a:headEnd type="none" w="med" len="med"/>
                      <a:tailEnd type="none" w="med" len="med"/>
                    </a:lnR>
                    <a:lnT w="3175" cap="flat" cmpd="sng" algn="ctr">
                      <a:solidFill>
                        <a:srgbClr val="7992B1"/>
                      </a:solidFill>
                      <a:prstDash val="solid"/>
                      <a:round/>
                      <a:headEnd type="none" w="med" len="med"/>
                      <a:tailEnd type="none" w="med" len="med"/>
                    </a:lnT>
                    <a:lnB w="3175" cap="flat" cmpd="sng" algn="ctr">
                      <a:solidFill>
                        <a:srgbClr val="7992B1"/>
                      </a:solidFill>
                      <a:prstDash val="solid"/>
                      <a:round/>
                      <a:headEnd type="none" w="med" len="med"/>
                      <a:tailEnd type="none" w="med" len="med"/>
                    </a:lnB>
                    <a:noFill/>
                  </a:tcPr>
                </a:tc>
                <a:tc>
                  <a:txBody>
                    <a:bodyPr/>
                    <a:lstStyle/>
                    <a:p>
                      <a:pPr marR="0" indent="0" algn="l" rtl="0">
                        <a:lnSpc>
                          <a:spcPct val="119000"/>
                        </a:lnSpc>
                        <a:spcAft>
                          <a:spcPts val="600"/>
                        </a:spcAft>
                        <a:buNone/>
                      </a:pPr>
                      <a:r>
                        <a:rPr lang="pl-PL" sz="3200" kern="1400" dirty="0">
                          <a:ln>
                            <a:noFill/>
                          </a:ln>
                          <a:solidFill>
                            <a:srgbClr val="0C0C0C"/>
                          </a:solidFill>
                          <a:effectLst/>
                          <a:latin typeface="Times New Roman" panose="02020603050405020304" pitchFamily="18" charset="0"/>
                        </a:rPr>
                        <a:t>   </a:t>
                      </a:r>
                      <a:r>
                        <a:rPr lang="en-US" sz="3200" kern="1400" dirty="0">
                          <a:ln>
                            <a:noFill/>
                          </a:ln>
                          <a:solidFill>
                            <a:srgbClr val="0C0C0C"/>
                          </a:solidFill>
                          <a:effectLst/>
                          <a:latin typeface="Times New Roman" panose="02020603050405020304" pitchFamily="18" charset="0"/>
                        </a:rPr>
                        <a:t>_</a:t>
                      </a:r>
                      <a:r>
                        <a:rPr lang="pl-PL" sz="3200" kern="1400" dirty="0">
                          <a:ln>
                            <a:noFill/>
                          </a:ln>
                          <a:solidFill>
                            <a:srgbClr val="0C0C0C"/>
                          </a:solidFill>
                          <a:effectLst/>
                          <a:latin typeface="Times New Roman" panose="02020603050405020304" pitchFamily="18" charset="0"/>
                        </a:rPr>
                        <a:t>Ba</a:t>
                      </a:r>
                      <a:r>
                        <a:rPr lang="pl-PL" sz="3200" kern="1400" baseline="-25000" dirty="0">
                          <a:ln>
                            <a:noFill/>
                          </a:ln>
                          <a:solidFill>
                            <a:srgbClr val="0C0C0C"/>
                          </a:solidFill>
                          <a:effectLst/>
                          <a:latin typeface="Times New Roman" panose="02020603050405020304" pitchFamily="18" charset="0"/>
                        </a:rPr>
                        <a:t>3</a:t>
                      </a:r>
                      <a:r>
                        <a:rPr lang="pl-PL" sz="3200" kern="1400" dirty="0">
                          <a:ln>
                            <a:noFill/>
                          </a:ln>
                          <a:solidFill>
                            <a:srgbClr val="0C0C0C"/>
                          </a:solidFill>
                          <a:effectLst/>
                          <a:latin typeface="Times New Roman" panose="02020603050405020304" pitchFamily="18" charset="0"/>
                        </a:rPr>
                        <a:t>P</a:t>
                      </a:r>
                      <a:r>
                        <a:rPr lang="pl-PL" sz="3200" kern="1400" baseline="-25000" dirty="0">
                          <a:ln>
                            <a:noFill/>
                          </a:ln>
                          <a:solidFill>
                            <a:srgbClr val="0C0C0C"/>
                          </a:solidFill>
                          <a:effectLst/>
                          <a:latin typeface="Times New Roman" panose="02020603050405020304" pitchFamily="18" charset="0"/>
                        </a:rPr>
                        <a:t>2(S) </a:t>
                      </a:r>
                      <a:r>
                        <a:rPr lang="pl-PL" sz="3200" kern="1400" dirty="0">
                          <a:ln>
                            <a:noFill/>
                          </a:ln>
                          <a:solidFill>
                            <a:srgbClr val="0C0C0C"/>
                          </a:solidFill>
                          <a:effectLst/>
                          <a:latin typeface="Times New Roman" panose="02020603050405020304" pitchFamily="18" charset="0"/>
                        </a:rPr>
                        <a:t>  →   </a:t>
                      </a:r>
                      <a:r>
                        <a:rPr lang="en-US" sz="3200" kern="1400" dirty="0">
                          <a:ln>
                            <a:noFill/>
                          </a:ln>
                          <a:solidFill>
                            <a:srgbClr val="0C0C0C"/>
                          </a:solidFill>
                          <a:effectLst/>
                          <a:latin typeface="Times New Roman" panose="02020603050405020304" pitchFamily="18" charset="0"/>
                        </a:rPr>
                        <a:t>_</a:t>
                      </a:r>
                      <a:r>
                        <a:rPr lang="pl-PL" sz="3200" kern="1400" dirty="0">
                          <a:ln>
                            <a:noFill/>
                          </a:ln>
                          <a:solidFill>
                            <a:srgbClr val="0C0C0C"/>
                          </a:solidFill>
                          <a:effectLst/>
                          <a:latin typeface="Times New Roman" panose="02020603050405020304" pitchFamily="18" charset="0"/>
                        </a:rPr>
                        <a:t>Ba</a:t>
                      </a:r>
                      <a:r>
                        <a:rPr lang="pl-PL" sz="3200" kern="1400" baseline="-25000" dirty="0">
                          <a:ln>
                            <a:noFill/>
                          </a:ln>
                          <a:solidFill>
                            <a:srgbClr val="0C0C0C"/>
                          </a:solidFill>
                          <a:effectLst/>
                          <a:latin typeface="Times New Roman" panose="02020603050405020304" pitchFamily="18" charset="0"/>
                        </a:rPr>
                        <a:t>(S)</a:t>
                      </a:r>
                      <a:r>
                        <a:rPr lang="pl-PL" sz="3200" kern="1400" dirty="0">
                          <a:ln>
                            <a:noFill/>
                          </a:ln>
                          <a:solidFill>
                            <a:srgbClr val="0C0C0C"/>
                          </a:solidFill>
                          <a:effectLst/>
                          <a:latin typeface="Times New Roman" panose="02020603050405020304" pitchFamily="18" charset="0"/>
                        </a:rPr>
                        <a:t>  + </a:t>
                      </a:r>
                      <a:r>
                        <a:rPr lang="en-US" sz="3200" kern="1400" dirty="0">
                          <a:ln>
                            <a:noFill/>
                          </a:ln>
                          <a:solidFill>
                            <a:srgbClr val="0C0C0C"/>
                          </a:solidFill>
                          <a:effectLst/>
                          <a:latin typeface="Times New Roman" panose="02020603050405020304" pitchFamily="18" charset="0"/>
                        </a:rPr>
                        <a:t>_</a:t>
                      </a:r>
                      <a:r>
                        <a:rPr lang="pl-PL" sz="3200" kern="1400" dirty="0">
                          <a:ln>
                            <a:noFill/>
                          </a:ln>
                          <a:solidFill>
                            <a:srgbClr val="0C0C0C"/>
                          </a:solidFill>
                          <a:effectLst/>
                          <a:latin typeface="Times New Roman" panose="02020603050405020304" pitchFamily="18" charset="0"/>
                        </a:rPr>
                        <a:t>P</a:t>
                      </a:r>
                      <a:r>
                        <a:rPr lang="pl-PL" sz="3200" kern="1400" baseline="-25000" dirty="0">
                          <a:ln>
                            <a:noFill/>
                          </a:ln>
                          <a:solidFill>
                            <a:srgbClr val="0C0C0C"/>
                          </a:solidFill>
                          <a:effectLst/>
                          <a:latin typeface="Times New Roman" panose="02020603050405020304" pitchFamily="18" charset="0"/>
                        </a:rPr>
                        <a:t>(S)</a:t>
                      </a:r>
                      <a:endParaRPr lang="pl-PL" sz="3200" kern="1400" dirty="0">
                        <a:ln>
                          <a:noFill/>
                        </a:ln>
                        <a:solidFill>
                          <a:srgbClr val="000000"/>
                        </a:solidFill>
                        <a:effectLst/>
                        <a:latin typeface="Calibri" panose="020F0502020204030204" pitchFamily="34" charset="0"/>
                      </a:endParaRPr>
                    </a:p>
                  </a:txBody>
                  <a:tcPr marL="36576" marR="36576" marT="36576" marB="36576" anchor="ctr">
                    <a:lnL w="3175" cap="flat" cmpd="sng" algn="ctr">
                      <a:solidFill>
                        <a:srgbClr val="7992B1"/>
                      </a:solidFill>
                      <a:prstDash val="solid"/>
                      <a:round/>
                      <a:headEnd type="none" w="med" len="med"/>
                      <a:tailEnd type="none" w="med" len="med"/>
                    </a:lnL>
                    <a:lnR w="3175" cap="flat" cmpd="sng" algn="ctr">
                      <a:solidFill>
                        <a:srgbClr val="7992B1"/>
                      </a:solidFill>
                      <a:prstDash val="solid"/>
                      <a:round/>
                      <a:headEnd type="none" w="med" len="med"/>
                      <a:tailEnd type="none" w="med" len="med"/>
                    </a:lnR>
                    <a:lnT w="3175" cap="flat" cmpd="sng" algn="ctr">
                      <a:solidFill>
                        <a:srgbClr val="7992B1"/>
                      </a:solidFill>
                      <a:prstDash val="solid"/>
                      <a:round/>
                      <a:headEnd type="none" w="med" len="med"/>
                      <a:tailEnd type="none" w="med" len="med"/>
                    </a:lnT>
                    <a:lnB w="3175" cap="flat" cmpd="sng" algn="ctr">
                      <a:solidFill>
                        <a:srgbClr val="7992B1"/>
                      </a:solidFill>
                      <a:prstDash val="solid"/>
                      <a:round/>
                      <a:headEnd type="none" w="med" len="med"/>
                      <a:tailEnd type="none" w="med" len="med"/>
                    </a:lnB>
                    <a:noFill/>
                  </a:tcPr>
                </a:tc>
                <a:extLst>
                  <a:ext uri="{0D108BD9-81ED-4DB2-BD59-A6C34878D82A}">
                    <a16:rowId xmlns:a16="http://schemas.microsoft.com/office/drawing/2014/main" val="3290832885"/>
                  </a:ext>
                </a:extLst>
              </a:tr>
              <a:tr h="1695459">
                <a:tc>
                  <a:txBody>
                    <a:bodyPr/>
                    <a:lstStyle/>
                    <a:p>
                      <a:pPr marR="0" indent="0" algn="ctr" rtl="0">
                        <a:lnSpc>
                          <a:spcPct val="119000"/>
                        </a:lnSpc>
                        <a:spcAft>
                          <a:spcPts val="600"/>
                        </a:spcAft>
                        <a:buNone/>
                      </a:pPr>
                      <a:r>
                        <a:rPr lang="en-US" sz="1800" kern="1400" dirty="0">
                          <a:ln>
                            <a:noFill/>
                          </a:ln>
                          <a:solidFill>
                            <a:srgbClr val="0C0C0C"/>
                          </a:solidFill>
                          <a:effectLst/>
                          <a:latin typeface="Times New Roman" panose="02020603050405020304" pitchFamily="18" charset="0"/>
                        </a:rPr>
                        <a:t>synthesis</a:t>
                      </a:r>
                      <a:endParaRPr lang="en-US" sz="1800" kern="1400" dirty="0">
                        <a:ln>
                          <a:noFill/>
                        </a:ln>
                        <a:solidFill>
                          <a:srgbClr val="000000"/>
                        </a:solidFill>
                        <a:effectLst/>
                        <a:latin typeface="Calibri" panose="020F0502020204030204" pitchFamily="34" charset="0"/>
                      </a:endParaRPr>
                    </a:p>
                  </a:txBody>
                  <a:tcPr marL="36576" marR="36576" marT="36576" marB="36576" anchor="ctr">
                    <a:lnL w="3175" cap="flat" cmpd="sng" algn="ctr">
                      <a:solidFill>
                        <a:srgbClr val="7992B1"/>
                      </a:solidFill>
                      <a:prstDash val="solid"/>
                      <a:round/>
                      <a:headEnd type="none" w="med" len="med"/>
                      <a:tailEnd type="none" w="med" len="med"/>
                    </a:lnL>
                    <a:lnR w="3175" cap="flat" cmpd="sng" algn="ctr">
                      <a:solidFill>
                        <a:srgbClr val="7992B1"/>
                      </a:solidFill>
                      <a:prstDash val="solid"/>
                      <a:round/>
                      <a:headEnd type="none" w="med" len="med"/>
                      <a:tailEnd type="none" w="med" len="med"/>
                    </a:lnR>
                    <a:lnT w="3175" cap="flat" cmpd="sng" algn="ctr">
                      <a:solidFill>
                        <a:srgbClr val="7992B1"/>
                      </a:solidFill>
                      <a:prstDash val="solid"/>
                      <a:round/>
                      <a:headEnd type="none" w="med" len="med"/>
                      <a:tailEnd type="none" w="med" len="med"/>
                    </a:lnT>
                    <a:lnB w="3175" cap="flat" cmpd="sng" algn="ctr">
                      <a:solidFill>
                        <a:srgbClr val="7992B1"/>
                      </a:solidFill>
                      <a:prstDash val="solid"/>
                      <a:round/>
                      <a:headEnd type="none" w="med" len="med"/>
                      <a:tailEnd type="none" w="med" len="med"/>
                    </a:lnB>
                    <a:noFill/>
                  </a:tcPr>
                </a:tc>
                <a:tc>
                  <a:txBody>
                    <a:bodyPr/>
                    <a:lstStyle/>
                    <a:p>
                      <a:pPr marR="0" indent="0" algn="l" rtl="0">
                        <a:lnSpc>
                          <a:spcPct val="119000"/>
                        </a:lnSpc>
                        <a:spcAft>
                          <a:spcPts val="600"/>
                        </a:spcAft>
                        <a:buNone/>
                      </a:pPr>
                      <a:r>
                        <a:rPr lang="en-US" sz="3200" kern="1400" dirty="0">
                          <a:ln>
                            <a:noFill/>
                          </a:ln>
                          <a:solidFill>
                            <a:srgbClr val="0C0C0C"/>
                          </a:solidFill>
                          <a:effectLst/>
                          <a:latin typeface="Times New Roman" panose="02020603050405020304" pitchFamily="18" charset="0"/>
                        </a:rPr>
                        <a:t>   _Al  +   _O</a:t>
                      </a:r>
                      <a:r>
                        <a:rPr lang="en-US" sz="3200" kern="1400" baseline="-25000" dirty="0">
                          <a:ln>
                            <a:noFill/>
                          </a:ln>
                          <a:solidFill>
                            <a:srgbClr val="0C0C0C"/>
                          </a:solidFill>
                          <a:effectLst/>
                          <a:latin typeface="Times New Roman" panose="02020603050405020304" pitchFamily="18" charset="0"/>
                        </a:rPr>
                        <a:t>2(G) </a:t>
                      </a:r>
                      <a:r>
                        <a:rPr lang="en-US" sz="3200" kern="1400">
                          <a:ln>
                            <a:noFill/>
                          </a:ln>
                          <a:solidFill>
                            <a:srgbClr val="0C0C0C"/>
                          </a:solidFill>
                          <a:effectLst/>
                          <a:latin typeface="Times New Roman" panose="02020603050405020304" pitchFamily="18" charset="0"/>
                        </a:rPr>
                        <a:t>→   </a:t>
                      </a:r>
                      <a:endParaRPr lang="en-US" sz="3200" kern="1400" dirty="0">
                        <a:ln>
                          <a:noFill/>
                        </a:ln>
                        <a:solidFill>
                          <a:srgbClr val="000000"/>
                        </a:solidFill>
                        <a:effectLst/>
                        <a:latin typeface="Calibri" panose="020F0502020204030204" pitchFamily="34" charset="0"/>
                      </a:endParaRPr>
                    </a:p>
                  </a:txBody>
                  <a:tcPr marL="36576" marR="36576" marT="36576" marB="36576" anchor="ctr">
                    <a:lnL w="3175" cap="flat" cmpd="sng" algn="ctr">
                      <a:solidFill>
                        <a:srgbClr val="7992B1"/>
                      </a:solidFill>
                      <a:prstDash val="solid"/>
                      <a:round/>
                      <a:headEnd type="none" w="med" len="med"/>
                      <a:tailEnd type="none" w="med" len="med"/>
                    </a:lnL>
                    <a:lnR w="3175" cap="flat" cmpd="sng" algn="ctr">
                      <a:solidFill>
                        <a:srgbClr val="7992B1"/>
                      </a:solidFill>
                      <a:prstDash val="solid"/>
                      <a:round/>
                      <a:headEnd type="none" w="med" len="med"/>
                      <a:tailEnd type="none" w="med" len="med"/>
                    </a:lnR>
                    <a:lnT w="3175" cap="flat" cmpd="sng" algn="ctr">
                      <a:solidFill>
                        <a:srgbClr val="7992B1"/>
                      </a:solidFill>
                      <a:prstDash val="solid"/>
                      <a:round/>
                      <a:headEnd type="none" w="med" len="med"/>
                      <a:tailEnd type="none" w="med" len="med"/>
                    </a:lnT>
                    <a:lnB w="3175" cap="flat" cmpd="sng" algn="ctr">
                      <a:solidFill>
                        <a:srgbClr val="7992B1"/>
                      </a:solidFill>
                      <a:prstDash val="solid"/>
                      <a:round/>
                      <a:headEnd type="none" w="med" len="med"/>
                      <a:tailEnd type="none" w="med" len="med"/>
                    </a:lnB>
                    <a:noFill/>
                  </a:tcPr>
                </a:tc>
                <a:extLst>
                  <a:ext uri="{0D108BD9-81ED-4DB2-BD59-A6C34878D82A}">
                    <a16:rowId xmlns:a16="http://schemas.microsoft.com/office/drawing/2014/main" val="2900474118"/>
                  </a:ext>
                </a:extLst>
              </a:tr>
            </a:tbl>
          </a:graphicData>
        </a:graphic>
      </p:graphicFrame>
      <p:sp>
        <p:nvSpPr>
          <p:cNvPr id="3" name="Control 1">
            <a:extLst>
              <a:ext uri="{FF2B5EF4-FFF2-40B4-BE49-F238E27FC236}">
                <a16:creationId xmlns:a16="http://schemas.microsoft.com/office/drawing/2014/main" id="{7815D1C2-31FB-11E5-00A9-C3AB49CDE445}"/>
              </a:ext>
            </a:extLst>
          </p:cNvPr>
          <p:cNvSpPr>
            <a:spLocks noChangeArrowheads="1" noChangeShapeType="1"/>
          </p:cNvSpPr>
          <p:nvPr/>
        </p:nvSpPr>
        <p:spPr bwMode="auto">
          <a:xfrm>
            <a:off x="2343150" y="3259138"/>
            <a:ext cx="7969250" cy="1939925"/>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34542370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25D33-2727-C7E7-3620-7F6D9A8BC53D}"/>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99133E08-B787-DF1D-F101-33A11CF95FD7}"/>
              </a:ext>
            </a:extLst>
          </p:cNvPr>
          <p:cNvGraphicFramePr>
            <a:graphicFrameLocks noGrp="1"/>
          </p:cNvGraphicFramePr>
          <p:nvPr/>
        </p:nvGraphicFramePr>
        <p:xfrm>
          <a:off x="0" y="0"/>
          <a:ext cx="12170664" cy="6857999"/>
        </p:xfrm>
        <a:graphic>
          <a:graphicData uri="http://schemas.openxmlformats.org/drawingml/2006/table">
            <a:tbl>
              <a:tblPr/>
              <a:tblGrid>
                <a:gridCol w="1463040">
                  <a:extLst>
                    <a:ext uri="{9D8B030D-6E8A-4147-A177-3AD203B41FA5}">
                      <a16:colId xmlns:a16="http://schemas.microsoft.com/office/drawing/2014/main" val="1403162690"/>
                    </a:ext>
                  </a:extLst>
                </a:gridCol>
                <a:gridCol w="10707624">
                  <a:extLst>
                    <a:ext uri="{9D8B030D-6E8A-4147-A177-3AD203B41FA5}">
                      <a16:colId xmlns:a16="http://schemas.microsoft.com/office/drawing/2014/main" val="2846008063"/>
                    </a:ext>
                  </a:extLst>
                </a:gridCol>
              </a:tblGrid>
              <a:tr h="1695459">
                <a:tc>
                  <a:txBody>
                    <a:bodyPr/>
                    <a:lstStyle/>
                    <a:p>
                      <a:pPr marR="0" indent="0" algn="ctr" rtl="0">
                        <a:lnSpc>
                          <a:spcPct val="119000"/>
                        </a:lnSpc>
                        <a:spcAft>
                          <a:spcPts val="600"/>
                        </a:spcAft>
                        <a:buNone/>
                      </a:pPr>
                      <a:r>
                        <a:rPr lang="en-US" sz="1800" kern="1400" dirty="0">
                          <a:ln>
                            <a:noFill/>
                          </a:ln>
                          <a:solidFill>
                            <a:srgbClr val="0C0C0C"/>
                          </a:solidFill>
                          <a:effectLst/>
                          <a:latin typeface="Times New Roman" panose="02020603050405020304" pitchFamily="18" charset="0"/>
                        </a:rPr>
                        <a:t>combustion</a:t>
                      </a:r>
                      <a:endParaRPr lang="en-US" sz="1800" kern="1400" dirty="0">
                        <a:ln>
                          <a:noFill/>
                        </a:ln>
                        <a:solidFill>
                          <a:srgbClr val="000000"/>
                        </a:solidFill>
                        <a:effectLst/>
                        <a:latin typeface="Calibri" panose="020F0502020204030204" pitchFamily="34" charset="0"/>
                      </a:endParaRPr>
                    </a:p>
                  </a:txBody>
                  <a:tcPr marL="36576" marR="36576" marT="36576" marB="36576" anchor="ctr">
                    <a:lnL w="3175" cap="flat" cmpd="sng" algn="ctr">
                      <a:solidFill>
                        <a:srgbClr val="7992B1"/>
                      </a:solidFill>
                      <a:prstDash val="solid"/>
                      <a:round/>
                      <a:headEnd type="none" w="med" len="med"/>
                      <a:tailEnd type="none" w="med" len="med"/>
                    </a:lnL>
                    <a:lnR w="3175" cap="flat" cmpd="sng" algn="ctr">
                      <a:solidFill>
                        <a:srgbClr val="7992B1"/>
                      </a:solidFill>
                      <a:prstDash val="solid"/>
                      <a:round/>
                      <a:headEnd type="none" w="med" len="med"/>
                      <a:tailEnd type="none" w="med" len="med"/>
                    </a:lnR>
                    <a:lnT w="3175" cap="flat" cmpd="sng" algn="ctr">
                      <a:solidFill>
                        <a:srgbClr val="7992B1"/>
                      </a:solidFill>
                      <a:prstDash val="solid"/>
                      <a:round/>
                      <a:headEnd type="none" w="med" len="med"/>
                      <a:tailEnd type="none" w="med" len="med"/>
                    </a:lnT>
                    <a:lnB w="3175" cap="flat" cmpd="sng" algn="ctr">
                      <a:solidFill>
                        <a:srgbClr val="7992B1"/>
                      </a:solidFill>
                      <a:prstDash val="solid"/>
                      <a:round/>
                      <a:headEnd type="none" w="med" len="med"/>
                      <a:tailEnd type="none" w="med" len="med"/>
                    </a:lnB>
                    <a:noFill/>
                  </a:tcPr>
                </a:tc>
                <a:tc>
                  <a:txBody>
                    <a:bodyPr/>
                    <a:lstStyle/>
                    <a:p>
                      <a:pPr marR="0" indent="0" algn="l" rtl="0">
                        <a:lnSpc>
                          <a:spcPct val="119000"/>
                        </a:lnSpc>
                        <a:spcAft>
                          <a:spcPts val="600"/>
                        </a:spcAft>
                        <a:buNone/>
                      </a:pPr>
                      <a:r>
                        <a:rPr lang="pt-BR" sz="3200" kern="1400" dirty="0">
                          <a:ln>
                            <a:noFill/>
                          </a:ln>
                          <a:solidFill>
                            <a:srgbClr val="0C0C0C"/>
                          </a:solidFill>
                          <a:effectLst/>
                          <a:latin typeface="Times New Roman" panose="02020603050405020304" pitchFamily="18" charset="0"/>
                        </a:rPr>
                        <a:t>   C</a:t>
                      </a:r>
                      <a:r>
                        <a:rPr lang="pt-BR" sz="3200" kern="1400" baseline="-25000" dirty="0">
                          <a:ln>
                            <a:noFill/>
                          </a:ln>
                          <a:solidFill>
                            <a:srgbClr val="0C0C0C"/>
                          </a:solidFill>
                          <a:effectLst/>
                          <a:latin typeface="Times New Roman" panose="02020603050405020304" pitchFamily="18" charset="0"/>
                        </a:rPr>
                        <a:t>3</a:t>
                      </a:r>
                      <a:r>
                        <a:rPr lang="pt-BR" sz="3200" kern="1400" dirty="0">
                          <a:ln>
                            <a:noFill/>
                          </a:ln>
                          <a:solidFill>
                            <a:srgbClr val="0C0C0C"/>
                          </a:solidFill>
                          <a:effectLst/>
                          <a:latin typeface="Times New Roman" panose="02020603050405020304" pitchFamily="18" charset="0"/>
                        </a:rPr>
                        <a:t>H</a:t>
                      </a:r>
                      <a:r>
                        <a:rPr lang="pt-BR" sz="3200" kern="1400" baseline="-25000" dirty="0">
                          <a:ln>
                            <a:noFill/>
                          </a:ln>
                          <a:solidFill>
                            <a:srgbClr val="0C0C0C"/>
                          </a:solidFill>
                          <a:effectLst/>
                          <a:latin typeface="Times New Roman" panose="02020603050405020304" pitchFamily="18" charset="0"/>
                        </a:rPr>
                        <a:t>8(G)</a:t>
                      </a:r>
                      <a:r>
                        <a:rPr lang="pt-BR" sz="3200" kern="1400" dirty="0">
                          <a:ln>
                            <a:noFill/>
                          </a:ln>
                          <a:solidFill>
                            <a:srgbClr val="0C0C0C"/>
                          </a:solidFill>
                          <a:effectLst/>
                          <a:latin typeface="Times New Roman" panose="02020603050405020304" pitchFamily="18" charset="0"/>
                        </a:rPr>
                        <a:t>  +  5O</a:t>
                      </a:r>
                      <a:r>
                        <a:rPr lang="pt-BR" sz="3200" kern="1400" baseline="-25000" dirty="0">
                          <a:ln>
                            <a:noFill/>
                          </a:ln>
                          <a:solidFill>
                            <a:srgbClr val="0C0C0C"/>
                          </a:solidFill>
                          <a:effectLst/>
                          <a:latin typeface="Times New Roman" panose="02020603050405020304" pitchFamily="18" charset="0"/>
                        </a:rPr>
                        <a:t>2(G) </a:t>
                      </a:r>
                      <a:r>
                        <a:rPr lang="pt-BR" sz="3200" kern="1400" dirty="0">
                          <a:ln>
                            <a:noFill/>
                          </a:ln>
                          <a:solidFill>
                            <a:srgbClr val="0C0C0C"/>
                          </a:solidFill>
                          <a:effectLst/>
                          <a:latin typeface="Times New Roman" panose="02020603050405020304" pitchFamily="18" charset="0"/>
                        </a:rPr>
                        <a:t>→   3CO</a:t>
                      </a:r>
                      <a:r>
                        <a:rPr lang="pt-BR" sz="3200" kern="1400" baseline="-25000" dirty="0">
                          <a:ln>
                            <a:noFill/>
                          </a:ln>
                          <a:solidFill>
                            <a:srgbClr val="0C0C0C"/>
                          </a:solidFill>
                          <a:effectLst/>
                          <a:latin typeface="Times New Roman" panose="02020603050405020304" pitchFamily="18" charset="0"/>
                        </a:rPr>
                        <a:t>2(G)  </a:t>
                      </a:r>
                      <a:r>
                        <a:rPr lang="pt-BR" sz="3200" kern="1400" dirty="0">
                          <a:ln>
                            <a:noFill/>
                          </a:ln>
                          <a:solidFill>
                            <a:srgbClr val="0C0C0C"/>
                          </a:solidFill>
                          <a:effectLst/>
                          <a:latin typeface="Times New Roman" panose="02020603050405020304" pitchFamily="18" charset="0"/>
                        </a:rPr>
                        <a:t>+  4H</a:t>
                      </a:r>
                      <a:r>
                        <a:rPr lang="pt-BR" sz="3200" kern="1400" baseline="-25000" dirty="0">
                          <a:ln>
                            <a:noFill/>
                          </a:ln>
                          <a:solidFill>
                            <a:srgbClr val="0C0C0C"/>
                          </a:solidFill>
                          <a:effectLst/>
                          <a:latin typeface="Times New Roman" panose="02020603050405020304" pitchFamily="18" charset="0"/>
                        </a:rPr>
                        <a:t>2</a:t>
                      </a:r>
                      <a:r>
                        <a:rPr lang="pt-BR" sz="3200" kern="1400" dirty="0">
                          <a:ln>
                            <a:noFill/>
                          </a:ln>
                          <a:solidFill>
                            <a:srgbClr val="0C0C0C"/>
                          </a:solidFill>
                          <a:effectLst/>
                          <a:latin typeface="Times New Roman" panose="02020603050405020304" pitchFamily="18" charset="0"/>
                        </a:rPr>
                        <a:t>O</a:t>
                      </a:r>
                      <a:r>
                        <a:rPr lang="pt-BR" sz="3200" kern="1400" baseline="-25000" dirty="0">
                          <a:ln>
                            <a:noFill/>
                          </a:ln>
                          <a:solidFill>
                            <a:srgbClr val="0C0C0C"/>
                          </a:solidFill>
                          <a:effectLst/>
                          <a:latin typeface="Times New Roman" panose="02020603050405020304" pitchFamily="18" charset="0"/>
                        </a:rPr>
                        <a:t>(G)                 </a:t>
                      </a:r>
                      <a:endParaRPr lang="pt-BR" sz="3200" kern="1400" dirty="0">
                        <a:ln>
                          <a:noFill/>
                        </a:ln>
                        <a:solidFill>
                          <a:srgbClr val="000000"/>
                        </a:solidFill>
                        <a:effectLst/>
                        <a:latin typeface="Calibri" panose="020F0502020204030204" pitchFamily="34" charset="0"/>
                      </a:endParaRPr>
                    </a:p>
                  </a:txBody>
                  <a:tcPr marL="36576" marR="36576" marT="36576" marB="36576" anchor="ctr">
                    <a:lnL w="3175" cap="flat" cmpd="sng" algn="ctr">
                      <a:solidFill>
                        <a:srgbClr val="7992B1"/>
                      </a:solidFill>
                      <a:prstDash val="solid"/>
                      <a:round/>
                      <a:headEnd type="none" w="med" len="med"/>
                      <a:tailEnd type="none" w="med" len="med"/>
                    </a:lnL>
                    <a:lnR w="3175" cap="flat" cmpd="sng" algn="ctr">
                      <a:solidFill>
                        <a:srgbClr val="7992B1"/>
                      </a:solidFill>
                      <a:prstDash val="solid"/>
                      <a:round/>
                      <a:headEnd type="none" w="med" len="med"/>
                      <a:tailEnd type="none" w="med" len="med"/>
                    </a:lnR>
                    <a:lnT w="3175" cap="flat" cmpd="sng" algn="ctr">
                      <a:solidFill>
                        <a:srgbClr val="7992B1"/>
                      </a:solidFill>
                      <a:prstDash val="solid"/>
                      <a:round/>
                      <a:headEnd type="none" w="med" len="med"/>
                      <a:tailEnd type="none" w="med" len="med"/>
                    </a:lnT>
                    <a:lnB w="3175" cap="flat" cmpd="sng" algn="ctr">
                      <a:solidFill>
                        <a:srgbClr val="7992B1"/>
                      </a:solidFill>
                      <a:prstDash val="solid"/>
                      <a:round/>
                      <a:headEnd type="none" w="med" len="med"/>
                      <a:tailEnd type="none" w="med" len="med"/>
                    </a:lnB>
                    <a:noFill/>
                  </a:tcPr>
                </a:tc>
                <a:extLst>
                  <a:ext uri="{0D108BD9-81ED-4DB2-BD59-A6C34878D82A}">
                    <a16:rowId xmlns:a16="http://schemas.microsoft.com/office/drawing/2014/main" val="3352306336"/>
                  </a:ext>
                </a:extLst>
              </a:tr>
              <a:tr h="1771622">
                <a:tc>
                  <a:txBody>
                    <a:bodyPr/>
                    <a:lstStyle/>
                    <a:p>
                      <a:pPr marR="0" indent="0" algn="ctr" rtl="0">
                        <a:lnSpc>
                          <a:spcPct val="119000"/>
                        </a:lnSpc>
                        <a:spcAft>
                          <a:spcPts val="600"/>
                        </a:spcAft>
                        <a:buNone/>
                      </a:pPr>
                      <a:r>
                        <a:rPr lang="en-US" sz="1800" kern="1400" dirty="0">
                          <a:ln>
                            <a:noFill/>
                          </a:ln>
                          <a:solidFill>
                            <a:srgbClr val="0C0C0C"/>
                          </a:solidFill>
                          <a:effectLst/>
                          <a:latin typeface="Times New Roman" panose="02020603050405020304" pitchFamily="18" charset="0"/>
                        </a:rPr>
                        <a:t>double </a:t>
                      </a:r>
                      <a:br>
                        <a:rPr lang="en-US" sz="1800" kern="1400" dirty="0">
                          <a:ln>
                            <a:noFill/>
                          </a:ln>
                          <a:solidFill>
                            <a:srgbClr val="0C0C0C"/>
                          </a:solidFill>
                          <a:effectLst/>
                          <a:latin typeface="Times New Roman" panose="02020603050405020304" pitchFamily="18" charset="0"/>
                        </a:rPr>
                      </a:br>
                      <a:r>
                        <a:rPr lang="en-US" sz="1800" kern="1400" dirty="0">
                          <a:ln>
                            <a:noFill/>
                          </a:ln>
                          <a:solidFill>
                            <a:srgbClr val="0C0C0C"/>
                          </a:solidFill>
                          <a:effectLst/>
                          <a:latin typeface="Times New Roman" panose="02020603050405020304" pitchFamily="18" charset="0"/>
                        </a:rPr>
                        <a:t>replacement</a:t>
                      </a:r>
                      <a:endParaRPr lang="en-US" sz="1800" kern="1400" dirty="0">
                        <a:ln>
                          <a:noFill/>
                        </a:ln>
                        <a:solidFill>
                          <a:srgbClr val="000000"/>
                        </a:solidFill>
                        <a:effectLst/>
                        <a:latin typeface="Calibri" panose="020F0502020204030204" pitchFamily="34" charset="0"/>
                      </a:endParaRPr>
                    </a:p>
                  </a:txBody>
                  <a:tcPr marL="36576" marR="36576" marT="36576" marB="36576" anchor="ctr">
                    <a:lnL w="3175" cap="flat" cmpd="sng" algn="ctr">
                      <a:solidFill>
                        <a:srgbClr val="7992B1"/>
                      </a:solidFill>
                      <a:prstDash val="solid"/>
                      <a:round/>
                      <a:headEnd type="none" w="med" len="med"/>
                      <a:tailEnd type="none" w="med" len="med"/>
                    </a:lnL>
                    <a:lnR w="3175" cap="flat" cmpd="sng" algn="ctr">
                      <a:solidFill>
                        <a:srgbClr val="7992B1"/>
                      </a:solidFill>
                      <a:prstDash val="solid"/>
                      <a:round/>
                      <a:headEnd type="none" w="med" len="med"/>
                      <a:tailEnd type="none" w="med" len="med"/>
                    </a:lnR>
                    <a:lnT w="3175" cap="flat" cmpd="sng" algn="ctr">
                      <a:solidFill>
                        <a:srgbClr val="7992B1"/>
                      </a:solidFill>
                      <a:prstDash val="solid"/>
                      <a:round/>
                      <a:headEnd type="none" w="med" len="med"/>
                      <a:tailEnd type="none" w="med" len="med"/>
                    </a:lnT>
                    <a:lnB w="3175" cap="flat" cmpd="sng" algn="ctr">
                      <a:solidFill>
                        <a:srgbClr val="7992B1"/>
                      </a:solidFill>
                      <a:prstDash val="solid"/>
                      <a:round/>
                      <a:headEnd type="none" w="med" len="med"/>
                      <a:tailEnd type="none" w="med" len="med"/>
                    </a:lnB>
                    <a:noFill/>
                  </a:tcPr>
                </a:tc>
                <a:tc>
                  <a:txBody>
                    <a:bodyPr/>
                    <a:lstStyle/>
                    <a:p>
                      <a:pPr marR="0" indent="0" algn="l" rtl="0">
                        <a:lnSpc>
                          <a:spcPct val="119000"/>
                        </a:lnSpc>
                        <a:spcAft>
                          <a:spcPts val="600"/>
                        </a:spcAft>
                        <a:buNone/>
                      </a:pPr>
                      <a:r>
                        <a:rPr lang="pt-BR" sz="3200" kern="1400">
                          <a:ln>
                            <a:noFill/>
                          </a:ln>
                          <a:solidFill>
                            <a:srgbClr val="0C0C0C"/>
                          </a:solidFill>
                          <a:effectLst/>
                          <a:latin typeface="Times New Roman" panose="02020603050405020304" pitchFamily="18" charset="0"/>
                        </a:rPr>
                        <a:t>  3</a:t>
                      </a:r>
                      <a:r>
                        <a:rPr lang="pt-BR" sz="3200" kern="1400" dirty="0">
                          <a:ln>
                            <a:noFill/>
                          </a:ln>
                          <a:solidFill>
                            <a:srgbClr val="0C0C0C"/>
                          </a:solidFill>
                          <a:effectLst/>
                          <a:latin typeface="Times New Roman" panose="02020603050405020304" pitchFamily="18" charset="0"/>
                        </a:rPr>
                        <a:t>(NH</a:t>
                      </a:r>
                      <a:r>
                        <a:rPr lang="pt-BR" sz="3200" kern="1400" baseline="-25000" dirty="0">
                          <a:ln>
                            <a:noFill/>
                          </a:ln>
                          <a:solidFill>
                            <a:srgbClr val="0C0C0C"/>
                          </a:solidFill>
                          <a:effectLst/>
                          <a:latin typeface="Times New Roman" panose="02020603050405020304" pitchFamily="18" charset="0"/>
                        </a:rPr>
                        <a:t>4</a:t>
                      </a:r>
                      <a:r>
                        <a:rPr lang="pt-BR" sz="3200" kern="1400" dirty="0">
                          <a:ln>
                            <a:noFill/>
                          </a:ln>
                          <a:solidFill>
                            <a:srgbClr val="0C0C0C"/>
                          </a:solidFill>
                          <a:effectLst/>
                          <a:latin typeface="Times New Roman" panose="02020603050405020304" pitchFamily="18" charset="0"/>
                        </a:rPr>
                        <a:t>)</a:t>
                      </a:r>
                      <a:r>
                        <a:rPr lang="pt-BR" sz="3200" kern="1400" baseline="-25000" dirty="0">
                          <a:ln>
                            <a:noFill/>
                          </a:ln>
                          <a:solidFill>
                            <a:srgbClr val="0C0C0C"/>
                          </a:solidFill>
                          <a:effectLst/>
                          <a:latin typeface="Times New Roman" panose="02020603050405020304" pitchFamily="18" charset="0"/>
                        </a:rPr>
                        <a:t>2</a:t>
                      </a:r>
                      <a:r>
                        <a:rPr lang="pt-BR" sz="3200" kern="1400" dirty="0">
                          <a:ln>
                            <a:noFill/>
                          </a:ln>
                          <a:solidFill>
                            <a:srgbClr val="0C0C0C"/>
                          </a:solidFill>
                          <a:effectLst/>
                          <a:latin typeface="Times New Roman" panose="02020603050405020304" pitchFamily="18" charset="0"/>
                        </a:rPr>
                        <a:t>S</a:t>
                      </a:r>
                      <a:r>
                        <a:rPr lang="pt-BR" sz="3200" kern="1400" baseline="-25000" dirty="0">
                          <a:ln>
                            <a:noFill/>
                          </a:ln>
                          <a:solidFill>
                            <a:srgbClr val="0C0C0C"/>
                          </a:solidFill>
                          <a:effectLst/>
                          <a:latin typeface="Times New Roman" panose="02020603050405020304" pitchFamily="18" charset="0"/>
                        </a:rPr>
                        <a:t>(AQ) </a:t>
                      </a:r>
                      <a:r>
                        <a:rPr lang="pt-BR" sz="3200" kern="1400" dirty="0">
                          <a:ln>
                            <a:noFill/>
                          </a:ln>
                          <a:solidFill>
                            <a:srgbClr val="0C0C0C"/>
                          </a:solidFill>
                          <a:effectLst/>
                          <a:latin typeface="Times New Roman" panose="02020603050405020304" pitchFamily="18" charset="0"/>
                        </a:rPr>
                        <a:t> +  2Al(NO</a:t>
                      </a:r>
                      <a:r>
                        <a:rPr lang="pt-BR" sz="3200" kern="1400" baseline="-25000" dirty="0">
                          <a:ln>
                            <a:noFill/>
                          </a:ln>
                          <a:solidFill>
                            <a:srgbClr val="0C0C0C"/>
                          </a:solidFill>
                          <a:effectLst/>
                          <a:latin typeface="Times New Roman" panose="02020603050405020304" pitchFamily="18" charset="0"/>
                        </a:rPr>
                        <a:t>3</a:t>
                      </a:r>
                      <a:r>
                        <a:rPr lang="pt-BR" sz="3200" kern="1400" dirty="0">
                          <a:ln>
                            <a:noFill/>
                          </a:ln>
                          <a:solidFill>
                            <a:srgbClr val="0C0C0C"/>
                          </a:solidFill>
                          <a:effectLst/>
                          <a:latin typeface="Times New Roman" panose="02020603050405020304" pitchFamily="18" charset="0"/>
                        </a:rPr>
                        <a:t>)</a:t>
                      </a:r>
                      <a:r>
                        <a:rPr lang="pt-BR" sz="3200" kern="1400" baseline="-25000" dirty="0">
                          <a:ln>
                            <a:noFill/>
                          </a:ln>
                          <a:solidFill>
                            <a:srgbClr val="0C0C0C"/>
                          </a:solidFill>
                          <a:effectLst/>
                          <a:latin typeface="Times New Roman" panose="02020603050405020304" pitchFamily="18" charset="0"/>
                        </a:rPr>
                        <a:t>3(AQ) </a:t>
                      </a:r>
                      <a:r>
                        <a:rPr lang="pt-BR" sz="3200" kern="1400" dirty="0">
                          <a:ln>
                            <a:noFill/>
                          </a:ln>
                          <a:solidFill>
                            <a:srgbClr val="0C0C0C"/>
                          </a:solidFill>
                          <a:effectLst/>
                          <a:latin typeface="Times New Roman" panose="02020603050405020304" pitchFamily="18" charset="0"/>
                        </a:rPr>
                        <a:t>  →  6NH</a:t>
                      </a:r>
                      <a:r>
                        <a:rPr lang="pt-BR" sz="3200" kern="1400" baseline="-25000" dirty="0">
                          <a:ln>
                            <a:noFill/>
                          </a:ln>
                          <a:solidFill>
                            <a:srgbClr val="0C0C0C"/>
                          </a:solidFill>
                          <a:effectLst/>
                          <a:latin typeface="Times New Roman" panose="02020603050405020304" pitchFamily="18" charset="0"/>
                        </a:rPr>
                        <a:t>4</a:t>
                      </a:r>
                      <a:r>
                        <a:rPr lang="pt-BR" sz="3200" kern="1400" dirty="0">
                          <a:ln>
                            <a:noFill/>
                          </a:ln>
                          <a:solidFill>
                            <a:srgbClr val="0C0C0C"/>
                          </a:solidFill>
                          <a:effectLst/>
                          <a:latin typeface="Times New Roman" panose="02020603050405020304" pitchFamily="18" charset="0"/>
                        </a:rPr>
                        <a:t>NO</a:t>
                      </a:r>
                      <a:r>
                        <a:rPr lang="pt-BR" sz="3200" kern="1400" baseline="-25000" dirty="0">
                          <a:ln>
                            <a:noFill/>
                          </a:ln>
                          <a:solidFill>
                            <a:srgbClr val="0C0C0C"/>
                          </a:solidFill>
                          <a:effectLst/>
                          <a:latin typeface="Times New Roman" panose="02020603050405020304" pitchFamily="18" charset="0"/>
                        </a:rPr>
                        <a:t>3(AQ) </a:t>
                      </a:r>
                      <a:r>
                        <a:rPr lang="pt-BR" sz="3200" kern="1400" dirty="0">
                          <a:ln>
                            <a:noFill/>
                          </a:ln>
                          <a:solidFill>
                            <a:srgbClr val="0C0C0C"/>
                          </a:solidFill>
                          <a:effectLst/>
                          <a:latin typeface="Times New Roman" panose="02020603050405020304" pitchFamily="18" charset="0"/>
                        </a:rPr>
                        <a:t>  +  Al</a:t>
                      </a:r>
                      <a:r>
                        <a:rPr lang="pt-BR" sz="3200" kern="1400" baseline="-25000" dirty="0">
                          <a:ln>
                            <a:noFill/>
                          </a:ln>
                          <a:solidFill>
                            <a:srgbClr val="0C0C0C"/>
                          </a:solidFill>
                          <a:effectLst/>
                          <a:latin typeface="Times New Roman" panose="02020603050405020304" pitchFamily="18" charset="0"/>
                        </a:rPr>
                        <a:t>2</a:t>
                      </a:r>
                      <a:r>
                        <a:rPr lang="pt-BR" sz="3200" kern="1400" dirty="0">
                          <a:ln>
                            <a:noFill/>
                          </a:ln>
                          <a:solidFill>
                            <a:srgbClr val="0C0C0C"/>
                          </a:solidFill>
                          <a:effectLst/>
                          <a:latin typeface="Times New Roman" panose="02020603050405020304" pitchFamily="18" charset="0"/>
                        </a:rPr>
                        <a:t>S</a:t>
                      </a:r>
                      <a:r>
                        <a:rPr lang="pt-BR" sz="3200" kern="1400" baseline="-25000" dirty="0">
                          <a:ln>
                            <a:noFill/>
                          </a:ln>
                          <a:solidFill>
                            <a:srgbClr val="0C0C0C"/>
                          </a:solidFill>
                          <a:effectLst/>
                          <a:latin typeface="Times New Roman" panose="02020603050405020304" pitchFamily="18" charset="0"/>
                        </a:rPr>
                        <a:t>3(S) </a:t>
                      </a:r>
                      <a:r>
                        <a:rPr lang="pt-BR" sz="3200" kern="1400" dirty="0">
                          <a:ln>
                            <a:noFill/>
                          </a:ln>
                          <a:solidFill>
                            <a:srgbClr val="0C0C0C"/>
                          </a:solidFill>
                          <a:effectLst/>
                          <a:latin typeface="Times New Roman" panose="02020603050405020304" pitchFamily="18" charset="0"/>
                        </a:rPr>
                        <a:t>   </a:t>
                      </a:r>
                      <a:endParaRPr lang="pt-BR" sz="3200" kern="1400" dirty="0">
                        <a:ln>
                          <a:noFill/>
                        </a:ln>
                        <a:solidFill>
                          <a:srgbClr val="000000"/>
                        </a:solidFill>
                        <a:effectLst/>
                        <a:latin typeface="Calibri" panose="020F0502020204030204" pitchFamily="34" charset="0"/>
                      </a:endParaRPr>
                    </a:p>
                  </a:txBody>
                  <a:tcPr marL="36576" marR="36576" marT="36576" marB="36576" anchor="ctr">
                    <a:lnL w="3175" cap="flat" cmpd="sng" algn="ctr">
                      <a:solidFill>
                        <a:srgbClr val="7992B1"/>
                      </a:solidFill>
                      <a:prstDash val="solid"/>
                      <a:round/>
                      <a:headEnd type="none" w="med" len="med"/>
                      <a:tailEnd type="none" w="med" len="med"/>
                    </a:lnL>
                    <a:lnR w="3175" cap="flat" cmpd="sng" algn="ctr">
                      <a:solidFill>
                        <a:srgbClr val="7992B1"/>
                      </a:solidFill>
                      <a:prstDash val="solid"/>
                      <a:round/>
                      <a:headEnd type="none" w="med" len="med"/>
                      <a:tailEnd type="none" w="med" len="med"/>
                    </a:lnR>
                    <a:lnT w="3175" cap="flat" cmpd="sng" algn="ctr">
                      <a:solidFill>
                        <a:srgbClr val="7992B1"/>
                      </a:solidFill>
                      <a:prstDash val="solid"/>
                      <a:round/>
                      <a:headEnd type="none" w="med" len="med"/>
                      <a:tailEnd type="none" w="med" len="med"/>
                    </a:lnT>
                    <a:lnB w="3175" cap="flat" cmpd="sng" algn="ctr">
                      <a:solidFill>
                        <a:srgbClr val="7992B1"/>
                      </a:solidFill>
                      <a:prstDash val="solid"/>
                      <a:round/>
                      <a:headEnd type="none" w="med" len="med"/>
                      <a:tailEnd type="none" w="med" len="med"/>
                    </a:lnB>
                    <a:noFill/>
                  </a:tcPr>
                </a:tc>
                <a:extLst>
                  <a:ext uri="{0D108BD9-81ED-4DB2-BD59-A6C34878D82A}">
                    <a16:rowId xmlns:a16="http://schemas.microsoft.com/office/drawing/2014/main" val="1701488351"/>
                  </a:ext>
                </a:extLst>
              </a:tr>
              <a:tr h="1695459">
                <a:tc>
                  <a:txBody>
                    <a:bodyPr/>
                    <a:lstStyle/>
                    <a:p>
                      <a:pPr marR="0" indent="0" algn="ctr" rtl="0">
                        <a:lnSpc>
                          <a:spcPct val="119000"/>
                        </a:lnSpc>
                        <a:spcAft>
                          <a:spcPts val="600"/>
                        </a:spcAft>
                        <a:buNone/>
                      </a:pPr>
                      <a:r>
                        <a:rPr lang="en-US" sz="1800" kern="1400" dirty="0">
                          <a:ln>
                            <a:noFill/>
                          </a:ln>
                          <a:solidFill>
                            <a:srgbClr val="0C0C0C"/>
                          </a:solidFill>
                          <a:effectLst/>
                          <a:latin typeface="Times New Roman" panose="02020603050405020304" pitchFamily="18" charset="0"/>
                        </a:rPr>
                        <a:t>decomposition</a:t>
                      </a:r>
                      <a:endParaRPr lang="en-US" sz="1800" kern="1400" dirty="0">
                        <a:ln>
                          <a:noFill/>
                        </a:ln>
                        <a:solidFill>
                          <a:srgbClr val="000000"/>
                        </a:solidFill>
                        <a:effectLst/>
                        <a:latin typeface="Calibri" panose="020F0502020204030204" pitchFamily="34" charset="0"/>
                      </a:endParaRPr>
                    </a:p>
                  </a:txBody>
                  <a:tcPr marL="36576" marR="36576" marT="36576" marB="36576" anchor="ctr">
                    <a:lnL w="3175" cap="flat" cmpd="sng" algn="ctr">
                      <a:solidFill>
                        <a:srgbClr val="7992B1"/>
                      </a:solidFill>
                      <a:prstDash val="solid"/>
                      <a:round/>
                      <a:headEnd type="none" w="med" len="med"/>
                      <a:tailEnd type="none" w="med" len="med"/>
                    </a:lnL>
                    <a:lnR w="3175" cap="flat" cmpd="sng" algn="ctr">
                      <a:solidFill>
                        <a:srgbClr val="7992B1"/>
                      </a:solidFill>
                      <a:prstDash val="solid"/>
                      <a:round/>
                      <a:headEnd type="none" w="med" len="med"/>
                      <a:tailEnd type="none" w="med" len="med"/>
                    </a:lnR>
                    <a:lnT w="3175" cap="flat" cmpd="sng" algn="ctr">
                      <a:solidFill>
                        <a:srgbClr val="7992B1"/>
                      </a:solidFill>
                      <a:prstDash val="solid"/>
                      <a:round/>
                      <a:headEnd type="none" w="med" len="med"/>
                      <a:tailEnd type="none" w="med" len="med"/>
                    </a:lnT>
                    <a:lnB w="3175" cap="flat" cmpd="sng" algn="ctr">
                      <a:solidFill>
                        <a:srgbClr val="7992B1"/>
                      </a:solidFill>
                      <a:prstDash val="solid"/>
                      <a:round/>
                      <a:headEnd type="none" w="med" len="med"/>
                      <a:tailEnd type="none" w="med" len="med"/>
                    </a:lnB>
                    <a:noFill/>
                  </a:tcPr>
                </a:tc>
                <a:tc>
                  <a:txBody>
                    <a:bodyPr/>
                    <a:lstStyle/>
                    <a:p>
                      <a:pPr marR="0" indent="0" algn="l" rtl="0">
                        <a:lnSpc>
                          <a:spcPct val="119000"/>
                        </a:lnSpc>
                        <a:spcAft>
                          <a:spcPts val="600"/>
                        </a:spcAft>
                        <a:buNone/>
                      </a:pPr>
                      <a:r>
                        <a:rPr lang="pl-PL" sz="3200" kern="1400" dirty="0">
                          <a:ln>
                            <a:noFill/>
                          </a:ln>
                          <a:solidFill>
                            <a:srgbClr val="0C0C0C"/>
                          </a:solidFill>
                          <a:effectLst/>
                          <a:latin typeface="Times New Roman" panose="02020603050405020304" pitchFamily="18" charset="0"/>
                        </a:rPr>
                        <a:t>   Ba</a:t>
                      </a:r>
                      <a:r>
                        <a:rPr lang="pl-PL" sz="3200" kern="1400" baseline="-25000" dirty="0">
                          <a:ln>
                            <a:noFill/>
                          </a:ln>
                          <a:solidFill>
                            <a:srgbClr val="0C0C0C"/>
                          </a:solidFill>
                          <a:effectLst/>
                          <a:latin typeface="Times New Roman" panose="02020603050405020304" pitchFamily="18" charset="0"/>
                        </a:rPr>
                        <a:t>3</a:t>
                      </a:r>
                      <a:r>
                        <a:rPr lang="pl-PL" sz="3200" kern="1400" dirty="0">
                          <a:ln>
                            <a:noFill/>
                          </a:ln>
                          <a:solidFill>
                            <a:srgbClr val="0C0C0C"/>
                          </a:solidFill>
                          <a:effectLst/>
                          <a:latin typeface="Times New Roman" panose="02020603050405020304" pitchFamily="18" charset="0"/>
                        </a:rPr>
                        <a:t>P</a:t>
                      </a:r>
                      <a:r>
                        <a:rPr lang="pl-PL" sz="3200" kern="1400" baseline="-25000" dirty="0">
                          <a:ln>
                            <a:noFill/>
                          </a:ln>
                          <a:solidFill>
                            <a:srgbClr val="0C0C0C"/>
                          </a:solidFill>
                          <a:effectLst/>
                          <a:latin typeface="Times New Roman" panose="02020603050405020304" pitchFamily="18" charset="0"/>
                        </a:rPr>
                        <a:t>2(S) </a:t>
                      </a:r>
                      <a:r>
                        <a:rPr lang="pl-PL" sz="3200" kern="1400" dirty="0">
                          <a:ln>
                            <a:noFill/>
                          </a:ln>
                          <a:solidFill>
                            <a:srgbClr val="0C0C0C"/>
                          </a:solidFill>
                          <a:effectLst/>
                          <a:latin typeface="Times New Roman" panose="02020603050405020304" pitchFamily="18" charset="0"/>
                        </a:rPr>
                        <a:t>  →   3Ba</a:t>
                      </a:r>
                      <a:r>
                        <a:rPr lang="pl-PL" sz="3200" kern="1400" baseline="-25000" dirty="0">
                          <a:ln>
                            <a:noFill/>
                          </a:ln>
                          <a:solidFill>
                            <a:srgbClr val="0C0C0C"/>
                          </a:solidFill>
                          <a:effectLst/>
                          <a:latin typeface="Times New Roman" panose="02020603050405020304" pitchFamily="18" charset="0"/>
                        </a:rPr>
                        <a:t>(S)</a:t>
                      </a:r>
                      <a:r>
                        <a:rPr lang="pl-PL" sz="3200" kern="1400" dirty="0">
                          <a:ln>
                            <a:noFill/>
                          </a:ln>
                          <a:solidFill>
                            <a:srgbClr val="0C0C0C"/>
                          </a:solidFill>
                          <a:effectLst/>
                          <a:latin typeface="Times New Roman" panose="02020603050405020304" pitchFamily="18" charset="0"/>
                        </a:rPr>
                        <a:t>  + 2P</a:t>
                      </a:r>
                      <a:r>
                        <a:rPr lang="pl-PL" sz="3200" kern="1400" baseline="-25000" dirty="0">
                          <a:ln>
                            <a:noFill/>
                          </a:ln>
                          <a:solidFill>
                            <a:srgbClr val="0C0C0C"/>
                          </a:solidFill>
                          <a:effectLst/>
                          <a:latin typeface="Times New Roman" panose="02020603050405020304" pitchFamily="18" charset="0"/>
                        </a:rPr>
                        <a:t>(S)</a:t>
                      </a:r>
                      <a:endParaRPr lang="pl-PL" sz="3200" kern="1400" dirty="0">
                        <a:ln>
                          <a:noFill/>
                        </a:ln>
                        <a:solidFill>
                          <a:srgbClr val="000000"/>
                        </a:solidFill>
                        <a:effectLst/>
                        <a:latin typeface="Calibri" panose="020F0502020204030204" pitchFamily="34" charset="0"/>
                      </a:endParaRPr>
                    </a:p>
                  </a:txBody>
                  <a:tcPr marL="36576" marR="36576" marT="36576" marB="36576" anchor="ctr">
                    <a:lnL w="3175" cap="flat" cmpd="sng" algn="ctr">
                      <a:solidFill>
                        <a:srgbClr val="7992B1"/>
                      </a:solidFill>
                      <a:prstDash val="solid"/>
                      <a:round/>
                      <a:headEnd type="none" w="med" len="med"/>
                      <a:tailEnd type="none" w="med" len="med"/>
                    </a:lnL>
                    <a:lnR w="3175" cap="flat" cmpd="sng" algn="ctr">
                      <a:solidFill>
                        <a:srgbClr val="7992B1"/>
                      </a:solidFill>
                      <a:prstDash val="solid"/>
                      <a:round/>
                      <a:headEnd type="none" w="med" len="med"/>
                      <a:tailEnd type="none" w="med" len="med"/>
                    </a:lnR>
                    <a:lnT w="3175" cap="flat" cmpd="sng" algn="ctr">
                      <a:solidFill>
                        <a:srgbClr val="7992B1"/>
                      </a:solidFill>
                      <a:prstDash val="solid"/>
                      <a:round/>
                      <a:headEnd type="none" w="med" len="med"/>
                      <a:tailEnd type="none" w="med" len="med"/>
                    </a:lnT>
                    <a:lnB w="3175" cap="flat" cmpd="sng" algn="ctr">
                      <a:solidFill>
                        <a:srgbClr val="7992B1"/>
                      </a:solidFill>
                      <a:prstDash val="solid"/>
                      <a:round/>
                      <a:headEnd type="none" w="med" len="med"/>
                      <a:tailEnd type="none" w="med" len="med"/>
                    </a:lnB>
                    <a:noFill/>
                  </a:tcPr>
                </a:tc>
                <a:extLst>
                  <a:ext uri="{0D108BD9-81ED-4DB2-BD59-A6C34878D82A}">
                    <a16:rowId xmlns:a16="http://schemas.microsoft.com/office/drawing/2014/main" val="3290832885"/>
                  </a:ext>
                </a:extLst>
              </a:tr>
              <a:tr h="1695459">
                <a:tc>
                  <a:txBody>
                    <a:bodyPr/>
                    <a:lstStyle/>
                    <a:p>
                      <a:pPr marR="0" indent="0" algn="ctr" rtl="0">
                        <a:lnSpc>
                          <a:spcPct val="119000"/>
                        </a:lnSpc>
                        <a:spcAft>
                          <a:spcPts val="600"/>
                        </a:spcAft>
                        <a:buNone/>
                      </a:pPr>
                      <a:r>
                        <a:rPr lang="en-US" sz="1800" kern="1400" dirty="0">
                          <a:ln>
                            <a:noFill/>
                          </a:ln>
                          <a:solidFill>
                            <a:srgbClr val="0C0C0C"/>
                          </a:solidFill>
                          <a:effectLst/>
                          <a:latin typeface="Times New Roman" panose="02020603050405020304" pitchFamily="18" charset="0"/>
                        </a:rPr>
                        <a:t>synthesis</a:t>
                      </a:r>
                      <a:endParaRPr lang="en-US" sz="1800" kern="1400" dirty="0">
                        <a:ln>
                          <a:noFill/>
                        </a:ln>
                        <a:solidFill>
                          <a:srgbClr val="000000"/>
                        </a:solidFill>
                        <a:effectLst/>
                        <a:latin typeface="Calibri" panose="020F0502020204030204" pitchFamily="34" charset="0"/>
                      </a:endParaRPr>
                    </a:p>
                  </a:txBody>
                  <a:tcPr marL="36576" marR="36576" marT="36576" marB="36576" anchor="ctr">
                    <a:lnL w="3175" cap="flat" cmpd="sng" algn="ctr">
                      <a:solidFill>
                        <a:srgbClr val="7992B1"/>
                      </a:solidFill>
                      <a:prstDash val="solid"/>
                      <a:round/>
                      <a:headEnd type="none" w="med" len="med"/>
                      <a:tailEnd type="none" w="med" len="med"/>
                    </a:lnL>
                    <a:lnR w="3175" cap="flat" cmpd="sng" algn="ctr">
                      <a:solidFill>
                        <a:srgbClr val="7992B1"/>
                      </a:solidFill>
                      <a:prstDash val="solid"/>
                      <a:round/>
                      <a:headEnd type="none" w="med" len="med"/>
                      <a:tailEnd type="none" w="med" len="med"/>
                    </a:lnR>
                    <a:lnT w="3175" cap="flat" cmpd="sng" algn="ctr">
                      <a:solidFill>
                        <a:srgbClr val="7992B1"/>
                      </a:solidFill>
                      <a:prstDash val="solid"/>
                      <a:round/>
                      <a:headEnd type="none" w="med" len="med"/>
                      <a:tailEnd type="none" w="med" len="med"/>
                    </a:lnT>
                    <a:lnB w="3175" cap="flat" cmpd="sng" algn="ctr">
                      <a:solidFill>
                        <a:srgbClr val="7992B1"/>
                      </a:solidFill>
                      <a:prstDash val="solid"/>
                      <a:round/>
                      <a:headEnd type="none" w="med" len="med"/>
                      <a:tailEnd type="none" w="med" len="med"/>
                    </a:lnB>
                    <a:noFill/>
                  </a:tcPr>
                </a:tc>
                <a:tc>
                  <a:txBody>
                    <a:bodyPr/>
                    <a:lstStyle/>
                    <a:p>
                      <a:pPr marR="0" indent="0" algn="l" rtl="0">
                        <a:lnSpc>
                          <a:spcPct val="119000"/>
                        </a:lnSpc>
                        <a:spcAft>
                          <a:spcPts val="600"/>
                        </a:spcAft>
                        <a:buNone/>
                      </a:pPr>
                      <a:r>
                        <a:rPr lang="en-US" sz="3200" kern="1400" dirty="0">
                          <a:ln>
                            <a:noFill/>
                          </a:ln>
                          <a:solidFill>
                            <a:srgbClr val="0C0C0C"/>
                          </a:solidFill>
                          <a:effectLst/>
                          <a:latin typeface="Times New Roman" panose="02020603050405020304" pitchFamily="18" charset="0"/>
                        </a:rPr>
                        <a:t>   4Al  +   3O</a:t>
                      </a:r>
                      <a:r>
                        <a:rPr lang="en-US" sz="3200" kern="1400" baseline="-25000" dirty="0">
                          <a:ln>
                            <a:noFill/>
                          </a:ln>
                          <a:solidFill>
                            <a:srgbClr val="0C0C0C"/>
                          </a:solidFill>
                          <a:effectLst/>
                          <a:latin typeface="Times New Roman" panose="02020603050405020304" pitchFamily="18" charset="0"/>
                        </a:rPr>
                        <a:t>2(G) </a:t>
                      </a:r>
                      <a:r>
                        <a:rPr lang="en-US" sz="3200" kern="1400" dirty="0">
                          <a:ln>
                            <a:noFill/>
                          </a:ln>
                          <a:solidFill>
                            <a:srgbClr val="0C0C0C"/>
                          </a:solidFill>
                          <a:effectLst/>
                          <a:latin typeface="Times New Roman" panose="02020603050405020304" pitchFamily="18" charset="0"/>
                        </a:rPr>
                        <a:t>→   2Al</a:t>
                      </a:r>
                      <a:r>
                        <a:rPr lang="en-US" sz="3200" kern="1400" baseline="-25000" dirty="0">
                          <a:ln>
                            <a:noFill/>
                          </a:ln>
                          <a:solidFill>
                            <a:srgbClr val="0C0C0C"/>
                          </a:solidFill>
                          <a:effectLst/>
                          <a:latin typeface="Times New Roman" panose="02020603050405020304" pitchFamily="18" charset="0"/>
                        </a:rPr>
                        <a:t>2</a:t>
                      </a:r>
                      <a:r>
                        <a:rPr lang="en-US" sz="3200" kern="1400" dirty="0">
                          <a:ln>
                            <a:noFill/>
                          </a:ln>
                          <a:solidFill>
                            <a:srgbClr val="0C0C0C"/>
                          </a:solidFill>
                          <a:effectLst/>
                          <a:latin typeface="Times New Roman" panose="02020603050405020304" pitchFamily="18" charset="0"/>
                        </a:rPr>
                        <a:t>O</a:t>
                      </a:r>
                      <a:r>
                        <a:rPr lang="en-US" sz="3200" kern="1400" baseline="-25000" dirty="0">
                          <a:ln>
                            <a:noFill/>
                          </a:ln>
                          <a:solidFill>
                            <a:srgbClr val="0C0C0C"/>
                          </a:solidFill>
                          <a:effectLst/>
                          <a:latin typeface="Times New Roman" panose="02020603050405020304" pitchFamily="18" charset="0"/>
                        </a:rPr>
                        <a:t>3(S) </a:t>
                      </a:r>
                      <a:endParaRPr lang="en-US" sz="3200" kern="1400" dirty="0">
                        <a:ln>
                          <a:noFill/>
                        </a:ln>
                        <a:solidFill>
                          <a:srgbClr val="000000"/>
                        </a:solidFill>
                        <a:effectLst/>
                        <a:latin typeface="Calibri" panose="020F0502020204030204" pitchFamily="34" charset="0"/>
                      </a:endParaRPr>
                    </a:p>
                  </a:txBody>
                  <a:tcPr marL="36576" marR="36576" marT="36576" marB="36576" anchor="ctr">
                    <a:lnL w="3175" cap="flat" cmpd="sng" algn="ctr">
                      <a:solidFill>
                        <a:srgbClr val="7992B1"/>
                      </a:solidFill>
                      <a:prstDash val="solid"/>
                      <a:round/>
                      <a:headEnd type="none" w="med" len="med"/>
                      <a:tailEnd type="none" w="med" len="med"/>
                    </a:lnL>
                    <a:lnR w="3175" cap="flat" cmpd="sng" algn="ctr">
                      <a:solidFill>
                        <a:srgbClr val="7992B1"/>
                      </a:solidFill>
                      <a:prstDash val="solid"/>
                      <a:round/>
                      <a:headEnd type="none" w="med" len="med"/>
                      <a:tailEnd type="none" w="med" len="med"/>
                    </a:lnR>
                    <a:lnT w="3175" cap="flat" cmpd="sng" algn="ctr">
                      <a:solidFill>
                        <a:srgbClr val="7992B1"/>
                      </a:solidFill>
                      <a:prstDash val="solid"/>
                      <a:round/>
                      <a:headEnd type="none" w="med" len="med"/>
                      <a:tailEnd type="none" w="med" len="med"/>
                    </a:lnT>
                    <a:lnB w="3175" cap="flat" cmpd="sng" algn="ctr">
                      <a:solidFill>
                        <a:srgbClr val="7992B1"/>
                      </a:solidFill>
                      <a:prstDash val="solid"/>
                      <a:round/>
                      <a:headEnd type="none" w="med" len="med"/>
                      <a:tailEnd type="none" w="med" len="med"/>
                    </a:lnB>
                    <a:noFill/>
                  </a:tcPr>
                </a:tc>
                <a:extLst>
                  <a:ext uri="{0D108BD9-81ED-4DB2-BD59-A6C34878D82A}">
                    <a16:rowId xmlns:a16="http://schemas.microsoft.com/office/drawing/2014/main" val="2900474118"/>
                  </a:ext>
                </a:extLst>
              </a:tr>
            </a:tbl>
          </a:graphicData>
        </a:graphic>
      </p:graphicFrame>
      <p:sp>
        <p:nvSpPr>
          <p:cNvPr id="3" name="Control 1">
            <a:extLst>
              <a:ext uri="{FF2B5EF4-FFF2-40B4-BE49-F238E27FC236}">
                <a16:creationId xmlns:a16="http://schemas.microsoft.com/office/drawing/2014/main" id="{8FAD889C-EC37-734F-3D29-B79E922B6171}"/>
              </a:ext>
            </a:extLst>
          </p:cNvPr>
          <p:cNvSpPr>
            <a:spLocks noChangeArrowheads="1" noChangeShapeType="1"/>
          </p:cNvSpPr>
          <p:nvPr/>
        </p:nvSpPr>
        <p:spPr bwMode="auto">
          <a:xfrm>
            <a:off x="2343150" y="3259138"/>
            <a:ext cx="7969250" cy="1939925"/>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5691431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DB1E2D-2FB4-531F-AE87-98569C64A820}"/>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1C647F3C-FC4A-5282-9248-19ADFD353115}"/>
              </a:ext>
            </a:extLst>
          </p:cNvPr>
          <p:cNvGraphicFramePr>
            <a:graphicFrameLocks noGrp="1"/>
          </p:cNvGraphicFramePr>
          <p:nvPr>
            <p:extLst>
              <p:ext uri="{D42A27DB-BD31-4B8C-83A1-F6EECF244321}">
                <p14:modId xmlns:p14="http://schemas.microsoft.com/office/powerpoint/2010/main" val="1384001422"/>
              </p:ext>
            </p:extLst>
          </p:nvPr>
        </p:nvGraphicFramePr>
        <p:xfrm>
          <a:off x="0" y="0"/>
          <a:ext cx="12170664" cy="6858000"/>
        </p:xfrm>
        <a:graphic>
          <a:graphicData uri="http://schemas.openxmlformats.org/drawingml/2006/table">
            <a:tbl>
              <a:tblPr/>
              <a:tblGrid>
                <a:gridCol w="1618488">
                  <a:extLst>
                    <a:ext uri="{9D8B030D-6E8A-4147-A177-3AD203B41FA5}">
                      <a16:colId xmlns:a16="http://schemas.microsoft.com/office/drawing/2014/main" val="2002413204"/>
                    </a:ext>
                  </a:extLst>
                </a:gridCol>
                <a:gridCol w="10552176">
                  <a:extLst>
                    <a:ext uri="{9D8B030D-6E8A-4147-A177-3AD203B41FA5}">
                      <a16:colId xmlns:a16="http://schemas.microsoft.com/office/drawing/2014/main" val="897524429"/>
                    </a:ext>
                  </a:extLst>
                </a:gridCol>
              </a:tblGrid>
              <a:tr h="1728921">
                <a:tc>
                  <a:txBody>
                    <a:bodyPr/>
                    <a:lstStyle/>
                    <a:p>
                      <a:pPr marR="0" indent="0" algn="ctr" rtl="0">
                        <a:lnSpc>
                          <a:spcPct val="119000"/>
                        </a:lnSpc>
                        <a:spcAft>
                          <a:spcPts val="600"/>
                        </a:spcAft>
                        <a:buNone/>
                      </a:pPr>
                      <a:r>
                        <a:rPr lang="en-US" sz="1800" kern="1400" dirty="0">
                          <a:ln>
                            <a:noFill/>
                          </a:ln>
                          <a:solidFill>
                            <a:srgbClr val="0C0C0C"/>
                          </a:solidFill>
                          <a:effectLst/>
                          <a:latin typeface="Times New Roman" panose="02020603050405020304" pitchFamily="18" charset="0"/>
                        </a:rPr>
                        <a:t>double</a:t>
                      </a:r>
                      <a:br>
                        <a:rPr lang="en-US" sz="1800" kern="1400" dirty="0">
                          <a:ln>
                            <a:noFill/>
                          </a:ln>
                          <a:solidFill>
                            <a:srgbClr val="0C0C0C"/>
                          </a:solidFill>
                          <a:effectLst/>
                          <a:latin typeface="Times New Roman" panose="02020603050405020304" pitchFamily="18" charset="0"/>
                        </a:rPr>
                      </a:br>
                      <a:r>
                        <a:rPr lang="en-US" sz="1800" kern="1400" dirty="0">
                          <a:ln>
                            <a:noFill/>
                          </a:ln>
                          <a:solidFill>
                            <a:srgbClr val="0C0C0C"/>
                          </a:solidFill>
                          <a:effectLst/>
                          <a:latin typeface="Times New Roman" panose="02020603050405020304" pitchFamily="18" charset="0"/>
                        </a:rPr>
                        <a:t>replacement</a:t>
                      </a:r>
                      <a:endParaRPr lang="en-US" sz="1800" kern="1400" dirty="0">
                        <a:ln>
                          <a:noFill/>
                        </a:ln>
                        <a:solidFill>
                          <a:srgbClr val="000000"/>
                        </a:solidFill>
                        <a:effectLst/>
                        <a:latin typeface="Calibri" panose="020F0502020204030204" pitchFamily="34" charset="0"/>
                      </a:endParaRPr>
                    </a:p>
                  </a:txBody>
                  <a:tcPr marL="36576" marR="36576" marT="36576" marB="36576" anchor="ctr">
                    <a:lnL w="3175" cap="flat" cmpd="sng" algn="ctr">
                      <a:solidFill>
                        <a:srgbClr val="7992B1"/>
                      </a:solidFill>
                      <a:prstDash val="solid"/>
                      <a:round/>
                      <a:headEnd type="none" w="med" len="med"/>
                      <a:tailEnd type="none" w="med" len="med"/>
                    </a:lnL>
                    <a:lnR w="3175" cap="flat" cmpd="sng" algn="ctr">
                      <a:solidFill>
                        <a:srgbClr val="7992B1"/>
                      </a:solidFill>
                      <a:prstDash val="solid"/>
                      <a:round/>
                      <a:headEnd type="none" w="med" len="med"/>
                      <a:tailEnd type="none" w="med" len="med"/>
                    </a:lnR>
                    <a:lnT w="3175" cap="flat" cmpd="sng" algn="ctr">
                      <a:solidFill>
                        <a:srgbClr val="7992B1"/>
                      </a:solidFill>
                      <a:prstDash val="solid"/>
                      <a:round/>
                      <a:headEnd type="none" w="med" len="med"/>
                      <a:tailEnd type="none" w="med" len="med"/>
                    </a:lnT>
                    <a:lnB w="3175" cap="flat" cmpd="sng" algn="ctr">
                      <a:solidFill>
                        <a:srgbClr val="7992B1"/>
                      </a:solidFill>
                      <a:prstDash val="solid"/>
                      <a:round/>
                      <a:headEnd type="none" w="med" len="med"/>
                      <a:tailEnd type="none" w="med" len="med"/>
                    </a:lnB>
                    <a:noFill/>
                  </a:tcPr>
                </a:tc>
                <a:tc>
                  <a:txBody>
                    <a:bodyPr/>
                    <a:lstStyle/>
                    <a:p>
                      <a:pPr marR="0" indent="0" algn="l" rtl="0">
                        <a:lnSpc>
                          <a:spcPct val="119000"/>
                        </a:lnSpc>
                        <a:spcAft>
                          <a:spcPts val="600"/>
                        </a:spcAft>
                        <a:buNone/>
                      </a:pPr>
                      <a:r>
                        <a:rPr lang="pt-BR" sz="3600" kern="1400" dirty="0">
                          <a:ln>
                            <a:noFill/>
                          </a:ln>
                          <a:solidFill>
                            <a:srgbClr val="0C0C0C"/>
                          </a:solidFill>
                          <a:effectLst/>
                          <a:latin typeface="Times New Roman" panose="02020603050405020304" pitchFamily="18" charset="0"/>
                        </a:rPr>
                        <a:t>_Na</a:t>
                      </a:r>
                      <a:r>
                        <a:rPr lang="pt-BR" sz="3600" kern="1400" baseline="-25000" dirty="0">
                          <a:ln>
                            <a:noFill/>
                          </a:ln>
                          <a:solidFill>
                            <a:srgbClr val="0C0C0C"/>
                          </a:solidFill>
                          <a:effectLst/>
                          <a:latin typeface="Times New Roman" panose="02020603050405020304" pitchFamily="18" charset="0"/>
                        </a:rPr>
                        <a:t>2</a:t>
                      </a:r>
                      <a:r>
                        <a:rPr lang="pt-BR" sz="3600" kern="1400" dirty="0">
                          <a:ln>
                            <a:noFill/>
                          </a:ln>
                          <a:solidFill>
                            <a:srgbClr val="0C0C0C"/>
                          </a:solidFill>
                          <a:effectLst/>
                          <a:latin typeface="Times New Roman" panose="02020603050405020304" pitchFamily="18" charset="0"/>
                        </a:rPr>
                        <a:t>SO</a:t>
                      </a:r>
                      <a:r>
                        <a:rPr lang="pt-BR" sz="3600" kern="1400" baseline="-25000" dirty="0">
                          <a:ln>
                            <a:noFill/>
                          </a:ln>
                          <a:solidFill>
                            <a:srgbClr val="0C0C0C"/>
                          </a:solidFill>
                          <a:effectLst/>
                          <a:latin typeface="Times New Roman" panose="02020603050405020304" pitchFamily="18" charset="0"/>
                        </a:rPr>
                        <a:t>4(AQ) </a:t>
                      </a:r>
                      <a:r>
                        <a:rPr lang="pt-BR" sz="3600" kern="1400" dirty="0">
                          <a:ln>
                            <a:noFill/>
                          </a:ln>
                          <a:solidFill>
                            <a:srgbClr val="0C0C0C"/>
                          </a:solidFill>
                          <a:effectLst/>
                          <a:latin typeface="Times New Roman" panose="02020603050405020304" pitchFamily="18" charset="0"/>
                        </a:rPr>
                        <a:t>+   _SrCl</a:t>
                      </a:r>
                      <a:r>
                        <a:rPr lang="pt-BR" sz="3600" kern="1400" baseline="-25000" dirty="0">
                          <a:ln>
                            <a:noFill/>
                          </a:ln>
                          <a:solidFill>
                            <a:srgbClr val="0C0C0C"/>
                          </a:solidFill>
                          <a:effectLst/>
                          <a:latin typeface="Times New Roman" panose="02020603050405020304" pitchFamily="18" charset="0"/>
                        </a:rPr>
                        <a:t>2(AQ) </a:t>
                      </a:r>
                      <a:r>
                        <a:rPr lang="pt-BR" sz="3600" kern="1400" dirty="0">
                          <a:ln>
                            <a:noFill/>
                          </a:ln>
                          <a:solidFill>
                            <a:srgbClr val="0C0C0C"/>
                          </a:solidFill>
                          <a:effectLst/>
                          <a:latin typeface="Times New Roman" panose="02020603050405020304" pitchFamily="18" charset="0"/>
                        </a:rPr>
                        <a:t>  →  _NaCl</a:t>
                      </a:r>
                      <a:r>
                        <a:rPr lang="pt-BR" sz="3600" kern="1400" baseline="-25000" dirty="0">
                          <a:ln>
                            <a:noFill/>
                          </a:ln>
                          <a:solidFill>
                            <a:srgbClr val="0C0C0C"/>
                          </a:solidFill>
                          <a:effectLst/>
                          <a:latin typeface="Times New Roman" panose="02020603050405020304" pitchFamily="18" charset="0"/>
                        </a:rPr>
                        <a:t>(AQ) </a:t>
                      </a:r>
                      <a:r>
                        <a:rPr lang="pt-BR" sz="3600" kern="1400" dirty="0">
                          <a:ln>
                            <a:noFill/>
                          </a:ln>
                          <a:solidFill>
                            <a:srgbClr val="0C0C0C"/>
                          </a:solidFill>
                          <a:effectLst/>
                          <a:latin typeface="Times New Roman" panose="02020603050405020304" pitchFamily="18" charset="0"/>
                        </a:rPr>
                        <a:t>+   _SrSO</a:t>
                      </a:r>
                      <a:r>
                        <a:rPr lang="pt-BR" sz="3600" kern="1400" baseline="-25000" dirty="0">
                          <a:ln>
                            <a:noFill/>
                          </a:ln>
                          <a:solidFill>
                            <a:srgbClr val="0C0C0C"/>
                          </a:solidFill>
                          <a:effectLst/>
                          <a:latin typeface="Times New Roman" panose="02020603050405020304" pitchFamily="18" charset="0"/>
                        </a:rPr>
                        <a:t>4(S) </a:t>
                      </a:r>
                      <a:r>
                        <a:rPr lang="pt-BR" sz="3600" kern="1400" dirty="0">
                          <a:ln>
                            <a:noFill/>
                          </a:ln>
                          <a:solidFill>
                            <a:srgbClr val="0C0C0C"/>
                          </a:solidFill>
                          <a:effectLst/>
                          <a:latin typeface="Times New Roman" panose="02020603050405020304" pitchFamily="18" charset="0"/>
                        </a:rPr>
                        <a:t>  </a:t>
                      </a:r>
                      <a:endParaRPr lang="pt-BR" sz="3600" kern="1400" dirty="0">
                        <a:ln>
                          <a:noFill/>
                        </a:ln>
                        <a:solidFill>
                          <a:srgbClr val="000000"/>
                        </a:solidFill>
                        <a:effectLst/>
                        <a:latin typeface="Calibri" panose="020F0502020204030204" pitchFamily="34" charset="0"/>
                      </a:endParaRPr>
                    </a:p>
                  </a:txBody>
                  <a:tcPr marL="36576" marR="36576" marT="36576" marB="36576" anchor="ctr">
                    <a:lnL w="3175" cap="flat" cmpd="sng" algn="ctr">
                      <a:solidFill>
                        <a:srgbClr val="7992B1"/>
                      </a:solidFill>
                      <a:prstDash val="solid"/>
                      <a:round/>
                      <a:headEnd type="none" w="med" len="med"/>
                      <a:tailEnd type="none" w="med" len="med"/>
                    </a:lnL>
                    <a:lnR w="3175" cap="flat" cmpd="sng" algn="ctr">
                      <a:solidFill>
                        <a:srgbClr val="7992B1"/>
                      </a:solidFill>
                      <a:prstDash val="solid"/>
                      <a:round/>
                      <a:headEnd type="none" w="med" len="med"/>
                      <a:tailEnd type="none" w="med" len="med"/>
                    </a:lnR>
                    <a:lnT w="3175" cap="flat" cmpd="sng" algn="ctr">
                      <a:solidFill>
                        <a:srgbClr val="7992B1"/>
                      </a:solidFill>
                      <a:prstDash val="solid"/>
                      <a:round/>
                      <a:headEnd type="none" w="med" len="med"/>
                      <a:tailEnd type="none" w="med" len="med"/>
                    </a:lnT>
                    <a:lnB w="3175" cap="flat" cmpd="sng" algn="ctr">
                      <a:solidFill>
                        <a:srgbClr val="7992B1"/>
                      </a:solidFill>
                      <a:prstDash val="solid"/>
                      <a:round/>
                      <a:headEnd type="none" w="med" len="med"/>
                      <a:tailEnd type="none" w="med" len="med"/>
                    </a:lnB>
                    <a:noFill/>
                  </a:tcPr>
                </a:tc>
                <a:extLst>
                  <a:ext uri="{0D108BD9-81ED-4DB2-BD59-A6C34878D82A}">
                    <a16:rowId xmlns:a16="http://schemas.microsoft.com/office/drawing/2014/main" val="469573469"/>
                  </a:ext>
                </a:extLst>
              </a:tr>
              <a:tr h="1728921">
                <a:tc>
                  <a:txBody>
                    <a:bodyPr/>
                    <a:lstStyle/>
                    <a:p>
                      <a:pPr marR="0" indent="0" algn="ctr" rtl="0">
                        <a:lnSpc>
                          <a:spcPct val="119000"/>
                        </a:lnSpc>
                        <a:spcAft>
                          <a:spcPts val="600"/>
                        </a:spcAft>
                        <a:buNone/>
                      </a:pPr>
                      <a:r>
                        <a:rPr lang="en-US" sz="1800" kern="1400" dirty="0">
                          <a:ln>
                            <a:noFill/>
                          </a:ln>
                          <a:solidFill>
                            <a:srgbClr val="0C0C0C"/>
                          </a:solidFill>
                          <a:effectLst/>
                          <a:latin typeface="Times New Roman" panose="02020603050405020304" pitchFamily="18" charset="0"/>
                        </a:rPr>
                        <a:t>single </a:t>
                      </a:r>
                      <a:br>
                        <a:rPr lang="en-US" sz="1800" kern="1400" dirty="0">
                          <a:ln>
                            <a:noFill/>
                          </a:ln>
                          <a:solidFill>
                            <a:srgbClr val="0C0C0C"/>
                          </a:solidFill>
                          <a:effectLst/>
                          <a:latin typeface="Times New Roman" panose="02020603050405020304" pitchFamily="18" charset="0"/>
                        </a:rPr>
                      </a:br>
                      <a:r>
                        <a:rPr lang="en-US" sz="1800" kern="1400" dirty="0">
                          <a:ln>
                            <a:noFill/>
                          </a:ln>
                          <a:solidFill>
                            <a:srgbClr val="0C0C0C"/>
                          </a:solidFill>
                          <a:effectLst/>
                          <a:latin typeface="Times New Roman" panose="02020603050405020304" pitchFamily="18" charset="0"/>
                        </a:rPr>
                        <a:t>replacement</a:t>
                      </a:r>
                      <a:endParaRPr lang="en-US" sz="1800" kern="1400" dirty="0">
                        <a:ln>
                          <a:noFill/>
                        </a:ln>
                        <a:solidFill>
                          <a:srgbClr val="000000"/>
                        </a:solidFill>
                        <a:effectLst/>
                        <a:latin typeface="Calibri" panose="020F0502020204030204" pitchFamily="34" charset="0"/>
                      </a:endParaRPr>
                    </a:p>
                  </a:txBody>
                  <a:tcPr marL="36576" marR="36576" marT="36576" marB="36576" anchor="ctr">
                    <a:lnL w="3175" cap="flat" cmpd="sng" algn="ctr">
                      <a:solidFill>
                        <a:srgbClr val="7992B1"/>
                      </a:solidFill>
                      <a:prstDash val="solid"/>
                      <a:round/>
                      <a:headEnd type="none" w="med" len="med"/>
                      <a:tailEnd type="none" w="med" len="med"/>
                    </a:lnL>
                    <a:lnR w="3175" cap="flat" cmpd="sng" algn="ctr">
                      <a:solidFill>
                        <a:srgbClr val="7992B1"/>
                      </a:solidFill>
                      <a:prstDash val="solid"/>
                      <a:round/>
                      <a:headEnd type="none" w="med" len="med"/>
                      <a:tailEnd type="none" w="med" len="med"/>
                    </a:lnR>
                    <a:lnT w="3175" cap="flat" cmpd="sng" algn="ctr">
                      <a:solidFill>
                        <a:srgbClr val="7992B1"/>
                      </a:solidFill>
                      <a:prstDash val="solid"/>
                      <a:round/>
                      <a:headEnd type="none" w="med" len="med"/>
                      <a:tailEnd type="none" w="med" len="med"/>
                    </a:lnT>
                    <a:lnB w="3175" cap="flat" cmpd="sng" algn="ctr">
                      <a:solidFill>
                        <a:srgbClr val="7992B1"/>
                      </a:solidFill>
                      <a:prstDash val="solid"/>
                      <a:round/>
                      <a:headEnd type="none" w="med" len="med"/>
                      <a:tailEnd type="none" w="med" len="med"/>
                    </a:lnB>
                    <a:noFill/>
                  </a:tcPr>
                </a:tc>
                <a:tc>
                  <a:txBody>
                    <a:bodyPr/>
                    <a:lstStyle/>
                    <a:p>
                      <a:pPr marR="0" indent="0" algn="l" rtl="0">
                        <a:lnSpc>
                          <a:spcPct val="119000"/>
                        </a:lnSpc>
                        <a:spcAft>
                          <a:spcPts val="600"/>
                        </a:spcAft>
                        <a:buNone/>
                      </a:pPr>
                      <a:r>
                        <a:rPr lang="pt-BR" sz="4000" kern="1400" dirty="0">
                          <a:ln>
                            <a:noFill/>
                          </a:ln>
                          <a:solidFill>
                            <a:srgbClr val="0C0C0C"/>
                          </a:solidFill>
                          <a:effectLst/>
                          <a:latin typeface="Times New Roman" panose="02020603050405020304" pitchFamily="18" charset="0"/>
                        </a:rPr>
                        <a:t>  _Fe</a:t>
                      </a:r>
                      <a:r>
                        <a:rPr lang="pt-BR" sz="4000" kern="1400" baseline="-25000" dirty="0">
                          <a:ln>
                            <a:noFill/>
                          </a:ln>
                          <a:solidFill>
                            <a:srgbClr val="0C0C0C"/>
                          </a:solidFill>
                          <a:effectLst/>
                          <a:latin typeface="Times New Roman" panose="02020603050405020304" pitchFamily="18" charset="0"/>
                        </a:rPr>
                        <a:t>(S) </a:t>
                      </a:r>
                      <a:r>
                        <a:rPr lang="pt-BR" sz="4000" kern="1400" dirty="0">
                          <a:ln>
                            <a:noFill/>
                          </a:ln>
                          <a:solidFill>
                            <a:srgbClr val="0C0C0C"/>
                          </a:solidFill>
                          <a:effectLst/>
                          <a:latin typeface="Times New Roman" panose="02020603050405020304" pitchFamily="18" charset="0"/>
                        </a:rPr>
                        <a:t>  +  _CuCl</a:t>
                      </a:r>
                      <a:r>
                        <a:rPr lang="pt-BR" sz="4000" kern="1400" baseline="-25000" dirty="0">
                          <a:ln>
                            <a:noFill/>
                          </a:ln>
                          <a:solidFill>
                            <a:srgbClr val="0C0C0C"/>
                          </a:solidFill>
                          <a:effectLst/>
                          <a:latin typeface="Times New Roman" panose="02020603050405020304" pitchFamily="18" charset="0"/>
                        </a:rPr>
                        <a:t>2(AQ) </a:t>
                      </a:r>
                      <a:r>
                        <a:rPr lang="pt-BR" sz="4000" kern="1400" dirty="0">
                          <a:ln>
                            <a:noFill/>
                          </a:ln>
                          <a:solidFill>
                            <a:srgbClr val="0C0C0C"/>
                          </a:solidFill>
                          <a:effectLst/>
                          <a:latin typeface="Times New Roman" panose="02020603050405020304" pitchFamily="18" charset="0"/>
                        </a:rPr>
                        <a:t>  →    _FeCl</a:t>
                      </a:r>
                      <a:r>
                        <a:rPr lang="pt-BR" sz="4000" kern="1400" baseline="-25000" dirty="0">
                          <a:ln>
                            <a:noFill/>
                          </a:ln>
                          <a:solidFill>
                            <a:srgbClr val="0C0C0C"/>
                          </a:solidFill>
                          <a:effectLst/>
                          <a:latin typeface="Times New Roman" panose="02020603050405020304" pitchFamily="18" charset="0"/>
                        </a:rPr>
                        <a:t>3(AQ) </a:t>
                      </a:r>
                      <a:r>
                        <a:rPr lang="pt-BR" sz="4000" kern="1400" dirty="0">
                          <a:ln>
                            <a:noFill/>
                          </a:ln>
                          <a:solidFill>
                            <a:srgbClr val="0C0C0C"/>
                          </a:solidFill>
                          <a:effectLst/>
                          <a:latin typeface="Times New Roman" panose="02020603050405020304" pitchFamily="18" charset="0"/>
                        </a:rPr>
                        <a:t>  +  _Cu</a:t>
                      </a:r>
                      <a:r>
                        <a:rPr lang="pt-BR" sz="4000" kern="1400" baseline="-25000" dirty="0">
                          <a:ln>
                            <a:noFill/>
                          </a:ln>
                          <a:solidFill>
                            <a:srgbClr val="0C0C0C"/>
                          </a:solidFill>
                          <a:effectLst/>
                          <a:latin typeface="Times New Roman" panose="02020603050405020304" pitchFamily="18" charset="0"/>
                        </a:rPr>
                        <a:t>(S)</a:t>
                      </a:r>
                      <a:endParaRPr lang="pt-BR" sz="4000" kern="1400" dirty="0">
                        <a:ln>
                          <a:noFill/>
                        </a:ln>
                        <a:solidFill>
                          <a:srgbClr val="000000"/>
                        </a:solidFill>
                        <a:effectLst/>
                        <a:latin typeface="Calibri" panose="020F0502020204030204" pitchFamily="34" charset="0"/>
                      </a:endParaRPr>
                    </a:p>
                  </a:txBody>
                  <a:tcPr marL="36576" marR="36576" marT="36576" marB="36576" anchor="ctr">
                    <a:lnL w="3175" cap="flat" cmpd="sng" algn="ctr">
                      <a:solidFill>
                        <a:srgbClr val="7992B1"/>
                      </a:solidFill>
                      <a:prstDash val="solid"/>
                      <a:round/>
                      <a:headEnd type="none" w="med" len="med"/>
                      <a:tailEnd type="none" w="med" len="med"/>
                    </a:lnL>
                    <a:lnR w="3175" cap="flat" cmpd="sng" algn="ctr">
                      <a:solidFill>
                        <a:srgbClr val="7992B1"/>
                      </a:solidFill>
                      <a:prstDash val="solid"/>
                      <a:round/>
                      <a:headEnd type="none" w="med" len="med"/>
                      <a:tailEnd type="none" w="med" len="med"/>
                    </a:lnR>
                    <a:lnT w="3175" cap="flat" cmpd="sng" algn="ctr">
                      <a:solidFill>
                        <a:srgbClr val="7992B1"/>
                      </a:solidFill>
                      <a:prstDash val="solid"/>
                      <a:round/>
                      <a:headEnd type="none" w="med" len="med"/>
                      <a:tailEnd type="none" w="med" len="med"/>
                    </a:lnT>
                    <a:lnB w="3175" cap="flat" cmpd="sng" algn="ctr">
                      <a:solidFill>
                        <a:srgbClr val="7992B1"/>
                      </a:solidFill>
                      <a:prstDash val="solid"/>
                      <a:round/>
                      <a:headEnd type="none" w="med" len="med"/>
                      <a:tailEnd type="none" w="med" len="med"/>
                    </a:lnB>
                    <a:noFill/>
                  </a:tcPr>
                </a:tc>
                <a:extLst>
                  <a:ext uri="{0D108BD9-81ED-4DB2-BD59-A6C34878D82A}">
                    <a16:rowId xmlns:a16="http://schemas.microsoft.com/office/drawing/2014/main" val="1148354133"/>
                  </a:ext>
                </a:extLst>
              </a:tr>
              <a:tr h="1700079">
                <a:tc>
                  <a:txBody>
                    <a:bodyPr/>
                    <a:lstStyle/>
                    <a:p>
                      <a:pPr marR="0" indent="0" algn="ctr" rtl="0">
                        <a:lnSpc>
                          <a:spcPct val="119000"/>
                        </a:lnSpc>
                        <a:spcAft>
                          <a:spcPts val="600"/>
                        </a:spcAft>
                        <a:buNone/>
                      </a:pPr>
                      <a:r>
                        <a:rPr lang="en-US" sz="1800" kern="1400" dirty="0">
                          <a:ln>
                            <a:noFill/>
                          </a:ln>
                          <a:solidFill>
                            <a:srgbClr val="0C0C0C"/>
                          </a:solidFill>
                          <a:effectLst/>
                          <a:latin typeface="Times New Roman" panose="02020603050405020304" pitchFamily="18" charset="0"/>
                        </a:rPr>
                        <a:t>combustion</a:t>
                      </a:r>
                      <a:endParaRPr lang="en-US" sz="1800" kern="1400" dirty="0">
                        <a:ln>
                          <a:noFill/>
                        </a:ln>
                        <a:solidFill>
                          <a:srgbClr val="000000"/>
                        </a:solidFill>
                        <a:effectLst/>
                        <a:latin typeface="Calibri" panose="020F0502020204030204" pitchFamily="34" charset="0"/>
                      </a:endParaRPr>
                    </a:p>
                  </a:txBody>
                  <a:tcPr marL="36576" marR="36576" marT="36576" marB="36576" anchor="ctr">
                    <a:lnL w="3175" cap="flat" cmpd="sng" algn="ctr">
                      <a:solidFill>
                        <a:srgbClr val="7992B1"/>
                      </a:solidFill>
                      <a:prstDash val="solid"/>
                      <a:round/>
                      <a:headEnd type="none" w="med" len="med"/>
                      <a:tailEnd type="none" w="med" len="med"/>
                    </a:lnL>
                    <a:lnR w="3175" cap="flat" cmpd="sng" algn="ctr">
                      <a:solidFill>
                        <a:srgbClr val="7992B1"/>
                      </a:solidFill>
                      <a:prstDash val="solid"/>
                      <a:round/>
                      <a:headEnd type="none" w="med" len="med"/>
                      <a:tailEnd type="none" w="med" len="med"/>
                    </a:lnR>
                    <a:lnT w="3175" cap="flat" cmpd="sng" algn="ctr">
                      <a:solidFill>
                        <a:srgbClr val="7992B1"/>
                      </a:solidFill>
                      <a:prstDash val="solid"/>
                      <a:round/>
                      <a:headEnd type="none" w="med" len="med"/>
                      <a:tailEnd type="none" w="med" len="med"/>
                    </a:lnT>
                    <a:lnB w="3175" cap="flat" cmpd="sng" algn="ctr">
                      <a:solidFill>
                        <a:srgbClr val="7992B1"/>
                      </a:solidFill>
                      <a:prstDash val="solid"/>
                      <a:round/>
                      <a:headEnd type="none" w="med" len="med"/>
                      <a:tailEnd type="none" w="med" len="med"/>
                    </a:lnB>
                    <a:noFill/>
                  </a:tcPr>
                </a:tc>
                <a:tc>
                  <a:txBody>
                    <a:bodyPr/>
                    <a:lstStyle/>
                    <a:p>
                      <a:pPr marR="0" indent="0" algn="l" rtl="0">
                        <a:lnSpc>
                          <a:spcPct val="119000"/>
                        </a:lnSpc>
                        <a:spcAft>
                          <a:spcPts val="600"/>
                        </a:spcAft>
                        <a:buNone/>
                      </a:pPr>
                      <a:r>
                        <a:rPr lang="pt-BR" sz="4000" kern="1400" dirty="0">
                          <a:ln>
                            <a:noFill/>
                          </a:ln>
                          <a:solidFill>
                            <a:srgbClr val="0C0C0C"/>
                          </a:solidFill>
                          <a:effectLst/>
                          <a:latin typeface="Times New Roman" panose="02020603050405020304" pitchFamily="18" charset="0"/>
                        </a:rPr>
                        <a:t>  _C</a:t>
                      </a:r>
                      <a:r>
                        <a:rPr lang="pt-BR" sz="4000" kern="1400" baseline="-25000" dirty="0">
                          <a:ln>
                            <a:noFill/>
                          </a:ln>
                          <a:solidFill>
                            <a:srgbClr val="0C0C0C"/>
                          </a:solidFill>
                          <a:effectLst/>
                          <a:latin typeface="Times New Roman" panose="02020603050405020304" pitchFamily="18" charset="0"/>
                        </a:rPr>
                        <a:t>8</a:t>
                      </a:r>
                      <a:r>
                        <a:rPr lang="pt-BR" sz="4000" kern="1400" dirty="0">
                          <a:ln>
                            <a:noFill/>
                          </a:ln>
                          <a:solidFill>
                            <a:srgbClr val="0C0C0C"/>
                          </a:solidFill>
                          <a:effectLst/>
                          <a:latin typeface="Times New Roman" panose="02020603050405020304" pitchFamily="18" charset="0"/>
                        </a:rPr>
                        <a:t>H</a:t>
                      </a:r>
                      <a:r>
                        <a:rPr lang="pt-BR" sz="4000" kern="1400" baseline="-25000" dirty="0">
                          <a:ln>
                            <a:noFill/>
                          </a:ln>
                          <a:solidFill>
                            <a:srgbClr val="0C0C0C"/>
                          </a:solidFill>
                          <a:effectLst/>
                          <a:latin typeface="Times New Roman" panose="02020603050405020304" pitchFamily="18" charset="0"/>
                        </a:rPr>
                        <a:t>18</a:t>
                      </a:r>
                      <a:r>
                        <a:rPr lang="pt-BR" sz="4000" kern="1400" dirty="0">
                          <a:ln>
                            <a:noFill/>
                          </a:ln>
                          <a:solidFill>
                            <a:srgbClr val="0C0C0C"/>
                          </a:solidFill>
                          <a:effectLst/>
                          <a:latin typeface="Times New Roman" panose="02020603050405020304" pitchFamily="18" charset="0"/>
                        </a:rPr>
                        <a:t>  +     _O</a:t>
                      </a:r>
                      <a:r>
                        <a:rPr lang="pt-BR" sz="4000" kern="1400" baseline="-25000" dirty="0">
                          <a:ln>
                            <a:noFill/>
                          </a:ln>
                          <a:solidFill>
                            <a:srgbClr val="0C0C0C"/>
                          </a:solidFill>
                          <a:effectLst/>
                          <a:latin typeface="Times New Roman" panose="02020603050405020304" pitchFamily="18" charset="0"/>
                        </a:rPr>
                        <a:t>2(G) </a:t>
                      </a:r>
                      <a:r>
                        <a:rPr lang="pt-BR" sz="4000" kern="1400" dirty="0">
                          <a:ln>
                            <a:noFill/>
                          </a:ln>
                          <a:solidFill>
                            <a:srgbClr val="0C0C0C"/>
                          </a:solidFill>
                          <a:effectLst/>
                          <a:latin typeface="Times New Roman" panose="02020603050405020304" pitchFamily="18" charset="0"/>
                        </a:rPr>
                        <a:t>→   _CO</a:t>
                      </a:r>
                      <a:r>
                        <a:rPr lang="pt-BR" sz="4000" kern="1400" baseline="-25000" dirty="0">
                          <a:ln>
                            <a:noFill/>
                          </a:ln>
                          <a:solidFill>
                            <a:srgbClr val="0C0C0C"/>
                          </a:solidFill>
                          <a:effectLst/>
                          <a:latin typeface="Times New Roman" panose="02020603050405020304" pitchFamily="18" charset="0"/>
                        </a:rPr>
                        <a:t>2(G)  </a:t>
                      </a:r>
                      <a:r>
                        <a:rPr lang="pt-BR" sz="4000" kern="1400" dirty="0">
                          <a:ln>
                            <a:noFill/>
                          </a:ln>
                          <a:solidFill>
                            <a:srgbClr val="0C0C0C"/>
                          </a:solidFill>
                          <a:effectLst/>
                          <a:latin typeface="Times New Roman" panose="02020603050405020304" pitchFamily="18" charset="0"/>
                        </a:rPr>
                        <a:t>+  _H</a:t>
                      </a:r>
                      <a:r>
                        <a:rPr lang="pt-BR" sz="4000" kern="1400" baseline="-25000" dirty="0">
                          <a:ln>
                            <a:noFill/>
                          </a:ln>
                          <a:solidFill>
                            <a:srgbClr val="0C0C0C"/>
                          </a:solidFill>
                          <a:effectLst/>
                          <a:latin typeface="Times New Roman" panose="02020603050405020304" pitchFamily="18" charset="0"/>
                        </a:rPr>
                        <a:t>2</a:t>
                      </a:r>
                      <a:r>
                        <a:rPr lang="pt-BR" sz="4000" kern="1400" dirty="0">
                          <a:ln>
                            <a:noFill/>
                          </a:ln>
                          <a:solidFill>
                            <a:srgbClr val="0C0C0C"/>
                          </a:solidFill>
                          <a:effectLst/>
                          <a:latin typeface="Times New Roman" panose="02020603050405020304" pitchFamily="18" charset="0"/>
                        </a:rPr>
                        <a:t>O</a:t>
                      </a:r>
                      <a:r>
                        <a:rPr lang="pt-BR" sz="4000" kern="1400" baseline="-25000" dirty="0">
                          <a:ln>
                            <a:noFill/>
                          </a:ln>
                          <a:solidFill>
                            <a:srgbClr val="0C0C0C"/>
                          </a:solidFill>
                          <a:effectLst/>
                          <a:latin typeface="Times New Roman" panose="02020603050405020304" pitchFamily="18" charset="0"/>
                        </a:rPr>
                        <a:t>(G)                 </a:t>
                      </a:r>
                      <a:endParaRPr lang="pt-BR" sz="4000" kern="1400" dirty="0">
                        <a:ln>
                          <a:noFill/>
                        </a:ln>
                        <a:solidFill>
                          <a:srgbClr val="000000"/>
                        </a:solidFill>
                        <a:effectLst/>
                        <a:latin typeface="Calibri" panose="020F0502020204030204" pitchFamily="34" charset="0"/>
                      </a:endParaRPr>
                    </a:p>
                  </a:txBody>
                  <a:tcPr marL="36576" marR="36576" marT="36576" marB="36576" anchor="ctr">
                    <a:lnL w="3175" cap="flat" cmpd="sng" algn="ctr">
                      <a:solidFill>
                        <a:srgbClr val="7992B1"/>
                      </a:solidFill>
                      <a:prstDash val="solid"/>
                      <a:round/>
                      <a:headEnd type="none" w="med" len="med"/>
                      <a:tailEnd type="none" w="med" len="med"/>
                    </a:lnL>
                    <a:lnR w="3175" cap="flat" cmpd="sng" algn="ctr">
                      <a:solidFill>
                        <a:srgbClr val="7992B1"/>
                      </a:solidFill>
                      <a:prstDash val="solid"/>
                      <a:round/>
                      <a:headEnd type="none" w="med" len="med"/>
                      <a:tailEnd type="none" w="med" len="med"/>
                    </a:lnR>
                    <a:lnT w="3175" cap="flat" cmpd="sng" algn="ctr">
                      <a:solidFill>
                        <a:srgbClr val="7992B1"/>
                      </a:solidFill>
                      <a:prstDash val="solid"/>
                      <a:round/>
                      <a:headEnd type="none" w="med" len="med"/>
                      <a:tailEnd type="none" w="med" len="med"/>
                    </a:lnT>
                    <a:lnB w="3175" cap="flat" cmpd="sng" algn="ctr">
                      <a:solidFill>
                        <a:srgbClr val="7992B1"/>
                      </a:solidFill>
                      <a:prstDash val="solid"/>
                      <a:round/>
                      <a:headEnd type="none" w="med" len="med"/>
                      <a:tailEnd type="none" w="med" len="med"/>
                    </a:lnB>
                    <a:noFill/>
                  </a:tcPr>
                </a:tc>
                <a:extLst>
                  <a:ext uri="{0D108BD9-81ED-4DB2-BD59-A6C34878D82A}">
                    <a16:rowId xmlns:a16="http://schemas.microsoft.com/office/drawing/2014/main" val="1811399565"/>
                  </a:ext>
                </a:extLst>
              </a:tr>
              <a:tr h="1700079">
                <a:tc>
                  <a:txBody>
                    <a:bodyPr/>
                    <a:lstStyle/>
                    <a:p>
                      <a:pPr marR="0" indent="0" algn="ctr" rtl="0">
                        <a:lnSpc>
                          <a:spcPct val="119000"/>
                        </a:lnSpc>
                        <a:spcAft>
                          <a:spcPts val="600"/>
                        </a:spcAft>
                        <a:buNone/>
                      </a:pPr>
                      <a:r>
                        <a:rPr lang="en-US" sz="1800" kern="1400" dirty="0">
                          <a:ln>
                            <a:noFill/>
                          </a:ln>
                          <a:solidFill>
                            <a:srgbClr val="0C0C0C"/>
                          </a:solidFill>
                          <a:effectLst/>
                          <a:latin typeface="Times New Roman" panose="02020603050405020304" pitchFamily="18" charset="0"/>
                        </a:rPr>
                        <a:t>synthesis</a:t>
                      </a:r>
                      <a:endParaRPr lang="en-US" sz="1800" kern="1400" dirty="0">
                        <a:ln>
                          <a:noFill/>
                        </a:ln>
                        <a:solidFill>
                          <a:srgbClr val="000000"/>
                        </a:solidFill>
                        <a:effectLst/>
                        <a:latin typeface="Calibri" panose="020F0502020204030204" pitchFamily="34" charset="0"/>
                      </a:endParaRPr>
                    </a:p>
                  </a:txBody>
                  <a:tcPr marL="36576" marR="36576" marT="36576" marB="36576" anchor="ctr">
                    <a:lnL w="3175" cap="flat" cmpd="sng" algn="ctr">
                      <a:solidFill>
                        <a:srgbClr val="7992B1"/>
                      </a:solidFill>
                      <a:prstDash val="solid"/>
                      <a:round/>
                      <a:headEnd type="none" w="med" len="med"/>
                      <a:tailEnd type="none" w="med" len="med"/>
                    </a:lnL>
                    <a:lnR w="3175" cap="flat" cmpd="sng" algn="ctr">
                      <a:solidFill>
                        <a:srgbClr val="7992B1"/>
                      </a:solidFill>
                      <a:prstDash val="solid"/>
                      <a:round/>
                      <a:headEnd type="none" w="med" len="med"/>
                      <a:tailEnd type="none" w="med" len="med"/>
                    </a:lnR>
                    <a:lnT w="3175" cap="flat" cmpd="sng" algn="ctr">
                      <a:solidFill>
                        <a:srgbClr val="7992B1"/>
                      </a:solidFill>
                      <a:prstDash val="solid"/>
                      <a:round/>
                      <a:headEnd type="none" w="med" len="med"/>
                      <a:tailEnd type="none" w="med" len="med"/>
                    </a:lnT>
                    <a:lnB w="3175" cap="flat" cmpd="sng" algn="ctr">
                      <a:solidFill>
                        <a:srgbClr val="7992B1"/>
                      </a:solidFill>
                      <a:prstDash val="solid"/>
                      <a:round/>
                      <a:headEnd type="none" w="med" len="med"/>
                      <a:tailEnd type="none" w="med" len="med"/>
                    </a:lnB>
                    <a:noFill/>
                  </a:tcPr>
                </a:tc>
                <a:tc>
                  <a:txBody>
                    <a:bodyPr/>
                    <a:lstStyle/>
                    <a:p>
                      <a:pPr marR="0" indent="0" algn="l" rtl="0">
                        <a:lnSpc>
                          <a:spcPct val="119000"/>
                        </a:lnSpc>
                        <a:spcAft>
                          <a:spcPts val="600"/>
                        </a:spcAft>
                        <a:buNone/>
                      </a:pPr>
                      <a:r>
                        <a:rPr lang="pl-PL" sz="4000" kern="1400" dirty="0">
                          <a:ln>
                            <a:noFill/>
                          </a:ln>
                          <a:solidFill>
                            <a:srgbClr val="0C0C0C"/>
                          </a:solidFill>
                          <a:effectLst/>
                          <a:latin typeface="Times New Roman" panose="02020603050405020304" pitchFamily="18" charset="0"/>
                        </a:rPr>
                        <a:t>  </a:t>
                      </a:r>
                      <a:r>
                        <a:rPr lang="en-US" sz="4000" kern="1400" dirty="0">
                          <a:ln>
                            <a:noFill/>
                          </a:ln>
                          <a:solidFill>
                            <a:srgbClr val="0C0C0C"/>
                          </a:solidFill>
                          <a:effectLst/>
                          <a:latin typeface="Times New Roman" panose="02020603050405020304" pitchFamily="18" charset="0"/>
                        </a:rPr>
                        <a:t>_</a:t>
                      </a:r>
                      <a:r>
                        <a:rPr lang="pl-PL" sz="4000" kern="1400" dirty="0">
                          <a:ln>
                            <a:noFill/>
                          </a:ln>
                          <a:solidFill>
                            <a:srgbClr val="0C0C0C"/>
                          </a:solidFill>
                          <a:effectLst/>
                          <a:latin typeface="Times New Roman" panose="02020603050405020304" pitchFamily="18" charset="0"/>
                        </a:rPr>
                        <a:t>Co</a:t>
                      </a:r>
                      <a:r>
                        <a:rPr lang="pl-PL" sz="4000" kern="1400" baseline="-25000" dirty="0">
                          <a:ln>
                            <a:noFill/>
                          </a:ln>
                          <a:solidFill>
                            <a:srgbClr val="0C0C0C"/>
                          </a:solidFill>
                          <a:effectLst/>
                          <a:latin typeface="Times New Roman" panose="02020603050405020304" pitchFamily="18" charset="0"/>
                        </a:rPr>
                        <a:t>(S) </a:t>
                      </a:r>
                      <a:r>
                        <a:rPr lang="pl-PL" sz="4000" kern="1400" dirty="0">
                          <a:ln>
                            <a:noFill/>
                          </a:ln>
                          <a:solidFill>
                            <a:srgbClr val="0C0C0C"/>
                          </a:solidFill>
                          <a:effectLst/>
                          <a:latin typeface="Times New Roman" panose="02020603050405020304" pitchFamily="18" charset="0"/>
                        </a:rPr>
                        <a:t>  +     </a:t>
                      </a:r>
                      <a:r>
                        <a:rPr lang="en-US" sz="4000" kern="1400" dirty="0">
                          <a:ln>
                            <a:noFill/>
                          </a:ln>
                          <a:solidFill>
                            <a:srgbClr val="0C0C0C"/>
                          </a:solidFill>
                          <a:effectLst/>
                          <a:latin typeface="Times New Roman" panose="02020603050405020304" pitchFamily="18" charset="0"/>
                        </a:rPr>
                        <a:t>_</a:t>
                      </a:r>
                      <a:r>
                        <a:rPr lang="pl-PL" sz="4000" kern="1400" dirty="0">
                          <a:ln>
                            <a:noFill/>
                          </a:ln>
                          <a:solidFill>
                            <a:srgbClr val="0C0C0C"/>
                          </a:solidFill>
                          <a:effectLst/>
                          <a:latin typeface="Times New Roman" panose="02020603050405020304" pitchFamily="18" charset="0"/>
                        </a:rPr>
                        <a:t>S</a:t>
                      </a:r>
                      <a:r>
                        <a:rPr lang="pl-PL" sz="4000" kern="1400" baseline="-25000" dirty="0">
                          <a:ln>
                            <a:noFill/>
                          </a:ln>
                          <a:solidFill>
                            <a:srgbClr val="0C0C0C"/>
                          </a:solidFill>
                          <a:effectLst/>
                          <a:latin typeface="Times New Roman" panose="02020603050405020304" pitchFamily="18" charset="0"/>
                        </a:rPr>
                        <a:t>(S) </a:t>
                      </a:r>
                      <a:r>
                        <a:rPr lang="pl-PL" sz="4000" kern="1400" dirty="0">
                          <a:ln>
                            <a:noFill/>
                          </a:ln>
                          <a:solidFill>
                            <a:srgbClr val="0C0C0C"/>
                          </a:solidFill>
                          <a:effectLst/>
                          <a:latin typeface="Times New Roman" panose="02020603050405020304" pitchFamily="18" charset="0"/>
                        </a:rPr>
                        <a:t>  →   </a:t>
                      </a:r>
                      <a:r>
                        <a:rPr lang="en-US" sz="4000" kern="1400" dirty="0">
                          <a:ln>
                            <a:noFill/>
                          </a:ln>
                          <a:solidFill>
                            <a:srgbClr val="0C0C0C"/>
                          </a:solidFill>
                          <a:effectLst/>
                          <a:latin typeface="Times New Roman" panose="02020603050405020304" pitchFamily="18" charset="0"/>
                        </a:rPr>
                        <a:t>_</a:t>
                      </a:r>
                      <a:r>
                        <a:rPr lang="pl-PL" sz="4000" kern="1400" dirty="0">
                          <a:ln>
                            <a:noFill/>
                          </a:ln>
                          <a:solidFill>
                            <a:srgbClr val="0C0C0C"/>
                          </a:solidFill>
                          <a:effectLst/>
                          <a:latin typeface="Times New Roman" panose="02020603050405020304" pitchFamily="18" charset="0"/>
                        </a:rPr>
                        <a:t>Co</a:t>
                      </a:r>
                      <a:r>
                        <a:rPr lang="pl-PL" sz="4000" kern="1400" baseline="-25000" dirty="0">
                          <a:ln>
                            <a:noFill/>
                          </a:ln>
                          <a:solidFill>
                            <a:srgbClr val="0C0C0C"/>
                          </a:solidFill>
                          <a:effectLst/>
                          <a:latin typeface="Times New Roman" panose="02020603050405020304" pitchFamily="18" charset="0"/>
                        </a:rPr>
                        <a:t>2</a:t>
                      </a:r>
                      <a:r>
                        <a:rPr lang="pl-PL" sz="4000" kern="1400" dirty="0">
                          <a:ln>
                            <a:noFill/>
                          </a:ln>
                          <a:solidFill>
                            <a:srgbClr val="0C0C0C"/>
                          </a:solidFill>
                          <a:effectLst/>
                          <a:latin typeface="Times New Roman" panose="02020603050405020304" pitchFamily="18" charset="0"/>
                        </a:rPr>
                        <a:t>S</a:t>
                      </a:r>
                      <a:r>
                        <a:rPr lang="pl-PL" sz="4000" kern="1400" baseline="-25000" dirty="0">
                          <a:ln>
                            <a:noFill/>
                          </a:ln>
                          <a:solidFill>
                            <a:srgbClr val="0C0C0C"/>
                          </a:solidFill>
                          <a:effectLst/>
                          <a:latin typeface="Times New Roman" panose="02020603050405020304" pitchFamily="18" charset="0"/>
                        </a:rPr>
                        <a:t>3(S) </a:t>
                      </a:r>
                      <a:r>
                        <a:rPr lang="pl-PL" sz="4000" kern="1400" dirty="0">
                          <a:ln>
                            <a:noFill/>
                          </a:ln>
                          <a:solidFill>
                            <a:srgbClr val="0C0C0C"/>
                          </a:solidFill>
                          <a:effectLst/>
                          <a:latin typeface="Times New Roman" panose="02020603050405020304" pitchFamily="18" charset="0"/>
                        </a:rPr>
                        <a:t>  </a:t>
                      </a:r>
                      <a:endParaRPr lang="pl-PL" sz="4000" kern="1400" dirty="0">
                        <a:ln>
                          <a:noFill/>
                        </a:ln>
                        <a:solidFill>
                          <a:srgbClr val="000000"/>
                        </a:solidFill>
                        <a:effectLst/>
                        <a:latin typeface="Calibri" panose="020F0502020204030204" pitchFamily="34" charset="0"/>
                      </a:endParaRPr>
                    </a:p>
                  </a:txBody>
                  <a:tcPr marL="36576" marR="36576" marT="36576" marB="36576" anchor="ctr">
                    <a:lnL w="3175" cap="flat" cmpd="sng" algn="ctr">
                      <a:solidFill>
                        <a:srgbClr val="7992B1"/>
                      </a:solidFill>
                      <a:prstDash val="solid"/>
                      <a:round/>
                      <a:headEnd type="none" w="med" len="med"/>
                      <a:tailEnd type="none" w="med" len="med"/>
                    </a:lnL>
                    <a:lnR w="3175" cap="flat" cmpd="sng" algn="ctr">
                      <a:solidFill>
                        <a:srgbClr val="7992B1"/>
                      </a:solidFill>
                      <a:prstDash val="solid"/>
                      <a:round/>
                      <a:headEnd type="none" w="med" len="med"/>
                      <a:tailEnd type="none" w="med" len="med"/>
                    </a:lnR>
                    <a:lnT w="3175" cap="flat" cmpd="sng" algn="ctr">
                      <a:solidFill>
                        <a:srgbClr val="7992B1"/>
                      </a:solidFill>
                      <a:prstDash val="solid"/>
                      <a:round/>
                      <a:headEnd type="none" w="med" len="med"/>
                      <a:tailEnd type="none" w="med" len="med"/>
                    </a:lnT>
                    <a:lnB w="3175" cap="flat" cmpd="sng" algn="ctr">
                      <a:solidFill>
                        <a:srgbClr val="7992B1"/>
                      </a:solidFill>
                      <a:prstDash val="solid"/>
                      <a:round/>
                      <a:headEnd type="none" w="med" len="med"/>
                      <a:tailEnd type="none" w="med" len="med"/>
                    </a:lnB>
                    <a:noFill/>
                  </a:tcPr>
                </a:tc>
                <a:extLst>
                  <a:ext uri="{0D108BD9-81ED-4DB2-BD59-A6C34878D82A}">
                    <a16:rowId xmlns:a16="http://schemas.microsoft.com/office/drawing/2014/main" val="2295985039"/>
                  </a:ext>
                </a:extLst>
              </a:tr>
            </a:tbl>
          </a:graphicData>
        </a:graphic>
      </p:graphicFrame>
    </p:spTree>
    <p:extLst>
      <p:ext uri="{BB962C8B-B14F-4D97-AF65-F5344CB8AC3E}">
        <p14:creationId xmlns:p14="http://schemas.microsoft.com/office/powerpoint/2010/main" val="4628336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43B0BF-02AC-9092-3C38-50D9C9382E3D}"/>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7AB77CF4-1129-0A90-394B-D1D132A513D1}"/>
              </a:ext>
            </a:extLst>
          </p:cNvPr>
          <p:cNvGraphicFramePr>
            <a:graphicFrameLocks noGrp="1"/>
          </p:cNvGraphicFramePr>
          <p:nvPr>
            <p:extLst>
              <p:ext uri="{D42A27DB-BD31-4B8C-83A1-F6EECF244321}">
                <p14:modId xmlns:p14="http://schemas.microsoft.com/office/powerpoint/2010/main" val="161830404"/>
              </p:ext>
            </p:extLst>
          </p:nvPr>
        </p:nvGraphicFramePr>
        <p:xfrm>
          <a:off x="0" y="0"/>
          <a:ext cx="12170664" cy="6858000"/>
        </p:xfrm>
        <a:graphic>
          <a:graphicData uri="http://schemas.openxmlformats.org/drawingml/2006/table">
            <a:tbl>
              <a:tblPr/>
              <a:tblGrid>
                <a:gridCol w="1618488">
                  <a:extLst>
                    <a:ext uri="{9D8B030D-6E8A-4147-A177-3AD203B41FA5}">
                      <a16:colId xmlns:a16="http://schemas.microsoft.com/office/drawing/2014/main" val="2002413204"/>
                    </a:ext>
                  </a:extLst>
                </a:gridCol>
                <a:gridCol w="10552176">
                  <a:extLst>
                    <a:ext uri="{9D8B030D-6E8A-4147-A177-3AD203B41FA5}">
                      <a16:colId xmlns:a16="http://schemas.microsoft.com/office/drawing/2014/main" val="897524429"/>
                    </a:ext>
                  </a:extLst>
                </a:gridCol>
              </a:tblGrid>
              <a:tr h="1728921">
                <a:tc>
                  <a:txBody>
                    <a:bodyPr/>
                    <a:lstStyle/>
                    <a:p>
                      <a:pPr marR="0" indent="0" algn="ctr" rtl="0">
                        <a:lnSpc>
                          <a:spcPct val="119000"/>
                        </a:lnSpc>
                        <a:spcAft>
                          <a:spcPts val="600"/>
                        </a:spcAft>
                        <a:buNone/>
                      </a:pPr>
                      <a:r>
                        <a:rPr lang="en-US" sz="1800" kern="1400" dirty="0">
                          <a:ln>
                            <a:noFill/>
                          </a:ln>
                          <a:solidFill>
                            <a:srgbClr val="0C0C0C"/>
                          </a:solidFill>
                          <a:effectLst/>
                          <a:latin typeface="Times New Roman" panose="02020603050405020304" pitchFamily="18" charset="0"/>
                        </a:rPr>
                        <a:t>double</a:t>
                      </a:r>
                      <a:br>
                        <a:rPr lang="en-US" sz="1800" kern="1400" dirty="0">
                          <a:ln>
                            <a:noFill/>
                          </a:ln>
                          <a:solidFill>
                            <a:srgbClr val="0C0C0C"/>
                          </a:solidFill>
                          <a:effectLst/>
                          <a:latin typeface="Times New Roman" panose="02020603050405020304" pitchFamily="18" charset="0"/>
                        </a:rPr>
                      </a:br>
                      <a:r>
                        <a:rPr lang="en-US" sz="1800" kern="1400" dirty="0">
                          <a:ln>
                            <a:noFill/>
                          </a:ln>
                          <a:solidFill>
                            <a:srgbClr val="0C0C0C"/>
                          </a:solidFill>
                          <a:effectLst/>
                          <a:latin typeface="Times New Roman" panose="02020603050405020304" pitchFamily="18" charset="0"/>
                        </a:rPr>
                        <a:t>replacement</a:t>
                      </a:r>
                      <a:endParaRPr lang="en-US" sz="1800" kern="1400" dirty="0">
                        <a:ln>
                          <a:noFill/>
                        </a:ln>
                        <a:solidFill>
                          <a:srgbClr val="000000"/>
                        </a:solidFill>
                        <a:effectLst/>
                        <a:latin typeface="Calibri" panose="020F0502020204030204" pitchFamily="34" charset="0"/>
                      </a:endParaRPr>
                    </a:p>
                  </a:txBody>
                  <a:tcPr marL="36576" marR="36576" marT="36576" marB="36576" anchor="ctr">
                    <a:lnL w="3175" cap="flat" cmpd="sng" algn="ctr">
                      <a:solidFill>
                        <a:srgbClr val="7992B1"/>
                      </a:solidFill>
                      <a:prstDash val="solid"/>
                      <a:round/>
                      <a:headEnd type="none" w="med" len="med"/>
                      <a:tailEnd type="none" w="med" len="med"/>
                    </a:lnL>
                    <a:lnR w="3175" cap="flat" cmpd="sng" algn="ctr">
                      <a:solidFill>
                        <a:srgbClr val="7992B1"/>
                      </a:solidFill>
                      <a:prstDash val="solid"/>
                      <a:round/>
                      <a:headEnd type="none" w="med" len="med"/>
                      <a:tailEnd type="none" w="med" len="med"/>
                    </a:lnR>
                    <a:lnT w="3175" cap="flat" cmpd="sng" algn="ctr">
                      <a:solidFill>
                        <a:srgbClr val="7992B1"/>
                      </a:solidFill>
                      <a:prstDash val="solid"/>
                      <a:round/>
                      <a:headEnd type="none" w="med" len="med"/>
                      <a:tailEnd type="none" w="med" len="med"/>
                    </a:lnT>
                    <a:lnB w="3175" cap="flat" cmpd="sng" algn="ctr">
                      <a:solidFill>
                        <a:srgbClr val="7992B1"/>
                      </a:solidFill>
                      <a:prstDash val="solid"/>
                      <a:round/>
                      <a:headEnd type="none" w="med" len="med"/>
                      <a:tailEnd type="none" w="med" len="med"/>
                    </a:lnB>
                    <a:noFill/>
                  </a:tcPr>
                </a:tc>
                <a:tc>
                  <a:txBody>
                    <a:bodyPr/>
                    <a:lstStyle/>
                    <a:p>
                      <a:pPr marR="0" indent="0" algn="l" rtl="0">
                        <a:lnSpc>
                          <a:spcPct val="119000"/>
                        </a:lnSpc>
                        <a:spcAft>
                          <a:spcPts val="600"/>
                        </a:spcAft>
                        <a:buNone/>
                      </a:pPr>
                      <a:r>
                        <a:rPr lang="pt-BR" sz="3600" kern="1400" dirty="0">
                          <a:ln>
                            <a:noFill/>
                          </a:ln>
                          <a:solidFill>
                            <a:srgbClr val="0C0C0C"/>
                          </a:solidFill>
                          <a:effectLst/>
                          <a:latin typeface="Times New Roman" panose="02020603050405020304" pitchFamily="18" charset="0"/>
                        </a:rPr>
                        <a:t>_Na</a:t>
                      </a:r>
                      <a:r>
                        <a:rPr lang="pt-BR" sz="3600" kern="1400" baseline="-25000" dirty="0">
                          <a:ln>
                            <a:noFill/>
                          </a:ln>
                          <a:solidFill>
                            <a:srgbClr val="0C0C0C"/>
                          </a:solidFill>
                          <a:effectLst/>
                          <a:latin typeface="Times New Roman" panose="02020603050405020304" pitchFamily="18" charset="0"/>
                        </a:rPr>
                        <a:t>2</a:t>
                      </a:r>
                      <a:r>
                        <a:rPr lang="pt-BR" sz="3600" kern="1400" dirty="0">
                          <a:ln>
                            <a:noFill/>
                          </a:ln>
                          <a:solidFill>
                            <a:srgbClr val="0C0C0C"/>
                          </a:solidFill>
                          <a:effectLst/>
                          <a:latin typeface="Times New Roman" panose="02020603050405020304" pitchFamily="18" charset="0"/>
                        </a:rPr>
                        <a:t>SO</a:t>
                      </a:r>
                      <a:r>
                        <a:rPr lang="pt-BR" sz="3600" kern="1400" baseline="-25000" dirty="0">
                          <a:ln>
                            <a:noFill/>
                          </a:ln>
                          <a:solidFill>
                            <a:srgbClr val="0C0C0C"/>
                          </a:solidFill>
                          <a:effectLst/>
                          <a:latin typeface="Times New Roman" panose="02020603050405020304" pitchFamily="18" charset="0"/>
                        </a:rPr>
                        <a:t>4(AQ) </a:t>
                      </a:r>
                      <a:r>
                        <a:rPr lang="pt-BR" sz="3600" kern="1400" dirty="0">
                          <a:ln>
                            <a:noFill/>
                          </a:ln>
                          <a:solidFill>
                            <a:srgbClr val="0C0C0C"/>
                          </a:solidFill>
                          <a:effectLst/>
                          <a:latin typeface="Times New Roman" panose="02020603050405020304" pitchFamily="18" charset="0"/>
                        </a:rPr>
                        <a:t>+   _SrCl</a:t>
                      </a:r>
                      <a:r>
                        <a:rPr lang="pt-BR" sz="3600" kern="1400" baseline="-25000" dirty="0">
                          <a:ln>
                            <a:noFill/>
                          </a:ln>
                          <a:solidFill>
                            <a:srgbClr val="0C0C0C"/>
                          </a:solidFill>
                          <a:effectLst/>
                          <a:latin typeface="Times New Roman" panose="02020603050405020304" pitchFamily="18" charset="0"/>
                        </a:rPr>
                        <a:t>2(AQ) </a:t>
                      </a:r>
                      <a:r>
                        <a:rPr lang="pt-BR" sz="3600" kern="1400" dirty="0">
                          <a:ln>
                            <a:noFill/>
                          </a:ln>
                          <a:solidFill>
                            <a:srgbClr val="0C0C0C"/>
                          </a:solidFill>
                          <a:effectLst/>
                          <a:latin typeface="Times New Roman" panose="02020603050405020304" pitchFamily="18" charset="0"/>
                        </a:rPr>
                        <a:t>  →  _NaCl</a:t>
                      </a:r>
                      <a:r>
                        <a:rPr lang="pt-BR" sz="3600" kern="1400" baseline="-25000" dirty="0">
                          <a:ln>
                            <a:noFill/>
                          </a:ln>
                          <a:solidFill>
                            <a:srgbClr val="0C0C0C"/>
                          </a:solidFill>
                          <a:effectLst/>
                          <a:latin typeface="Times New Roman" panose="02020603050405020304" pitchFamily="18" charset="0"/>
                        </a:rPr>
                        <a:t>(AQ) </a:t>
                      </a:r>
                      <a:r>
                        <a:rPr lang="pt-BR" sz="3600" kern="1400" dirty="0">
                          <a:ln>
                            <a:noFill/>
                          </a:ln>
                          <a:solidFill>
                            <a:srgbClr val="0C0C0C"/>
                          </a:solidFill>
                          <a:effectLst/>
                          <a:latin typeface="Times New Roman" panose="02020603050405020304" pitchFamily="18" charset="0"/>
                        </a:rPr>
                        <a:t>+   _SrSO</a:t>
                      </a:r>
                      <a:r>
                        <a:rPr lang="pt-BR" sz="3600" kern="1400" baseline="-25000" dirty="0">
                          <a:ln>
                            <a:noFill/>
                          </a:ln>
                          <a:solidFill>
                            <a:srgbClr val="0C0C0C"/>
                          </a:solidFill>
                          <a:effectLst/>
                          <a:latin typeface="Times New Roman" panose="02020603050405020304" pitchFamily="18" charset="0"/>
                        </a:rPr>
                        <a:t>4(S) </a:t>
                      </a:r>
                      <a:r>
                        <a:rPr lang="pt-BR" sz="3600" kern="1400" dirty="0">
                          <a:ln>
                            <a:noFill/>
                          </a:ln>
                          <a:solidFill>
                            <a:srgbClr val="0C0C0C"/>
                          </a:solidFill>
                          <a:effectLst/>
                          <a:latin typeface="Times New Roman" panose="02020603050405020304" pitchFamily="18" charset="0"/>
                        </a:rPr>
                        <a:t>  </a:t>
                      </a:r>
                      <a:endParaRPr lang="pt-BR" sz="3600" kern="1400" dirty="0">
                        <a:ln>
                          <a:noFill/>
                        </a:ln>
                        <a:solidFill>
                          <a:srgbClr val="000000"/>
                        </a:solidFill>
                        <a:effectLst/>
                        <a:latin typeface="Calibri" panose="020F0502020204030204" pitchFamily="34" charset="0"/>
                      </a:endParaRPr>
                    </a:p>
                  </a:txBody>
                  <a:tcPr marL="36576" marR="36576" marT="36576" marB="36576" anchor="ctr">
                    <a:lnL w="3175" cap="flat" cmpd="sng" algn="ctr">
                      <a:solidFill>
                        <a:srgbClr val="7992B1"/>
                      </a:solidFill>
                      <a:prstDash val="solid"/>
                      <a:round/>
                      <a:headEnd type="none" w="med" len="med"/>
                      <a:tailEnd type="none" w="med" len="med"/>
                    </a:lnL>
                    <a:lnR w="3175" cap="flat" cmpd="sng" algn="ctr">
                      <a:solidFill>
                        <a:srgbClr val="7992B1"/>
                      </a:solidFill>
                      <a:prstDash val="solid"/>
                      <a:round/>
                      <a:headEnd type="none" w="med" len="med"/>
                      <a:tailEnd type="none" w="med" len="med"/>
                    </a:lnR>
                    <a:lnT w="3175" cap="flat" cmpd="sng" algn="ctr">
                      <a:solidFill>
                        <a:srgbClr val="7992B1"/>
                      </a:solidFill>
                      <a:prstDash val="solid"/>
                      <a:round/>
                      <a:headEnd type="none" w="med" len="med"/>
                      <a:tailEnd type="none" w="med" len="med"/>
                    </a:lnT>
                    <a:lnB w="3175" cap="flat" cmpd="sng" algn="ctr">
                      <a:solidFill>
                        <a:srgbClr val="7992B1"/>
                      </a:solidFill>
                      <a:prstDash val="solid"/>
                      <a:round/>
                      <a:headEnd type="none" w="med" len="med"/>
                      <a:tailEnd type="none" w="med" len="med"/>
                    </a:lnB>
                    <a:noFill/>
                  </a:tcPr>
                </a:tc>
                <a:extLst>
                  <a:ext uri="{0D108BD9-81ED-4DB2-BD59-A6C34878D82A}">
                    <a16:rowId xmlns:a16="http://schemas.microsoft.com/office/drawing/2014/main" val="469573469"/>
                  </a:ext>
                </a:extLst>
              </a:tr>
              <a:tr h="1728921">
                <a:tc>
                  <a:txBody>
                    <a:bodyPr/>
                    <a:lstStyle/>
                    <a:p>
                      <a:pPr marR="0" indent="0" algn="ctr" rtl="0">
                        <a:lnSpc>
                          <a:spcPct val="119000"/>
                        </a:lnSpc>
                        <a:spcAft>
                          <a:spcPts val="600"/>
                        </a:spcAft>
                        <a:buNone/>
                      </a:pPr>
                      <a:r>
                        <a:rPr lang="en-US" sz="1800" kern="1400" dirty="0">
                          <a:ln>
                            <a:noFill/>
                          </a:ln>
                          <a:solidFill>
                            <a:srgbClr val="0C0C0C"/>
                          </a:solidFill>
                          <a:effectLst/>
                          <a:latin typeface="Times New Roman" panose="02020603050405020304" pitchFamily="18" charset="0"/>
                        </a:rPr>
                        <a:t>single </a:t>
                      </a:r>
                      <a:br>
                        <a:rPr lang="en-US" sz="1800" kern="1400" dirty="0">
                          <a:ln>
                            <a:noFill/>
                          </a:ln>
                          <a:solidFill>
                            <a:srgbClr val="0C0C0C"/>
                          </a:solidFill>
                          <a:effectLst/>
                          <a:latin typeface="Times New Roman" panose="02020603050405020304" pitchFamily="18" charset="0"/>
                        </a:rPr>
                      </a:br>
                      <a:r>
                        <a:rPr lang="en-US" sz="1800" kern="1400" dirty="0">
                          <a:ln>
                            <a:noFill/>
                          </a:ln>
                          <a:solidFill>
                            <a:srgbClr val="0C0C0C"/>
                          </a:solidFill>
                          <a:effectLst/>
                          <a:latin typeface="Times New Roman" panose="02020603050405020304" pitchFamily="18" charset="0"/>
                        </a:rPr>
                        <a:t>replacement</a:t>
                      </a:r>
                      <a:endParaRPr lang="en-US" sz="1800" kern="1400" dirty="0">
                        <a:ln>
                          <a:noFill/>
                        </a:ln>
                        <a:solidFill>
                          <a:srgbClr val="000000"/>
                        </a:solidFill>
                        <a:effectLst/>
                        <a:latin typeface="Calibri" panose="020F0502020204030204" pitchFamily="34" charset="0"/>
                      </a:endParaRPr>
                    </a:p>
                  </a:txBody>
                  <a:tcPr marL="36576" marR="36576" marT="36576" marB="36576" anchor="ctr">
                    <a:lnL w="3175" cap="flat" cmpd="sng" algn="ctr">
                      <a:solidFill>
                        <a:srgbClr val="7992B1"/>
                      </a:solidFill>
                      <a:prstDash val="solid"/>
                      <a:round/>
                      <a:headEnd type="none" w="med" len="med"/>
                      <a:tailEnd type="none" w="med" len="med"/>
                    </a:lnL>
                    <a:lnR w="3175" cap="flat" cmpd="sng" algn="ctr">
                      <a:solidFill>
                        <a:srgbClr val="7992B1"/>
                      </a:solidFill>
                      <a:prstDash val="solid"/>
                      <a:round/>
                      <a:headEnd type="none" w="med" len="med"/>
                      <a:tailEnd type="none" w="med" len="med"/>
                    </a:lnR>
                    <a:lnT w="3175" cap="flat" cmpd="sng" algn="ctr">
                      <a:solidFill>
                        <a:srgbClr val="7992B1"/>
                      </a:solidFill>
                      <a:prstDash val="solid"/>
                      <a:round/>
                      <a:headEnd type="none" w="med" len="med"/>
                      <a:tailEnd type="none" w="med" len="med"/>
                    </a:lnT>
                    <a:lnB w="3175" cap="flat" cmpd="sng" algn="ctr">
                      <a:solidFill>
                        <a:srgbClr val="7992B1"/>
                      </a:solidFill>
                      <a:prstDash val="solid"/>
                      <a:round/>
                      <a:headEnd type="none" w="med" len="med"/>
                      <a:tailEnd type="none" w="med" len="med"/>
                    </a:lnB>
                    <a:noFill/>
                  </a:tcPr>
                </a:tc>
                <a:tc>
                  <a:txBody>
                    <a:bodyPr/>
                    <a:lstStyle/>
                    <a:p>
                      <a:pPr marR="0" indent="0" algn="l" rtl="0">
                        <a:lnSpc>
                          <a:spcPct val="119000"/>
                        </a:lnSpc>
                        <a:spcAft>
                          <a:spcPts val="600"/>
                        </a:spcAft>
                        <a:buNone/>
                      </a:pPr>
                      <a:r>
                        <a:rPr lang="pt-BR" sz="4000" kern="1400" dirty="0">
                          <a:ln>
                            <a:noFill/>
                          </a:ln>
                          <a:solidFill>
                            <a:srgbClr val="0C0C0C"/>
                          </a:solidFill>
                          <a:effectLst/>
                          <a:latin typeface="Times New Roman" panose="02020603050405020304" pitchFamily="18" charset="0"/>
                        </a:rPr>
                        <a:t>  2Fe</a:t>
                      </a:r>
                      <a:r>
                        <a:rPr lang="pt-BR" sz="4000" kern="1400" baseline="-25000" dirty="0">
                          <a:ln>
                            <a:noFill/>
                          </a:ln>
                          <a:solidFill>
                            <a:srgbClr val="0C0C0C"/>
                          </a:solidFill>
                          <a:effectLst/>
                          <a:latin typeface="Times New Roman" panose="02020603050405020304" pitchFamily="18" charset="0"/>
                        </a:rPr>
                        <a:t>(S) </a:t>
                      </a:r>
                      <a:r>
                        <a:rPr lang="pt-BR" sz="4000" kern="1400" dirty="0">
                          <a:ln>
                            <a:noFill/>
                          </a:ln>
                          <a:solidFill>
                            <a:srgbClr val="0C0C0C"/>
                          </a:solidFill>
                          <a:effectLst/>
                          <a:latin typeface="Times New Roman" panose="02020603050405020304" pitchFamily="18" charset="0"/>
                        </a:rPr>
                        <a:t>  +  3CuCl</a:t>
                      </a:r>
                      <a:r>
                        <a:rPr lang="pt-BR" sz="4000" kern="1400" baseline="-25000" dirty="0">
                          <a:ln>
                            <a:noFill/>
                          </a:ln>
                          <a:solidFill>
                            <a:srgbClr val="0C0C0C"/>
                          </a:solidFill>
                          <a:effectLst/>
                          <a:latin typeface="Times New Roman" panose="02020603050405020304" pitchFamily="18" charset="0"/>
                        </a:rPr>
                        <a:t>2(AQ) </a:t>
                      </a:r>
                      <a:r>
                        <a:rPr lang="pt-BR" sz="4000" kern="1400" dirty="0">
                          <a:ln>
                            <a:noFill/>
                          </a:ln>
                          <a:solidFill>
                            <a:srgbClr val="0C0C0C"/>
                          </a:solidFill>
                          <a:effectLst/>
                          <a:latin typeface="Times New Roman" panose="02020603050405020304" pitchFamily="18" charset="0"/>
                        </a:rPr>
                        <a:t>  →    2FeCl</a:t>
                      </a:r>
                      <a:r>
                        <a:rPr lang="pt-BR" sz="4000" kern="1400" baseline="-25000" dirty="0">
                          <a:ln>
                            <a:noFill/>
                          </a:ln>
                          <a:solidFill>
                            <a:srgbClr val="0C0C0C"/>
                          </a:solidFill>
                          <a:effectLst/>
                          <a:latin typeface="Times New Roman" panose="02020603050405020304" pitchFamily="18" charset="0"/>
                        </a:rPr>
                        <a:t>3(AQ) </a:t>
                      </a:r>
                      <a:r>
                        <a:rPr lang="pt-BR" sz="4000" kern="1400" dirty="0">
                          <a:ln>
                            <a:noFill/>
                          </a:ln>
                          <a:solidFill>
                            <a:srgbClr val="0C0C0C"/>
                          </a:solidFill>
                          <a:effectLst/>
                          <a:latin typeface="Times New Roman" panose="02020603050405020304" pitchFamily="18" charset="0"/>
                        </a:rPr>
                        <a:t>  +  3Cu</a:t>
                      </a:r>
                      <a:r>
                        <a:rPr lang="pt-BR" sz="4000" kern="1400" baseline="-25000" dirty="0">
                          <a:ln>
                            <a:noFill/>
                          </a:ln>
                          <a:solidFill>
                            <a:srgbClr val="0C0C0C"/>
                          </a:solidFill>
                          <a:effectLst/>
                          <a:latin typeface="Times New Roman" panose="02020603050405020304" pitchFamily="18" charset="0"/>
                        </a:rPr>
                        <a:t>(S)</a:t>
                      </a:r>
                      <a:endParaRPr lang="pt-BR" sz="4000" kern="1400" dirty="0">
                        <a:ln>
                          <a:noFill/>
                        </a:ln>
                        <a:solidFill>
                          <a:srgbClr val="000000"/>
                        </a:solidFill>
                        <a:effectLst/>
                        <a:latin typeface="Calibri" panose="020F0502020204030204" pitchFamily="34" charset="0"/>
                      </a:endParaRPr>
                    </a:p>
                  </a:txBody>
                  <a:tcPr marL="36576" marR="36576" marT="36576" marB="36576" anchor="ctr">
                    <a:lnL w="3175" cap="flat" cmpd="sng" algn="ctr">
                      <a:solidFill>
                        <a:srgbClr val="7992B1"/>
                      </a:solidFill>
                      <a:prstDash val="solid"/>
                      <a:round/>
                      <a:headEnd type="none" w="med" len="med"/>
                      <a:tailEnd type="none" w="med" len="med"/>
                    </a:lnL>
                    <a:lnR w="3175" cap="flat" cmpd="sng" algn="ctr">
                      <a:solidFill>
                        <a:srgbClr val="7992B1"/>
                      </a:solidFill>
                      <a:prstDash val="solid"/>
                      <a:round/>
                      <a:headEnd type="none" w="med" len="med"/>
                      <a:tailEnd type="none" w="med" len="med"/>
                    </a:lnR>
                    <a:lnT w="3175" cap="flat" cmpd="sng" algn="ctr">
                      <a:solidFill>
                        <a:srgbClr val="7992B1"/>
                      </a:solidFill>
                      <a:prstDash val="solid"/>
                      <a:round/>
                      <a:headEnd type="none" w="med" len="med"/>
                      <a:tailEnd type="none" w="med" len="med"/>
                    </a:lnT>
                    <a:lnB w="3175" cap="flat" cmpd="sng" algn="ctr">
                      <a:solidFill>
                        <a:srgbClr val="7992B1"/>
                      </a:solidFill>
                      <a:prstDash val="solid"/>
                      <a:round/>
                      <a:headEnd type="none" w="med" len="med"/>
                      <a:tailEnd type="none" w="med" len="med"/>
                    </a:lnB>
                    <a:noFill/>
                  </a:tcPr>
                </a:tc>
                <a:extLst>
                  <a:ext uri="{0D108BD9-81ED-4DB2-BD59-A6C34878D82A}">
                    <a16:rowId xmlns:a16="http://schemas.microsoft.com/office/drawing/2014/main" val="1148354133"/>
                  </a:ext>
                </a:extLst>
              </a:tr>
              <a:tr h="1700079">
                <a:tc>
                  <a:txBody>
                    <a:bodyPr/>
                    <a:lstStyle/>
                    <a:p>
                      <a:pPr marR="0" indent="0" algn="ctr" rtl="0">
                        <a:lnSpc>
                          <a:spcPct val="119000"/>
                        </a:lnSpc>
                        <a:spcAft>
                          <a:spcPts val="600"/>
                        </a:spcAft>
                        <a:buNone/>
                      </a:pPr>
                      <a:r>
                        <a:rPr lang="en-US" sz="1800" kern="1400" dirty="0">
                          <a:ln>
                            <a:noFill/>
                          </a:ln>
                          <a:solidFill>
                            <a:srgbClr val="0C0C0C"/>
                          </a:solidFill>
                          <a:effectLst/>
                          <a:latin typeface="Times New Roman" panose="02020603050405020304" pitchFamily="18" charset="0"/>
                        </a:rPr>
                        <a:t>combustion</a:t>
                      </a:r>
                      <a:endParaRPr lang="en-US" sz="1800" kern="1400" dirty="0">
                        <a:ln>
                          <a:noFill/>
                        </a:ln>
                        <a:solidFill>
                          <a:srgbClr val="000000"/>
                        </a:solidFill>
                        <a:effectLst/>
                        <a:latin typeface="Calibri" panose="020F0502020204030204" pitchFamily="34" charset="0"/>
                      </a:endParaRPr>
                    </a:p>
                  </a:txBody>
                  <a:tcPr marL="36576" marR="36576" marT="36576" marB="36576" anchor="ctr">
                    <a:lnL w="3175" cap="flat" cmpd="sng" algn="ctr">
                      <a:solidFill>
                        <a:srgbClr val="7992B1"/>
                      </a:solidFill>
                      <a:prstDash val="solid"/>
                      <a:round/>
                      <a:headEnd type="none" w="med" len="med"/>
                      <a:tailEnd type="none" w="med" len="med"/>
                    </a:lnL>
                    <a:lnR w="3175" cap="flat" cmpd="sng" algn="ctr">
                      <a:solidFill>
                        <a:srgbClr val="7992B1"/>
                      </a:solidFill>
                      <a:prstDash val="solid"/>
                      <a:round/>
                      <a:headEnd type="none" w="med" len="med"/>
                      <a:tailEnd type="none" w="med" len="med"/>
                    </a:lnR>
                    <a:lnT w="3175" cap="flat" cmpd="sng" algn="ctr">
                      <a:solidFill>
                        <a:srgbClr val="7992B1"/>
                      </a:solidFill>
                      <a:prstDash val="solid"/>
                      <a:round/>
                      <a:headEnd type="none" w="med" len="med"/>
                      <a:tailEnd type="none" w="med" len="med"/>
                    </a:lnT>
                    <a:lnB w="3175" cap="flat" cmpd="sng" algn="ctr">
                      <a:solidFill>
                        <a:srgbClr val="7992B1"/>
                      </a:solidFill>
                      <a:prstDash val="solid"/>
                      <a:round/>
                      <a:headEnd type="none" w="med" len="med"/>
                      <a:tailEnd type="none" w="med" len="med"/>
                    </a:lnB>
                    <a:noFill/>
                  </a:tcPr>
                </a:tc>
                <a:tc>
                  <a:txBody>
                    <a:bodyPr/>
                    <a:lstStyle/>
                    <a:p>
                      <a:pPr marR="0" indent="0" algn="l" rtl="0">
                        <a:lnSpc>
                          <a:spcPct val="119000"/>
                        </a:lnSpc>
                        <a:spcAft>
                          <a:spcPts val="600"/>
                        </a:spcAft>
                        <a:buNone/>
                      </a:pPr>
                      <a:r>
                        <a:rPr lang="pt-BR" sz="4000" kern="1400" dirty="0">
                          <a:ln>
                            <a:noFill/>
                          </a:ln>
                          <a:solidFill>
                            <a:srgbClr val="0C0C0C"/>
                          </a:solidFill>
                          <a:effectLst/>
                          <a:latin typeface="Times New Roman" panose="02020603050405020304" pitchFamily="18" charset="0"/>
                        </a:rPr>
                        <a:t>  2C</a:t>
                      </a:r>
                      <a:r>
                        <a:rPr lang="pt-BR" sz="4000" kern="1400" baseline="-25000" dirty="0">
                          <a:ln>
                            <a:noFill/>
                          </a:ln>
                          <a:solidFill>
                            <a:srgbClr val="0C0C0C"/>
                          </a:solidFill>
                          <a:effectLst/>
                          <a:latin typeface="Times New Roman" panose="02020603050405020304" pitchFamily="18" charset="0"/>
                        </a:rPr>
                        <a:t>8</a:t>
                      </a:r>
                      <a:r>
                        <a:rPr lang="pt-BR" sz="4000" kern="1400" dirty="0">
                          <a:ln>
                            <a:noFill/>
                          </a:ln>
                          <a:solidFill>
                            <a:srgbClr val="0C0C0C"/>
                          </a:solidFill>
                          <a:effectLst/>
                          <a:latin typeface="Times New Roman" panose="02020603050405020304" pitchFamily="18" charset="0"/>
                        </a:rPr>
                        <a:t>H</a:t>
                      </a:r>
                      <a:r>
                        <a:rPr lang="pt-BR" sz="4000" kern="1400" baseline="-25000" dirty="0">
                          <a:ln>
                            <a:noFill/>
                          </a:ln>
                          <a:solidFill>
                            <a:srgbClr val="0C0C0C"/>
                          </a:solidFill>
                          <a:effectLst/>
                          <a:latin typeface="Times New Roman" panose="02020603050405020304" pitchFamily="18" charset="0"/>
                        </a:rPr>
                        <a:t>18</a:t>
                      </a:r>
                      <a:r>
                        <a:rPr lang="pt-BR" sz="4000" kern="1400" dirty="0">
                          <a:ln>
                            <a:noFill/>
                          </a:ln>
                          <a:solidFill>
                            <a:srgbClr val="0C0C0C"/>
                          </a:solidFill>
                          <a:effectLst/>
                          <a:latin typeface="Times New Roman" panose="02020603050405020304" pitchFamily="18" charset="0"/>
                        </a:rPr>
                        <a:t>  +     25O</a:t>
                      </a:r>
                      <a:r>
                        <a:rPr lang="pt-BR" sz="4000" kern="1400" baseline="-25000" dirty="0">
                          <a:ln>
                            <a:noFill/>
                          </a:ln>
                          <a:solidFill>
                            <a:srgbClr val="0C0C0C"/>
                          </a:solidFill>
                          <a:effectLst/>
                          <a:latin typeface="Times New Roman" panose="02020603050405020304" pitchFamily="18" charset="0"/>
                        </a:rPr>
                        <a:t>2(G) </a:t>
                      </a:r>
                      <a:r>
                        <a:rPr lang="pt-BR" sz="4000" kern="1400" dirty="0">
                          <a:ln>
                            <a:noFill/>
                          </a:ln>
                          <a:solidFill>
                            <a:srgbClr val="0C0C0C"/>
                          </a:solidFill>
                          <a:effectLst/>
                          <a:latin typeface="Times New Roman" panose="02020603050405020304" pitchFamily="18" charset="0"/>
                        </a:rPr>
                        <a:t>→   16CO</a:t>
                      </a:r>
                      <a:r>
                        <a:rPr lang="pt-BR" sz="4000" kern="1400" baseline="-25000" dirty="0">
                          <a:ln>
                            <a:noFill/>
                          </a:ln>
                          <a:solidFill>
                            <a:srgbClr val="0C0C0C"/>
                          </a:solidFill>
                          <a:effectLst/>
                          <a:latin typeface="Times New Roman" panose="02020603050405020304" pitchFamily="18" charset="0"/>
                        </a:rPr>
                        <a:t>2(G)  </a:t>
                      </a:r>
                      <a:r>
                        <a:rPr lang="pt-BR" sz="4000" kern="1400" dirty="0">
                          <a:ln>
                            <a:noFill/>
                          </a:ln>
                          <a:solidFill>
                            <a:srgbClr val="0C0C0C"/>
                          </a:solidFill>
                          <a:effectLst/>
                          <a:latin typeface="Times New Roman" panose="02020603050405020304" pitchFamily="18" charset="0"/>
                        </a:rPr>
                        <a:t>+  18H</a:t>
                      </a:r>
                      <a:r>
                        <a:rPr lang="pt-BR" sz="4000" kern="1400" baseline="-25000" dirty="0">
                          <a:ln>
                            <a:noFill/>
                          </a:ln>
                          <a:solidFill>
                            <a:srgbClr val="0C0C0C"/>
                          </a:solidFill>
                          <a:effectLst/>
                          <a:latin typeface="Times New Roman" panose="02020603050405020304" pitchFamily="18" charset="0"/>
                        </a:rPr>
                        <a:t>2</a:t>
                      </a:r>
                      <a:r>
                        <a:rPr lang="pt-BR" sz="4000" kern="1400" dirty="0">
                          <a:ln>
                            <a:noFill/>
                          </a:ln>
                          <a:solidFill>
                            <a:srgbClr val="0C0C0C"/>
                          </a:solidFill>
                          <a:effectLst/>
                          <a:latin typeface="Times New Roman" panose="02020603050405020304" pitchFamily="18" charset="0"/>
                        </a:rPr>
                        <a:t>O</a:t>
                      </a:r>
                      <a:r>
                        <a:rPr lang="pt-BR" sz="4000" kern="1400" baseline="-25000" dirty="0">
                          <a:ln>
                            <a:noFill/>
                          </a:ln>
                          <a:solidFill>
                            <a:srgbClr val="0C0C0C"/>
                          </a:solidFill>
                          <a:effectLst/>
                          <a:latin typeface="Times New Roman" panose="02020603050405020304" pitchFamily="18" charset="0"/>
                        </a:rPr>
                        <a:t>(G)                 </a:t>
                      </a:r>
                      <a:endParaRPr lang="pt-BR" sz="4000" kern="1400" dirty="0">
                        <a:ln>
                          <a:noFill/>
                        </a:ln>
                        <a:solidFill>
                          <a:srgbClr val="000000"/>
                        </a:solidFill>
                        <a:effectLst/>
                        <a:latin typeface="Calibri" panose="020F0502020204030204" pitchFamily="34" charset="0"/>
                      </a:endParaRPr>
                    </a:p>
                  </a:txBody>
                  <a:tcPr marL="36576" marR="36576" marT="36576" marB="36576" anchor="ctr">
                    <a:lnL w="3175" cap="flat" cmpd="sng" algn="ctr">
                      <a:solidFill>
                        <a:srgbClr val="7992B1"/>
                      </a:solidFill>
                      <a:prstDash val="solid"/>
                      <a:round/>
                      <a:headEnd type="none" w="med" len="med"/>
                      <a:tailEnd type="none" w="med" len="med"/>
                    </a:lnL>
                    <a:lnR w="3175" cap="flat" cmpd="sng" algn="ctr">
                      <a:solidFill>
                        <a:srgbClr val="7992B1"/>
                      </a:solidFill>
                      <a:prstDash val="solid"/>
                      <a:round/>
                      <a:headEnd type="none" w="med" len="med"/>
                      <a:tailEnd type="none" w="med" len="med"/>
                    </a:lnR>
                    <a:lnT w="3175" cap="flat" cmpd="sng" algn="ctr">
                      <a:solidFill>
                        <a:srgbClr val="7992B1"/>
                      </a:solidFill>
                      <a:prstDash val="solid"/>
                      <a:round/>
                      <a:headEnd type="none" w="med" len="med"/>
                      <a:tailEnd type="none" w="med" len="med"/>
                    </a:lnT>
                    <a:lnB w="3175" cap="flat" cmpd="sng" algn="ctr">
                      <a:solidFill>
                        <a:srgbClr val="7992B1"/>
                      </a:solidFill>
                      <a:prstDash val="solid"/>
                      <a:round/>
                      <a:headEnd type="none" w="med" len="med"/>
                      <a:tailEnd type="none" w="med" len="med"/>
                    </a:lnB>
                    <a:noFill/>
                  </a:tcPr>
                </a:tc>
                <a:extLst>
                  <a:ext uri="{0D108BD9-81ED-4DB2-BD59-A6C34878D82A}">
                    <a16:rowId xmlns:a16="http://schemas.microsoft.com/office/drawing/2014/main" val="1811399565"/>
                  </a:ext>
                </a:extLst>
              </a:tr>
              <a:tr h="1700079">
                <a:tc>
                  <a:txBody>
                    <a:bodyPr/>
                    <a:lstStyle/>
                    <a:p>
                      <a:pPr marR="0" indent="0" algn="ctr" rtl="0">
                        <a:lnSpc>
                          <a:spcPct val="119000"/>
                        </a:lnSpc>
                        <a:spcAft>
                          <a:spcPts val="600"/>
                        </a:spcAft>
                        <a:buNone/>
                      </a:pPr>
                      <a:r>
                        <a:rPr lang="en-US" sz="1800" kern="1400" dirty="0">
                          <a:ln>
                            <a:noFill/>
                          </a:ln>
                          <a:solidFill>
                            <a:srgbClr val="0C0C0C"/>
                          </a:solidFill>
                          <a:effectLst/>
                          <a:latin typeface="Times New Roman" panose="02020603050405020304" pitchFamily="18" charset="0"/>
                        </a:rPr>
                        <a:t>synthesis</a:t>
                      </a:r>
                      <a:endParaRPr lang="en-US" sz="1800" kern="1400" dirty="0">
                        <a:ln>
                          <a:noFill/>
                        </a:ln>
                        <a:solidFill>
                          <a:srgbClr val="000000"/>
                        </a:solidFill>
                        <a:effectLst/>
                        <a:latin typeface="Calibri" panose="020F0502020204030204" pitchFamily="34" charset="0"/>
                      </a:endParaRPr>
                    </a:p>
                  </a:txBody>
                  <a:tcPr marL="36576" marR="36576" marT="36576" marB="36576" anchor="ctr">
                    <a:lnL w="3175" cap="flat" cmpd="sng" algn="ctr">
                      <a:solidFill>
                        <a:srgbClr val="7992B1"/>
                      </a:solidFill>
                      <a:prstDash val="solid"/>
                      <a:round/>
                      <a:headEnd type="none" w="med" len="med"/>
                      <a:tailEnd type="none" w="med" len="med"/>
                    </a:lnL>
                    <a:lnR w="3175" cap="flat" cmpd="sng" algn="ctr">
                      <a:solidFill>
                        <a:srgbClr val="7992B1"/>
                      </a:solidFill>
                      <a:prstDash val="solid"/>
                      <a:round/>
                      <a:headEnd type="none" w="med" len="med"/>
                      <a:tailEnd type="none" w="med" len="med"/>
                    </a:lnR>
                    <a:lnT w="3175" cap="flat" cmpd="sng" algn="ctr">
                      <a:solidFill>
                        <a:srgbClr val="7992B1"/>
                      </a:solidFill>
                      <a:prstDash val="solid"/>
                      <a:round/>
                      <a:headEnd type="none" w="med" len="med"/>
                      <a:tailEnd type="none" w="med" len="med"/>
                    </a:lnT>
                    <a:lnB w="3175" cap="flat" cmpd="sng" algn="ctr">
                      <a:solidFill>
                        <a:srgbClr val="7992B1"/>
                      </a:solidFill>
                      <a:prstDash val="solid"/>
                      <a:round/>
                      <a:headEnd type="none" w="med" len="med"/>
                      <a:tailEnd type="none" w="med" len="med"/>
                    </a:lnB>
                    <a:noFill/>
                  </a:tcPr>
                </a:tc>
                <a:tc>
                  <a:txBody>
                    <a:bodyPr/>
                    <a:lstStyle/>
                    <a:p>
                      <a:pPr marR="0" indent="0" algn="l" rtl="0">
                        <a:lnSpc>
                          <a:spcPct val="119000"/>
                        </a:lnSpc>
                        <a:spcAft>
                          <a:spcPts val="600"/>
                        </a:spcAft>
                        <a:buNone/>
                      </a:pPr>
                      <a:r>
                        <a:rPr lang="pl-PL" sz="4000" kern="1400" dirty="0">
                          <a:ln>
                            <a:noFill/>
                          </a:ln>
                          <a:solidFill>
                            <a:srgbClr val="0C0C0C"/>
                          </a:solidFill>
                          <a:effectLst/>
                          <a:latin typeface="Times New Roman" panose="02020603050405020304" pitchFamily="18" charset="0"/>
                        </a:rPr>
                        <a:t>  2Co</a:t>
                      </a:r>
                      <a:r>
                        <a:rPr lang="pl-PL" sz="4000" kern="1400" baseline="-25000" dirty="0">
                          <a:ln>
                            <a:noFill/>
                          </a:ln>
                          <a:solidFill>
                            <a:srgbClr val="0C0C0C"/>
                          </a:solidFill>
                          <a:effectLst/>
                          <a:latin typeface="Times New Roman" panose="02020603050405020304" pitchFamily="18" charset="0"/>
                        </a:rPr>
                        <a:t>(S) </a:t>
                      </a:r>
                      <a:r>
                        <a:rPr lang="pl-PL" sz="4000" kern="1400" dirty="0">
                          <a:ln>
                            <a:noFill/>
                          </a:ln>
                          <a:solidFill>
                            <a:srgbClr val="0C0C0C"/>
                          </a:solidFill>
                          <a:effectLst/>
                          <a:latin typeface="Times New Roman" panose="02020603050405020304" pitchFamily="18" charset="0"/>
                        </a:rPr>
                        <a:t>  +     3S</a:t>
                      </a:r>
                      <a:r>
                        <a:rPr lang="pl-PL" sz="4000" kern="1400" baseline="-25000" dirty="0">
                          <a:ln>
                            <a:noFill/>
                          </a:ln>
                          <a:solidFill>
                            <a:srgbClr val="0C0C0C"/>
                          </a:solidFill>
                          <a:effectLst/>
                          <a:latin typeface="Times New Roman" panose="02020603050405020304" pitchFamily="18" charset="0"/>
                        </a:rPr>
                        <a:t>(S) </a:t>
                      </a:r>
                      <a:r>
                        <a:rPr lang="pl-PL" sz="4000" kern="1400" dirty="0">
                          <a:ln>
                            <a:noFill/>
                          </a:ln>
                          <a:solidFill>
                            <a:srgbClr val="0C0C0C"/>
                          </a:solidFill>
                          <a:effectLst/>
                          <a:latin typeface="Times New Roman" panose="02020603050405020304" pitchFamily="18" charset="0"/>
                        </a:rPr>
                        <a:t>  →   Co</a:t>
                      </a:r>
                      <a:r>
                        <a:rPr lang="pl-PL" sz="4000" kern="1400" baseline="-25000" dirty="0">
                          <a:ln>
                            <a:noFill/>
                          </a:ln>
                          <a:solidFill>
                            <a:srgbClr val="0C0C0C"/>
                          </a:solidFill>
                          <a:effectLst/>
                          <a:latin typeface="Times New Roman" panose="02020603050405020304" pitchFamily="18" charset="0"/>
                        </a:rPr>
                        <a:t>2</a:t>
                      </a:r>
                      <a:r>
                        <a:rPr lang="pl-PL" sz="4000" kern="1400" dirty="0">
                          <a:ln>
                            <a:noFill/>
                          </a:ln>
                          <a:solidFill>
                            <a:srgbClr val="0C0C0C"/>
                          </a:solidFill>
                          <a:effectLst/>
                          <a:latin typeface="Times New Roman" panose="02020603050405020304" pitchFamily="18" charset="0"/>
                        </a:rPr>
                        <a:t>S</a:t>
                      </a:r>
                      <a:r>
                        <a:rPr lang="pl-PL" sz="4000" kern="1400" baseline="-25000" dirty="0">
                          <a:ln>
                            <a:noFill/>
                          </a:ln>
                          <a:solidFill>
                            <a:srgbClr val="0C0C0C"/>
                          </a:solidFill>
                          <a:effectLst/>
                          <a:latin typeface="Times New Roman" panose="02020603050405020304" pitchFamily="18" charset="0"/>
                        </a:rPr>
                        <a:t>3(S) </a:t>
                      </a:r>
                      <a:r>
                        <a:rPr lang="pl-PL" sz="4000" kern="1400" dirty="0">
                          <a:ln>
                            <a:noFill/>
                          </a:ln>
                          <a:solidFill>
                            <a:srgbClr val="0C0C0C"/>
                          </a:solidFill>
                          <a:effectLst/>
                          <a:latin typeface="Times New Roman" panose="02020603050405020304" pitchFamily="18" charset="0"/>
                        </a:rPr>
                        <a:t>  </a:t>
                      </a:r>
                      <a:endParaRPr lang="pl-PL" sz="4000" kern="1400" dirty="0">
                        <a:ln>
                          <a:noFill/>
                        </a:ln>
                        <a:solidFill>
                          <a:srgbClr val="000000"/>
                        </a:solidFill>
                        <a:effectLst/>
                        <a:latin typeface="Calibri" panose="020F0502020204030204" pitchFamily="34" charset="0"/>
                      </a:endParaRPr>
                    </a:p>
                  </a:txBody>
                  <a:tcPr marL="36576" marR="36576" marT="36576" marB="36576" anchor="ctr">
                    <a:lnL w="3175" cap="flat" cmpd="sng" algn="ctr">
                      <a:solidFill>
                        <a:srgbClr val="7992B1"/>
                      </a:solidFill>
                      <a:prstDash val="solid"/>
                      <a:round/>
                      <a:headEnd type="none" w="med" len="med"/>
                      <a:tailEnd type="none" w="med" len="med"/>
                    </a:lnL>
                    <a:lnR w="3175" cap="flat" cmpd="sng" algn="ctr">
                      <a:solidFill>
                        <a:srgbClr val="7992B1"/>
                      </a:solidFill>
                      <a:prstDash val="solid"/>
                      <a:round/>
                      <a:headEnd type="none" w="med" len="med"/>
                      <a:tailEnd type="none" w="med" len="med"/>
                    </a:lnR>
                    <a:lnT w="3175" cap="flat" cmpd="sng" algn="ctr">
                      <a:solidFill>
                        <a:srgbClr val="7992B1"/>
                      </a:solidFill>
                      <a:prstDash val="solid"/>
                      <a:round/>
                      <a:headEnd type="none" w="med" len="med"/>
                      <a:tailEnd type="none" w="med" len="med"/>
                    </a:lnT>
                    <a:lnB w="3175" cap="flat" cmpd="sng" algn="ctr">
                      <a:solidFill>
                        <a:srgbClr val="7992B1"/>
                      </a:solidFill>
                      <a:prstDash val="solid"/>
                      <a:round/>
                      <a:headEnd type="none" w="med" len="med"/>
                      <a:tailEnd type="none" w="med" len="med"/>
                    </a:lnB>
                    <a:noFill/>
                  </a:tcPr>
                </a:tc>
                <a:extLst>
                  <a:ext uri="{0D108BD9-81ED-4DB2-BD59-A6C34878D82A}">
                    <a16:rowId xmlns:a16="http://schemas.microsoft.com/office/drawing/2014/main" val="2295985039"/>
                  </a:ext>
                </a:extLst>
              </a:tr>
            </a:tbl>
          </a:graphicData>
        </a:graphic>
      </p:graphicFrame>
    </p:spTree>
    <p:extLst>
      <p:ext uri="{BB962C8B-B14F-4D97-AF65-F5344CB8AC3E}">
        <p14:creationId xmlns:p14="http://schemas.microsoft.com/office/powerpoint/2010/main" val="24853125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1B6C91-6A44-C046-EF2B-E99FBF31030B}"/>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8A4B544-3B3A-0C9A-7CB3-5176C8D8A76B}"/>
              </a:ext>
            </a:extLst>
          </p:cNvPr>
          <p:cNvGraphicFramePr>
            <a:graphicFrameLocks noGrp="1"/>
          </p:cNvGraphicFramePr>
          <p:nvPr>
            <p:extLst>
              <p:ext uri="{D42A27DB-BD31-4B8C-83A1-F6EECF244321}">
                <p14:modId xmlns:p14="http://schemas.microsoft.com/office/powerpoint/2010/main" val="3623310404"/>
              </p:ext>
            </p:extLst>
          </p:nvPr>
        </p:nvGraphicFramePr>
        <p:xfrm>
          <a:off x="0" y="0"/>
          <a:ext cx="12192000" cy="6857999"/>
        </p:xfrm>
        <a:graphic>
          <a:graphicData uri="http://schemas.openxmlformats.org/drawingml/2006/table">
            <a:tbl>
              <a:tblPr/>
              <a:tblGrid>
                <a:gridCol w="1508760">
                  <a:extLst>
                    <a:ext uri="{9D8B030D-6E8A-4147-A177-3AD203B41FA5}">
                      <a16:colId xmlns:a16="http://schemas.microsoft.com/office/drawing/2014/main" val="4066851821"/>
                    </a:ext>
                  </a:extLst>
                </a:gridCol>
                <a:gridCol w="10683240">
                  <a:extLst>
                    <a:ext uri="{9D8B030D-6E8A-4147-A177-3AD203B41FA5}">
                      <a16:colId xmlns:a16="http://schemas.microsoft.com/office/drawing/2014/main" val="3262517282"/>
                    </a:ext>
                  </a:extLst>
                </a:gridCol>
              </a:tblGrid>
              <a:tr h="1165669">
                <a:tc>
                  <a:txBody>
                    <a:bodyPr/>
                    <a:lstStyle/>
                    <a:p>
                      <a:pPr marR="0" indent="0" algn="ctr" rtl="0">
                        <a:lnSpc>
                          <a:spcPct val="119000"/>
                        </a:lnSpc>
                        <a:spcAft>
                          <a:spcPts val="600"/>
                        </a:spcAft>
                        <a:buNone/>
                      </a:pPr>
                      <a:r>
                        <a:rPr lang="en-US" sz="1800" kern="1400" dirty="0">
                          <a:ln>
                            <a:noFill/>
                          </a:ln>
                          <a:solidFill>
                            <a:srgbClr val="0C0C0C"/>
                          </a:solidFill>
                          <a:effectLst/>
                          <a:latin typeface="Times New Roman" panose="02020603050405020304" pitchFamily="18" charset="0"/>
                        </a:rPr>
                        <a:t>decomposition</a:t>
                      </a:r>
                      <a:endParaRPr lang="en-US" sz="1800" kern="1400" dirty="0">
                        <a:ln>
                          <a:noFill/>
                        </a:ln>
                        <a:solidFill>
                          <a:srgbClr val="000000"/>
                        </a:solidFill>
                        <a:effectLst/>
                        <a:latin typeface="Calibri" panose="020F0502020204030204" pitchFamily="34" charset="0"/>
                      </a:endParaRPr>
                    </a:p>
                  </a:txBody>
                  <a:tcPr marL="36576" marR="36576" marT="36576" marB="36576" anchor="ctr">
                    <a:lnL w="3175" cap="flat" cmpd="sng" algn="ctr">
                      <a:solidFill>
                        <a:srgbClr val="7992B1"/>
                      </a:solidFill>
                      <a:prstDash val="solid"/>
                      <a:round/>
                      <a:headEnd type="none" w="med" len="med"/>
                      <a:tailEnd type="none" w="med" len="med"/>
                    </a:lnL>
                    <a:lnR w="3175" cap="flat" cmpd="sng" algn="ctr">
                      <a:solidFill>
                        <a:srgbClr val="7992B1"/>
                      </a:solidFill>
                      <a:prstDash val="solid"/>
                      <a:round/>
                      <a:headEnd type="none" w="med" len="med"/>
                      <a:tailEnd type="none" w="med" len="med"/>
                    </a:lnR>
                    <a:lnT w="3175" cap="flat" cmpd="sng" algn="ctr">
                      <a:solidFill>
                        <a:srgbClr val="7992B1"/>
                      </a:solidFill>
                      <a:prstDash val="solid"/>
                      <a:round/>
                      <a:headEnd type="none" w="med" len="med"/>
                      <a:tailEnd type="none" w="med" len="med"/>
                    </a:lnT>
                    <a:lnB w="3175" cap="flat" cmpd="sng" algn="ctr">
                      <a:solidFill>
                        <a:srgbClr val="7992B1"/>
                      </a:solidFill>
                      <a:prstDash val="solid"/>
                      <a:round/>
                      <a:headEnd type="none" w="med" len="med"/>
                      <a:tailEnd type="none" w="med" len="med"/>
                    </a:lnB>
                    <a:noFill/>
                  </a:tcPr>
                </a:tc>
                <a:tc>
                  <a:txBody>
                    <a:bodyPr/>
                    <a:lstStyle/>
                    <a:p>
                      <a:pPr marR="0" indent="0" algn="l" rtl="0">
                        <a:lnSpc>
                          <a:spcPct val="119000"/>
                        </a:lnSpc>
                        <a:spcAft>
                          <a:spcPts val="600"/>
                        </a:spcAft>
                        <a:buNone/>
                      </a:pPr>
                      <a:r>
                        <a:rPr lang="pt-BR" sz="3600" kern="1400" dirty="0">
                          <a:ln>
                            <a:noFill/>
                          </a:ln>
                          <a:solidFill>
                            <a:srgbClr val="0C0C0C"/>
                          </a:solidFill>
                          <a:effectLst/>
                          <a:latin typeface="Times New Roman" panose="02020603050405020304" pitchFamily="18" charset="0"/>
                        </a:rPr>
                        <a:t>     _KNO</a:t>
                      </a:r>
                      <a:r>
                        <a:rPr lang="pt-BR" sz="3600" kern="1400" baseline="-25000" dirty="0">
                          <a:ln>
                            <a:noFill/>
                          </a:ln>
                          <a:solidFill>
                            <a:srgbClr val="0C0C0C"/>
                          </a:solidFill>
                          <a:effectLst/>
                          <a:latin typeface="Times New Roman" panose="02020603050405020304" pitchFamily="18" charset="0"/>
                        </a:rPr>
                        <a:t>3(S) </a:t>
                      </a:r>
                      <a:r>
                        <a:rPr lang="pt-BR" sz="3600" kern="1400" dirty="0">
                          <a:ln>
                            <a:noFill/>
                          </a:ln>
                          <a:solidFill>
                            <a:srgbClr val="0C0C0C"/>
                          </a:solidFill>
                          <a:effectLst/>
                          <a:latin typeface="Times New Roman" panose="02020603050405020304" pitchFamily="18" charset="0"/>
                        </a:rPr>
                        <a:t>   →   _KNO</a:t>
                      </a:r>
                      <a:r>
                        <a:rPr lang="pt-BR" sz="3600" kern="1400" baseline="-25000" dirty="0">
                          <a:ln>
                            <a:noFill/>
                          </a:ln>
                          <a:solidFill>
                            <a:srgbClr val="0C0C0C"/>
                          </a:solidFill>
                          <a:effectLst/>
                          <a:latin typeface="Times New Roman" panose="02020603050405020304" pitchFamily="18" charset="0"/>
                        </a:rPr>
                        <a:t>2(S) </a:t>
                      </a:r>
                      <a:r>
                        <a:rPr lang="pt-BR" sz="3600" kern="1400" dirty="0">
                          <a:ln>
                            <a:noFill/>
                          </a:ln>
                          <a:solidFill>
                            <a:srgbClr val="0C0C0C"/>
                          </a:solidFill>
                          <a:effectLst/>
                          <a:latin typeface="Times New Roman" panose="02020603050405020304" pitchFamily="18" charset="0"/>
                        </a:rPr>
                        <a:t>+  _O</a:t>
                      </a:r>
                      <a:r>
                        <a:rPr lang="pt-BR" sz="3600" kern="1400" baseline="-25000" dirty="0">
                          <a:ln>
                            <a:noFill/>
                          </a:ln>
                          <a:solidFill>
                            <a:srgbClr val="0C0C0C"/>
                          </a:solidFill>
                          <a:effectLst/>
                          <a:latin typeface="Times New Roman" panose="02020603050405020304" pitchFamily="18" charset="0"/>
                        </a:rPr>
                        <a:t>2(G) </a:t>
                      </a:r>
                      <a:endParaRPr lang="pt-BR" sz="3600" kern="1400" dirty="0">
                        <a:ln>
                          <a:noFill/>
                        </a:ln>
                        <a:solidFill>
                          <a:srgbClr val="000000"/>
                        </a:solidFill>
                        <a:effectLst/>
                        <a:latin typeface="Calibri" panose="020F0502020204030204" pitchFamily="34" charset="0"/>
                      </a:endParaRPr>
                    </a:p>
                  </a:txBody>
                  <a:tcPr marL="36576" marR="36576" marT="36576" marB="36576" anchor="ctr">
                    <a:lnL w="3175" cap="flat" cmpd="sng" algn="ctr">
                      <a:solidFill>
                        <a:srgbClr val="7992B1"/>
                      </a:solidFill>
                      <a:prstDash val="solid"/>
                      <a:round/>
                      <a:headEnd type="none" w="med" len="med"/>
                      <a:tailEnd type="none" w="med" len="med"/>
                    </a:lnL>
                    <a:lnR w="3175" cap="flat" cmpd="sng" algn="ctr">
                      <a:solidFill>
                        <a:srgbClr val="7992B1"/>
                      </a:solidFill>
                      <a:prstDash val="solid"/>
                      <a:round/>
                      <a:headEnd type="none" w="med" len="med"/>
                      <a:tailEnd type="none" w="med" len="med"/>
                    </a:lnR>
                    <a:lnT w="3175" cap="flat" cmpd="sng" algn="ctr">
                      <a:solidFill>
                        <a:srgbClr val="7992B1"/>
                      </a:solidFill>
                      <a:prstDash val="solid"/>
                      <a:round/>
                      <a:headEnd type="none" w="med" len="med"/>
                      <a:tailEnd type="none" w="med" len="med"/>
                    </a:lnT>
                    <a:lnB w="3175" cap="flat" cmpd="sng" algn="ctr">
                      <a:solidFill>
                        <a:srgbClr val="7992B1"/>
                      </a:solidFill>
                      <a:prstDash val="solid"/>
                      <a:round/>
                      <a:headEnd type="none" w="med" len="med"/>
                      <a:tailEnd type="none" w="med" len="med"/>
                    </a:lnB>
                    <a:noFill/>
                  </a:tcPr>
                </a:tc>
                <a:extLst>
                  <a:ext uri="{0D108BD9-81ED-4DB2-BD59-A6C34878D82A}">
                    <a16:rowId xmlns:a16="http://schemas.microsoft.com/office/drawing/2014/main" val="3884572365"/>
                  </a:ext>
                </a:extLst>
              </a:tr>
              <a:tr h="1185445">
                <a:tc>
                  <a:txBody>
                    <a:bodyPr/>
                    <a:lstStyle/>
                    <a:p>
                      <a:pPr marR="0" indent="0" algn="ctr" rtl="0">
                        <a:lnSpc>
                          <a:spcPct val="119000"/>
                        </a:lnSpc>
                        <a:spcAft>
                          <a:spcPts val="600"/>
                        </a:spcAft>
                        <a:buNone/>
                      </a:pPr>
                      <a:r>
                        <a:rPr lang="en-US" sz="1800" kern="1400" dirty="0">
                          <a:ln>
                            <a:noFill/>
                          </a:ln>
                          <a:solidFill>
                            <a:srgbClr val="0C0C0C"/>
                          </a:solidFill>
                          <a:effectLst/>
                          <a:latin typeface="Times New Roman" panose="02020603050405020304" pitchFamily="18" charset="0"/>
                        </a:rPr>
                        <a:t>single</a:t>
                      </a:r>
                      <a:br>
                        <a:rPr lang="en-US" sz="1800" kern="1400" dirty="0">
                          <a:ln>
                            <a:noFill/>
                          </a:ln>
                          <a:solidFill>
                            <a:srgbClr val="0C0C0C"/>
                          </a:solidFill>
                          <a:effectLst/>
                          <a:latin typeface="Times New Roman" panose="02020603050405020304" pitchFamily="18" charset="0"/>
                        </a:rPr>
                      </a:br>
                      <a:r>
                        <a:rPr lang="en-US" sz="1800" kern="1400" dirty="0">
                          <a:ln>
                            <a:noFill/>
                          </a:ln>
                          <a:solidFill>
                            <a:srgbClr val="0C0C0C"/>
                          </a:solidFill>
                          <a:effectLst/>
                          <a:latin typeface="Times New Roman" panose="02020603050405020304" pitchFamily="18" charset="0"/>
                        </a:rPr>
                        <a:t>replacement</a:t>
                      </a:r>
                      <a:endParaRPr lang="en-US" sz="1800" kern="1400" dirty="0">
                        <a:ln>
                          <a:noFill/>
                        </a:ln>
                        <a:solidFill>
                          <a:srgbClr val="000000"/>
                        </a:solidFill>
                        <a:effectLst/>
                        <a:latin typeface="Calibri" panose="020F0502020204030204" pitchFamily="34" charset="0"/>
                      </a:endParaRPr>
                    </a:p>
                  </a:txBody>
                  <a:tcPr marL="36576" marR="36576" marT="36576" marB="36576" anchor="ctr">
                    <a:lnL w="3175" cap="flat" cmpd="sng" algn="ctr">
                      <a:solidFill>
                        <a:srgbClr val="7992B1"/>
                      </a:solidFill>
                      <a:prstDash val="solid"/>
                      <a:round/>
                      <a:headEnd type="none" w="med" len="med"/>
                      <a:tailEnd type="none" w="med" len="med"/>
                    </a:lnL>
                    <a:lnR w="3175" cap="flat" cmpd="sng" algn="ctr">
                      <a:solidFill>
                        <a:srgbClr val="7992B1"/>
                      </a:solidFill>
                      <a:prstDash val="solid"/>
                      <a:round/>
                      <a:headEnd type="none" w="med" len="med"/>
                      <a:tailEnd type="none" w="med" len="med"/>
                    </a:lnR>
                    <a:lnT w="3175" cap="flat" cmpd="sng" algn="ctr">
                      <a:solidFill>
                        <a:srgbClr val="7992B1"/>
                      </a:solidFill>
                      <a:prstDash val="solid"/>
                      <a:round/>
                      <a:headEnd type="none" w="med" len="med"/>
                      <a:tailEnd type="none" w="med" len="med"/>
                    </a:lnT>
                    <a:lnB w="3175" cap="flat" cmpd="sng" algn="ctr">
                      <a:solidFill>
                        <a:srgbClr val="7992B1"/>
                      </a:solidFill>
                      <a:prstDash val="solid"/>
                      <a:round/>
                      <a:headEnd type="none" w="med" len="med"/>
                      <a:tailEnd type="none" w="med" len="med"/>
                    </a:lnB>
                    <a:noFill/>
                  </a:tcPr>
                </a:tc>
                <a:tc>
                  <a:txBody>
                    <a:bodyPr/>
                    <a:lstStyle/>
                    <a:p>
                      <a:pPr marR="0" indent="0" algn="l" rtl="0">
                        <a:lnSpc>
                          <a:spcPct val="119000"/>
                        </a:lnSpc>
                        <a:spcAft>
                          <a:spcPts val="600"/>
                        </a:spcAft>
                        <a:buNone/>
                      </a:pPr>
                      <a:r>
                        <a:rPr lang="en-US" sz="3600" kern="1400" dirty="0">
                          <a:ln>
                            <a:noFill/>
                          </a:ln>
                          <a:solidFill>
                            <a:srgbClr val="0C0C0C"/>
                          </a:solidFill>
                          <a:effectLst/>
                          <a:latin typeface="Times New Roman" panose="02020603050405020304" pitchFamily="18" charset="0"/>
                        </a:rPr>
                        <a:t>    _Cl</a:t>
                      </a:r>
                      <a:r>
                        <a:rPr lang="en-US" sz="3600" kern="1400" baseline="-25000" dirty="0">
                          <a:ln>
                            <a:noFill/>
                          </a:ln>
                          <a:solidFill>
                            <a:srgbClr val="0C0C0C"/>
                          </a:solidFill>
                          <a:effectLst/>
                          <a:latin typeface="Times New Roman" panose="02020603050405020304" pitchFamily="18" charset="0"/>
                        </a:rPr>
                        <a:t>2(G) </a:t>
                      </a:r>
                      <a:r>
                        <a:rPr lang="en-US" sz="3600" kern="1400" dirty="0">
                          <a:ln>
                            <a:noFill/>
                          </a:ln>
                          <a:solidFill>
                            <a:srgbClr val="0C0C0C"/>
                          </a:solidFill>
                          <a:effectLst/>
                          <a:latin typeface="Times New Roman" panose="02020603050405020304" pitchFamily="18" charset="0"/>
                        </a:rPr>
                        <a:t>+  _</a:t>
                      </a:r>
                      <a:r>
                        <a:rPr lang="en-US" sz="3600" kern="1400" dirty="0" err="1">
                          <a:ln>
                            <a:noFill/>
                          </a:ln>
                          <a:solidFill>
                            <a:srgbClr val="0C0C0C"/>
                          </a:solidFill>
                          <a:effectLst/>
                          <a:latin typeface="Times New Roman" panose="02020603050405020304" pitchFamily="18" charset="0"/>
                        </a:rPr>
                        <a:t>LiBr</a:t>
                      </a:r>
                      <a:r>
                        <a:rPr lang="en-US" sz="3600" kern="1400" baseline="-25000" dirty="0">
                          <a:ln>
                            <a:noFill/>
                          </a:ln>
                          <a:solidFill>
                            <a:srgbClr val="0C0C0C"/>
                          </a:solidFill>
                          <a:effectLst/>
                          <a:latin typeface="Times New Roman" panose="02020603050405020304" pitchFamily="18" charset="0"/>
                        </a:rPr>
                        <a:t>(AQ) </a:t>
                      </a:r>
                      <a:r>
                        <a:rPr lang="en-US" sz="3600" kern="1400" dirty="0">
                          <a:ln>
                            <a:noFill/>
                          </a:ln>
                          <a:solidFill>
                            <a:srgbClr val="0C0C0C"/>
                          </a:solidFill>
                          <a:effectLst/>
                          <a:latin typeface="Times New Roman" panose="02020603050405020304" pitchFamily="18" charset="0"/>
                        </a:rPr>
                        <a:t>   →  _Br</a:t>
                      </a:r>
                      <a:r>
                        <a:rPr lang="en-US" sz="3600" kern="1400" baseline="-25000" dirty="0">
                          <a:ln>
                            <a:noFill/>
                          </a:ln>
                          <a:solidFill>
                            <a:srgbClr val="0C0C0C"/>
                          </a:solidFill>
                          <a:effectLst/>
                          <a:latin typeface="Times New Roman" panose="02020603050405020304" pitchFamily="18" charset="0"/>
                        </a:rPr>
                        <a:t>2(L) </a:t>
                      </a:r>
                      <a:r>
                        <a:rPr lang="en-US" sz="3600" kern="1400" dirty="0">
                          <a:ln>
                            <a:noFill/>
                          </a:ln>
                          <a:solidFill>
                            <a:srgbClr val="0C0C0C"/>
                          </a:solidFill>
                          <a:effectLst/>
                          <a:latin typeface="Times New Roman" panose="02020603050405020304" pitchFamily="18" charset="0"/>
                        </a:rPr>
                        <a:t>+   _LiCl</a:t>
                      </a:r>
                      <a:r>
                        <a:rPr lang="en-US" sz="3600" kern="1400" baseline="-25000" dirty="0">
                          <a:ln>
                            <a:noFill/>
                          </a:ln>
                          <a:solidFill>
                            <a:srgbClr val="0C0C0C"/>
                          </a:solidFill>
                          <a:effectLst/>
                          <a:latin typeface="Times New Roman" panose="02020603050405020304" pitchFamily="18" charset="0"/>
                        </a:rPr>
                        <a:t>(AQ) </a:t>
                      </a:r>
                      <a:r>
                        <a:rPr lang="en-US" sz="3600" kern="1400" dirty="0">
                          <a:ln>
                            <a:noFill/>
                          </a:ln>
                          <a:solidFill>
                            <a:srgbClr val="0C0C0C"/>
                          </a:solidFill>
                          <a:effectLst/>
                          <a:latin typeface="Times New Roman" panose="02020603050405020304" pitchFamily="18" charset="0"/>
                        </a:rPr>
                        <a:t>   </a:t>
                      </a:r>
                      <a:endParaRPr lang="en-US" sz="3600" kern="1400" dirty="0">
                        <a:ln>
                          <a:noFill/>
                        </a:ln>
                        <a:solidFill>
                          <a:srgbClr val="000000"/>
                        </a:solidFill>
                        <a:effectLst/>
                        <a:latin typeface="Calibri" panose="020F0502020204030204" pitchFamily="34" charset="0"/>
                      </a:endParaRPr>
                    </a:p>
                  </a:txBody>
                  <a:tcPr marL="36576" marR="36576" marT="36576" marB="36576" anchor="ctr">
                    <a:lnL w="3175" cap="flat" cmpd="sng" algn="ctr">
                      <a:solidFill>
                        <a:srgbClr val="7992B1"/>
                      </a:solidFill>
                      <a:prstDash val="solid"/>
                      <a:round/>
                      <a:headEnd type="none" w="med" len="med"/>
                      <a:tailEnd type="none" w="med" len="med"/>
                    </a:lnL>
                    <a:lnR w="3175" cap="flat" cmpd="sng" algn="ctr">
                      <a:solidFill>
                        <a:srgbClr val="7992B1"/>
                      </a:solidFill>
                      <a:prstDash val="solid"/>
                      <a:round/>
                      <a:headEnd type="none" w="med" len="med"/>
                      <a:tailEnd type="none" w="med" len="med"/>
                    </a:lnR>
                    <a:lnT w="3175" cap="flat" cmpd="sng" algn="ctr">
                      <a:solidFill>
                        <a:srgbClr val="7992B1"/>
                      </a:solidFill>
                      <a:prstDash val="solid"/>
                      <a:round/>
                      <a:headEnd type="none" w="med" len="med"/>
                      <a:tailEnd type="none" w="med" len="med"/>
                    </a:lnT>
                    <a:lnB w="3175" cap="flat" cmpd="sng" algn="ctr">
                      <a:solidFill>
                        <a:srgbClr val="7992B1"/>
                      </a:solidFill>
                      <a:prstDash val="solid"/>
                      <a:round/>
                      <a:headEnd type="none" w="med" len="med"/>
                      <a:tailEnd type="none" w="med" len="med"/>
                    </a:lnB>
                    <a:noFill/>
                  </a:tcPr>
                </a:tc>
                <a:extLst>
                  <a:ext uri="{0D108BD9-81ED-4DB2-BD59-A6C34878D82A}">
                    <a16:rowId xmlns:a16="http://schemas.microsoft.com/office/drawing/2014/main" val="543194805"/>
                  </a:ext>
                </a:extLst>
              </a:tr>
              <a:tr h="1502295">
                <a:tc>
                  <a:txBody>
                    <a:bodyPr/>
                    <a:lstStyle/>
                    <a:p>
                      <a:pPr marR="0" indent="0" algn="ctr" rtl="0">
                        <a:lnSpc>
                          <a:spcPct val="119000"/>
                        </a:lnSpc>
                        <a:spcAft>
                          <a:spcPts val="600"/>
                        </a:spcAft>
                        <a:buNone/>
                      </a:pPr>
                      <a:r>
                        <a:rPr lang="en-US" sz="1800" kern="1400" dirty="0">
                          <a:ln>
                            <a:noFill/>
                          </a:ln>
                          <a:solidFill>
                            <a:srgbClr val="0C0C0C"/>
                          </a:solidFill>
                          <a:effectLst/>
                          <a:latin typeface="Times New Roman" panose="02020603050405020304" pitchFamily="18" charset="0"/>
                        </a:rPr>
                        <a:t>double</a:t>
                      </a:r>
                      <a:br>
                        <a:rPr lang="en-US" sz="1800" kern="1400" dirty="0">
                          <a:ln>
                            <a:noFill/>
                          </a:ln>
                          <a:solidFill>
                            <a:srgbClr val="0C0C0C"/>
                          </a:solidFill>
                          <a:effectLst/>
                          <a:latin typeface="Times New Roman" panose="02020603050405020304" pitchFamily="18" charset="0"/>
                        </a:rPr>
                      </a:br>
                      <a:r>
                        <a:rPr lang="en-US" sz="1800" kern="1400" dirty="0">
                          <a:ln>
                            <a:noFill/>
                          </a:ln>
                          <a:solidFill>
                            <a:srgbClr val="0C0C0C"/>
                          </a:solidFill>
                          <a:effectLst/>
                          <a:latin typeface="Times New Roman" panose="02020603050405020304" pitchFamily="18" charset="0"/>
                        </a:rPr>
                        <a:t>replacement</a:t>
                      </a:r>
                      <a:endParaRPr lang="en-US" sz="1800" kern="1400" dirty="0">
                        <a:ln>
                          <a:noFill/>
                        </a:ln>
                        <a:solidFill>
                          <a:srgbClr val="000000"/>
                        </a:solidFill>
                        <a:effectLst/>
                        <a:latin typeface="Calibri" panose="020F0502020204030204" pitchFamily="34" charset="0"/>
                      </a:endParaRPr>
                    </a:p>
                  </a:txBody>
                  <a:tcPr marL="36576" marR="36576" marT="36576" marB="36576" anchor="ctr">
                    <a:lnL w="3175" cap="flat" cmpd="sng" algn="ctr">
                      <a:solidFill>
                        <a:srgbClr val="7992B1"/>
                      </a:solidFill>
                      <a:prstDash val="solid"/>
                      <a:round/>
                      <a:headEnd type="none" w="med" len="med"/>
                      <a:tailEnd type="none" w="med" len="med"/>
                    </a:lnL>
                    <a:lnR w="3175" cap="flat" cmpd="sng" algn="ctr">
                      <a:solidFill>
                        <a:srgbClr val="7992B1"/>
                      </a:solidFill>
                      <a:prstDash val="solid"/>
                      <a:round/>
                      <a:headEnd type="none" w="med" len="med"/>
                      <a:tailEnd type="none" w="med" len="med"/>
                    </a:lnR>
                    <a:lnT w="3175" cap="flat" cmpd="sng" algn="ctr">
                      <a:solidFill>
                        <a:srgbClr val="7992B1"/>
                      </a:solidFill>
                      <a:prstDash val="solid"/>
                      <a:round/>
                      <a:headEnd type="none" w="med" len="med"/>
                      <a:tailEnd type="none" w="med" len="med"/>
                    </a:lnT>
                    <a:lnB w="3175" cap="flat" cmpd="sng" algn="ctr">
                      <a:solidFill>
                        <a:srgbClr val="7992B1"/>
                      </a:solidFill>
                      <a:prstDash val="solid"/>
                      <a:round/>
                      <a:headEnd type="none" w="med" len="med"/>
                      <a:tailEnd type="none" w="med" len="med"/>
                    </a:lnB>
                    <a:noFill/>
                  </a:tcPr>
                </a:tc>
                <a:tc>
                  <a:txBody>
                    <a:bodyPr/>
                    <a:lstStyle/>
                    <a:p>
                      <a:pPr marR="0" indent="0" algn="l" rtl="0">
                        <a:lnSpc>
                          <a:spcPct val="119000"/>
                        </a:lnSpc>
                        <a:spcAft>
                          <a:spcPts val="600"/>
                        </a:spcAft>
                        <a:buNone/>
                      </a:pPr>
                      <a:r>
                        <a:rPr lang="en-US" sz="2900" kern="1400" dirty="0">
                          <a:ln>
                            <a:noFill/>
                          </a:ln>
                          <a:solidFill>
                            <a:srgbClr val="0C0C0C"/>
                          </a:solidFill>
                          <a:effectLst/>
                          <a:latin typeface="Times New Roman" panose="02020603050405020304" pitchFamily="18" charset="0"/>
                        </a:rPr>
                        <a:t>_Al(NO</a:t>
                      </a:r>
                      <a:r>
                        <a:rPr lang="en-US" sz="2900" kern="1400" baseline="-25000" dirty="0">
                          <a:ln>
                            <a:noFill/>
                          </a:ln>
                          <a:solidFill>
                            <a:srgbClr val="0C0C0C"/>
                          </a:solidFill>
                          <a:effectLst/>
                          <a:latin typeface="Times New Roman" panose="02020603050405020304" pitchFamily="18" charset="0"/>
                        </a:rPr>
                        <a:t>3</a:t>
                      </a:r>
                      <a:r>
                        <a:rPr lang="en-US" sz="2900" kern="1400" dirty="0">
                          <a:ln>
                            <a:noFill/>
                          </a:ln>
                          <a:solidFill>
                            <a:srgbClr val="0C0C0C"/>
                          </a:solidFill>
                          <a:effectLst/>
                          <a:latin typeface="Times New Roman" panose="02020603050405020304" pitchFamily="18" charset="0"/>
                        </a:rPr>
                        <a:t>)</a:t>
                      </a:r>
                      <a:r>
                        <a:rPr lang="en-US" sz="2900" kern="1400" baseline="-25000" dirty="0">
                          <a:ln>
                            <a:noFill/>
                          </a:ln>
                          <a:solidFill>
                            <a:srgbClr val="0C0C0C"/>
                          </a:solidFill>
                          <a:effectLst/>
                          <a:latin typeface="Times New Roman" panose="02020603050405020304" pitchFamily="18" charset="0"/>
                        </a:rPr>
                        <a:t>3(AQ) </a:t>
                      </a:r>
                      <a:r>
                        <a:rPr lang="en-US" sz="2900" kern="1400" dirty="0">
                          <a:ln>
                            <a:noFill/>
                          </a:ln>
                          <a:solidFill>
                            <a:srgbClr val="0C0C0C"/>
                          </a:solidFill>
                          <a:effectLst/>
                          <a:latin typeface="Times New Roman" panose="02020603050405020304" pitchFamily="18" charset="0"/>
                        </a:rPr>
                        <a:t> +  _(NH</a:t>
                      </a:r>
                      <a:r>
                        <a:rPr lang="en-US" sz="2900" kern="1400" baseline="-25000" dirty="0">
                          <a:ln>
                            <a:noFill/>
                          </a:ln>
                          <a:solidFill>
                            <a:srgbClr val="0C0C0C"/>
                          </a:solidFill>
                          <a:effectLst/>
                          <a:latin typeface="Times New Roman" panose="02020603050405020304" pitchFamily="18" charset="0"/>
                        </a:rPr>
                        <a:t>4</a:t>
                      </a:r>
                      <a:r>
                        <a:rPr lang="en-US" sz="2900" kern="1400" dirty="0">
                          <a:ln>
                            <a:noFill/>
                          </a:ln>
                          <a:solidFill>
                            <a:srgbClr val="0C0C0C"/>
                          </a:solidFill>
                          <a:effectLst/>
                          <a:latin typeface="Times New Roman" panose="02020603050405020304" pitchFamily="18" charset="0"/>
                        </a:rPr>
                        <a:t>)</a:t>
                      </a:r>
                      <a:r>
                        <a:rPr lang="en-US" sz="2900" kern="1400" baseline="-25000" dirty="0">
                          <a:ln>
                            <a:noFill/>
                          </a:ln>
                          <a:solidFill>
                            <a:srgbClr val="0C0C0C"/>
                          </a:solidFill>
                          <a:effectLst/>
                          <a:latin typeface="Times New Roman" panose="02020603050405020304" pitchFamily="18" charset="0"/>
                        </a:rPr>
                        <a:t>2</a:t>
                      </a:r>
                      <a:r>
                        <a:rPr lang="en-US" sz="2900" kern="1400" dirty="0">
                          <a:ln>
                            <a:noFill/>
                          </a:ln>
                          <a:solidFill>
                            <a:srgbClr val="0C0C0C"/>
                          </a:solidFill>
                          <a:effectLst/>
                          <a:latin typeface="Times New Roman" panose="02020603050405020304" pitchFamily="18" charset="0"/>
                        </a:rPr>
                        <a:t>SO</a:t>
                      </a:r>
                      <a:r>
                        <a:rPr lang="en-US" sz="2900" kern="1400" baseline="-25000" dirty="0">
                          <a:ln>
                            <a:noFill/>
                          </a:ln>
                          <a:solidFill>
                            <a:srgbClr val="0C0C0C"/>
                          </a:solidFill>
                          <a:effectLst/>
                          <a:latin typeface="Times New Roman" panose="02020603050405020304" pitchFamily="18" charset="0"/>
                        </a:rPr>
                        <a:t>4(AQ) </a:t>
                      </a:r>
                      <a:r>
                        <a:rPr lang="en-US" sz="2900" kern="1400" dirty="0">
                          <a:ln>
                            <a:noFill/>
                          </a:ln>
                          <a:solidFill>
                            <a:srgbClr val="0C0C0C"/>
                          </a:solidFill>
                          <a:effectLst/>
                          <a:latin typeface="Times New Roman" panose="02020603050405020304" pitchFamily="18" charset="0"/>
                        </a:rPr>
                        <a:t> → _Al</a:t>
                      </a:r>
                      <a:r>
                        <a:rPr lang="en-US" sz="2900" kern="1400" baseline="-25000" dirty="0">
                          <a:ln>
                            <a:noFill/>
                          </a:ln>
                          <a:solidFill>
                            <a:srgbClr val="0C0C0C"/>
                          </a:solidFill>
                          <a:effectLst/>
                          <a:latin typeface="Times New Roman" panose="02020603050405020304" pitchFamily="18" charset="0"/>
                        </a:rPr>
                        <a:t>2</a:t>
                      </a:r>
                      <a:r>
                        <a:rPr lang="en-US" sz="2900" kern="1400" dirty="0">
                          <a:ln>
                            <a:noFill/>
                          </a:ln>
                          <a:solidFill>
                            <a:srgbClr val="0C0C0C"/>
                          </a:solidFill>
                          <a:effectLst/>
                          <a:latin typeface="Times New Roman" panose="02020603050405020304" pitchFamily="18" charset="0"/>
                        </a:rPr>
                        <a:t>(SO</a:t>
                      </a:r>
                      <a:r>
                        <a:rPr lang="en-US" sz="2900" kern="1400" baseline="-25000" dirty="0">
                          <a:ln>
                            <a:noFill/>
                          </a:ln>
                          <a:solidFill>
                            <a:srgbClr val="0C0C0C"/>
                          </a:solidFill>
                          <a:effectLst/>
                          <a:latin typeface="Times New Roman" panose="02020603050405020304" pitchFamily="18" charset="0"/>
                        </a:rPr>
                        <a:t>4</a:t>
                      </a:r>
                      <a:r>
                        <a:rPr lang="en-US" sz="2900" kern="1400" dirty="0">
                          <a:ln>
                            <a:noFill/>
                          </a:ln>
                          <a:solidFill>
                            <a:srgbClr val="0C0C0C"/>
                          </a:solidFill>
                          <a:effectLst/>
                          <a:latin typeface="Times New Roman" panose="02020603050405020304" pitchFamily="18" charset="0"/>
                        </a:rPr>
                        <a:t>)</a:t>
                      </a:r>
                      <a:r>
                        <a:rPr lang="en-US" sz="2900" kern="1400" baseline="-25000" dirty="0">
                          <a:ln>
                            <a:noFill/>
                          </a:ln>
                          <a:solidFill>
                            <a:srgbClr val="0C0C0C"/>
                          </a:solidFill>
                          <a:effectLst/>
                          <a:latin typeface="Times New Roman" panose="02020603050405020304" pitchFamily="18" charset="0"/>
                        </a:rPr>
                        <a:t>3(S)</a:t>
                      </a:r>
                      <a:r>
                        <a:rPr lang="en-US" sz="2900" kern="1400" dirty="0">
                          <a:ln>
                            <a:noFill/>
                          </a:ln>
                          <a:solidFill>
                            <a:srgbClr val="0C0C0C"/>
                          </a:solidFill>
                          <a:effectLst/>
                          <a:latin typeface="Times New Roman" panose="02020603050405020304" pitchFamily="18" charset="0"/>
                        </a:rPr>
                        <a:t> +  _NH</a:t>
                      </a:r>
                      <a:r>
                        <a:rPr lang="en-US" sz="2900" kern="1400" baseline="-25000" dirty="0">
                          <a:ln>
                            <a:noFill/>
                          </a:ln>
                          <a:solidFill>
                            <a:srgbClr val="0C0C0C"/>
                          </a:solidFill>
                          <a:effectLst/>
                          <a:latin typeface="Times New Roman" panose="02020603050405020304" pitchFamily="18" charset="0"/>
                        </a:rPr>
                        <a:t>4</a:t>
                      </a:r>
                      <a:r>
                        <a:rPr lang="en-US" sz="2900" kern="1400" dirty="0">
                          <a:ln>
                            <a:noFill/>
                          </a:ln>
                          <a:solidFill>
                            <a:srgbClr val="0C0C0C"/>
                          </a:solidFill>
                          <a:effectLst/>
                          <a:latin typeface="Times New Roman" panose="02020603050405020304" pitchFamily="18" charset="0"/>
                        </a:rPr>
                        <a:t>NO</a:t>
                      </a:r>
                      <a:r>
                        <a:rPr lang="en-US" sz="2900" kern="1400" baseline="-25000" dirty="0">
                          <a:ln>
                            <a:noFill/>
                          </a:ln>
                          <a:solidFill>
                            <a:srgbClr val="0C0C0C"/>
                          </a:solidFill>
                          <a:effectLst/>
                          <a:latin typeface="Times New Roman" panose="02020603050405020304" pitchFamily="18" charset="0"/>
                        </a:rPr>
                        <a:t>3(AQ)</a:t>
                      </a:r>
                      <a:endParaRPr lang="en-US" sz="2900" kern="1400" dirty="0">
                        <a:ln>
                          <a:noFill/>
                        </a:ln>
                        <a:solidFill>
                          <a:srgbClr val="000000"/>
                        </a:solidFill>
                        <a:effectLst/>
                        <a:latin typeface="Calibri" panose="020F0502020204030204" pitchFamily="34" charset="0"/>
                      </a:endParaRPr>
                    </a:p>
                  </a:txBody>
                  <a:tcPr marL="36576" marR="36576" marT="36576" marB="36576" anchor="ctr">
                    <a:lnL w="3175" cap="flat" cmpd="sng" algn="ctr">
                      <a:solidFill>
                        <a:srgbClr val="7992B1"/>
                      </a:solidFill>
                      <a:prstDash val="solid"/>
                      <a:round/>
                      <a:headEnd type="none" w="med" len="med"/>
                      <a:tailEnd type="none" w="med" len="med"/>
                    </a:lnL>
                    <a:lnR w="3175" cap="flat" cmpd="sng" algn="ctr">
                      <a:solidFill>
                        <a:srgbClr val="7992B1"/>
                      </a:solidFill>
                      <a:prstDash val="solid"/>
                      <a:round/>
                      <a:headEnd type="none" w="med" len="med"/>
                      <a:tailEnd type="none" w="med" len="med"/>
                    </a:lnR>
                    <a:lnT w="3175" cap="flat" cmpd="sng" algn="ctr">
                      <a:solidFill>
                        <a:srgbClr val="7992B1"/>
                      </a:solidFill>
                      <a:prstDash val="solid"/>
                      <a:round/>
                      <a:headEnd type="none" w="med" len="med"/>
                      <a:tailEnd type="none" w="med" len="med"/>
                    </a:lnT>
                    <a:lnB w="3175" cap="flat" cmpd="sng" algn="ctr">
                      <a:solidFill>
                        <a:srgbClr val="7992B1"/>
                      </a:solidFill>
                      <a:prstDash val="solid"/>
                      <a:round/>
                      <a:headEnd type="none" w="med" len="med"/>
                      <a:tailEnd type="none" w="med" len="med"/>
                    </a:lnB>
                    <a:noFill/>
                  </a:tcPr>
                </a:tc>
                <a:extLst>
                  <a:ext uri="{0D108BD9-81ED-4DB2-BD59-A6C34878D82A}">
                    <a16:rowId xmlns:a16="http://schemas.microsoft.com/office/drawing/2014/main" val="43033660"/>
                  </a:ext>
                </a:extLst>
              </a:tr>
              <a:tr h="1502295">
                <a:tc>
                  <a:txBody>
                    <a:bodyPr/>
                    <a:lstStyle/>
                    <a:p>
                      <a:pPr marR="0" indent="0" algn="ctr" rtl="0">
                        <a:lnSpc>
                          <a:spcPct val="119000"/>
                        </a:lnSpc>
                        <a:spcAft>
                          <a:spcPts val="600"/>
                        </a:spcAft>
                        <a:buNone/>
                      </a:pPr>
                      <a:r>
                        <a:rPr lang="en-US" sz="1800" kern="1400" dirty="0">
                          <a:ln>
                            <a:noFill/>
                          </a:ln>
                          <a:solidFill>
                            <a:srgbClr val="0C0C0C"/>
                          </a:solidFill>
                          <a:effectLst/>
                          <a:latin typeface="Times New Roman" panose="02020603050405020304" pitchFamily="18" charset="0"/>
                        </a:rPr>
                        <a:t>double </a:t>
                      </a:r>
                      <a:br>
                        <a:rPr lang="en-US" sz="1800" kern="1400" dirty="0">
                          <a:ln>
                            <a:noFill/>
                          </a:ln>
                          <a:solidFill>
                            <a:srgbClr val="0C0C0C"/>
                          </a:solidFill>
                          <a:effectLst/>
                          <a:latin typeface="Times New Roman" panose="02020603050405020304" pitchFamily="18" charset="0"/>
                        </a:rPr>
                      </a:br>
                      <a:r>
                        <a:rPr lang="en-US" sz="1800" kern="1400" dirty="0">
                          <a:ln>
                            <a:noFill/>
                          </a:ln>
                          <a:solidFill>
                            <a:srgbClr val="0C0C0C"/>
                          </a:solidFill>
                          <a:effectLst/>
                          <a:latin typeface="Times New Roman" panose="02020603050405020304" pitchFamily="18" charset="0"/>
                        </a:rPr>
                        <a:t>replacement</a:t>
                      </a:r>
                      <a:endParaRPr lang="en-US" sz="1800" kern="1400" dirty="0">
                        <a:ln>
                          <a:noFill/>
                        </a:ln>
                        <a:solidFill>
                          <a:srgbClr val="000000"/>
                        </a:solidFill>
                        <a:effectLst/>
                        <a:latin typeface="Calibri" panose="020F0502020204030204" pitchFamily="34" charset="0"/>
                      </a:endParaRPr>
                    </a:p>
                  </a:txBody>
                  <a:tcPr marL="36576" marR="36576" marT="36576" marB="36576" anchor="ctr">
                    <a:lnL w="3175" cap="flat" cmpd="sng" algn="ctr">
                      <a:solidFill>
                        <a:srgbClr val="7992B1"/>
                      </a:solidFill>
                      <a:prstDash val="solid"/>
                      <a:round/>
                      <a:headEnd type="none" w="med" len="med"/>
                      <a:tailEnd type="none" w="med" len="med"/>
                    </a:lnL>
                    <a:lnR w="3175" cap="flat" cmpd="sng" algn="ctr">
                      <a:solidFill>
                        <a:srgbClr val="7992B1"/>
                      </a:solidFill>
                      <a:prstDash val="solid"/>
                      <a:round/>
                      <a:headEnd type="none" w="med" len="med"/>
                      <a:tailEnd type="none" w="med" len="med"/>
                    </a:lnR>
                    <a:lnT w="3175" cap="flat" cmpd="sng" algn="ctr">
                      <a:solidFill>
                        <a:srgbClr val="7992B1"/>
                      </a:solidFill>
                      <a:prstDash val="solid"/>
                      <a:round/>
                      <a:headEnd type="none" w="med" len="med"/>
                      <a:tailEnd type="none" w="med" len="med"/>
                    </a:lnT>
                    <a:lnB w="3175" cap="flat" cmpd="sng" algn="ctr">
                      <a:solidFill>
                        <a:srgbClr val="7992B1"/>
                      </a:solidFill>
                      <a:prstDash val="solid"/>
                      <a:round/>
                      <a:headEnd type="none" w="med" len="med"/>
                      <a:tailEnd type="none" w="med" len="med"/>
                    </a:lnB>
                    <a:noFill/>
                  </a:tcPr>
                </a:tc>
                <a:tc>
                  <a:txBody>
                    <a:bodyPr/>
                    <a:lstStyle/>
                    <a:p>
                      <a:pPr marR="0" indent="0" algn="l" rtl="0">
                        <a:lnSpc>
                          <a:spcPct val="119000"/>
                        </a:lnSpc>
                        <a:spcAft>
                          <a:spcPts val="600"/>
                        </a:spcAft>
                        <a:buNone/>
                      </a:pPr>
                      <a:r>
                        <a:rPr lang="pt-BR" sz="3600" kern="1400" dirty="0">
                          <a:ln>
                            <a:noFill/>
                          </a:ln>
                          <a:solidFill>
                            <a:srgbClr val="0C0C0C"/>
                          </a:solidFill>
                          <a:effectLst/>
                          <a:latin typeface="Times New Roman" panose="02020603050405020304" pitchFamily="18" charset="0"/>
                        </a:rPr>
                        <a:t>_Pb(NO</a:t>
                      </a:r>
                      <a:r>
                        <a:rPr lang="pt-BR" sz="3600" kern="1400" baseline="-25000" dirty="0">
                          <a:ln>
                            <a:noFill/>
                          </a:ln>
                          <a:solidFill>
                            <a:srgbClr val="0C0C0C"/>
                          </a:solidFill>
                          <a:effectLst/>
                          <a:latin typeface="Times New Roman" panose="02020603050405020304" pitchFamily="18" charset="0"/>
                        </a:rPr>
                        <a:t>3</a:t>
                      </a:r>
                      <a:r>
                        <a:rPr lang="pt-BR" sz="3600" kern="1400" dirty="0">
                          <a:ln>
                            <a:noFill/>
                          </a:ln>
                          <a:solidFill>
                            <a:srgbClr val="0C0C0C"/>
                          </a:solidFill>
                          <a:effectLst/>
                          <a:latin typeface="Times New Roman" panose="02020603050405020304" pitchFamily="18" charset="0"/>
                        </a:rPr>
                        <a:t>)</a:t>
                      </a:r>
                      <a:r>
                        <a:rPr lang="pt-BR" sz="3600" kern="1400" baseline="-25000" dirty="0">
                          <a:ln>
                            <a:noFill/>
                          </a:ln>
                          <a:solidFill>
                            <a:srgbClr val="0C0C0C"/>
                          </a:solidFill>
                          <a:effectLst/>
                          <a:latin typeface="Times New Roman" panose="02020603050405020304" pitchFamily="18" charset="0"/>
                        </a:rPr>
                        <a:t>2(AQ) </a:t>
                      </a:r>
                      <a:r>
                        <a:rPr lang="pt-BR" sz="3600" kern="1400" dirty="0">
                          <a:ln>
                            <a:noFill/>
                          </a:ln>
                          <a:solidFill>
                            <a:srgbClr val="0C0C0C"/>
                          </a:solidFill>
                          <a:effectLst/>
                          <a:latin typeface="Times New Roman" panose="02020603050405020304" pitchFamily="18" charset="0"/>
                        </a:rPr>
                        <a:t>   _LiCl</a:t>
                      </a:r>
                      <a:r>
                        <a:rPr lang="pt-BR" sz="3600" kern="1400" baseline="-25000" dirty="0">
                          <a:ln>
                            <a:noFill/>
                          </a:ln>
                          <a:solidFill>
                            <a:srgbClr val="0C0C0C"/>
                          </a:solidFill>
                          <a:effectLst/>
                          <a:latin typeface="Times New Roman" panose="02020603050405020304" pitchFamily="18" charset="0"/>
                        </a:rPr>
                        <a:t>(AQ) </a:t>
                      </a:r>
                      <a:r>
                        <a:rPr lang="pt-BR" sz="3600" kern="1400" dirty="0">
                          <a:ln>
                            <a:noFill/>
                          </a:ln>
                          <a:solidFill>
                            <a:srgbClr val="0C0C0C"/>
                          </a:solidFill>
                          <a:effectLst/>
                          <a:latin typeface="Times New Roman" panose="02020603050405020304" pitchFamily="18" charset="0"/>
                        </a:rPr>
                        <a:t>  →  PbCl</a:t>
                      </a:r>
                      <a:r>
                        <a:rPr lang="pt-BR" sz="3600" kern="1400" baseline="-25000" dirty="0">
                          <a:ln>
                            <a:noFill/>
                          </a:ln>
                          <a:solidFill>
                            <a:srgbClr val="0C0C0C"/>
                          </a:solidFill>
                          <a:effectLst/>
                          <a:latin typeface="Times New Roman" panose="02020603050405020304" pitchFamily="18" charset="0"/>
                        </a:rPr>
                        <a:t>2(S) </a:t>
                      </a:r>
                      <a:r>
                        <a:rPr lang="pt-BR" sz="3600" kern="1400" dirty="0">
                          <a:ln>
                            <a:noFill/>
                          </a:ln>
                          <a:solidFill>
                            <a:srgbClr val="0C0C0C"/>
                          </a:solidFill>
                          <a:effectLst/>
                          <a:latin typeface="Times New Roman" panose="02020603050405020304" pitchFamily="18" charset="0"/>
                        </a:rPr>
                        <a:t>  +   _LiNO</a:t>
                      </a:r>
                      <a:r>
                        <a:rPr lang="pt-BR" sz="3600" kern="1400" baseline="-25000" dirty="0">
                          <a:ln>
                            <a:noFill/>
                          </a:ln>
                          <a:solidFill>
                            <a:srgbClr val="0C0C0C"/>
                          </a:solidFill>
                          <a:effectLst/>
                          <a:latin typeface="Times New Roman" panose="02020603050405020304" pitchFamily="18" charset="0"/>
                        </a:rPr>
                        <a:t>3(AQ) </a:t>
                      </a:r>
                      <a:r>
                        <a:rPr lang="pt-BR" sz="3600" kern="1400" dirty="0">
                          <a:ln>
                            <a:noFill/>
                          </a:ln>
                          <a:solidFill>
                            <a:srgbClr val="0C0C0C"/>
                          </a:solidFill>
                          <a:effectLst/>
                          <a:latin typeface="Times New Roman" panose="02020603050405020304" pitchFamily="18" charset="0"/>
                        </a:rPr>
                        <a:t>   </a:t>
                      </a:r>
                      <a:endParaRPr lang="pt-BR" sz="3600" kern="1400" dirty="0">
                        <a:ln>
                          <a:noFill/>
                        </a:ln>
                        <a:solidFill>
                          <a:srgbClr val="000000"/>
                        </a:solidFill>
                        <a:effectLst/>
                        <a:latin typeface="Calibri" panose="020F0502020204030204" pitchFamily="34" charset="0"/>
                      </a:endParaRPr>
                    </a:p>
                  </a:txBody>
                  <a:tcPr marL="36576" marR="36576" marT="36576" marB="36576" anchor="ctr">
                    <a:lnL w="3175" cap="flat" cmpd="sng" algn="ctr">
                      <a:solidFill>
                        <a:srgbClr val="7992B1"/>
                      </a:solidFill>
                      <a:prstDash val="solid"/>
                      <a:round/>
                      <a:headEnd type="none" w="med" len="med"/>
                      <a:tailEnd type="none" w="med" len="med"/>
                    </a:lnL>
                    <a:lnR w="3175" cap="flat" cmpd="sng" algn="ctr">
                      <a:solidFill>
                        <a:srgbClr val="7992B1"/>
                      </a:solidFill>
                      <a:prstDash val="solid"/>
                      <a:round/>
                      <a:headEnd type="none" w="med" len="med"/>
                      <a:tailEnd type="none" w="med" len="med"/>
                    </a:lnR>
                    <a:lnT w="3175" cap="flat" cmpd="sng" algn="ctr">
                      <a:solidFill>
                        <a:srgbClr val="7992B1"/>
                      </a:solidFill>
                      <a:prstDash val="solid"/>
                      <a:round/>
                      <a:headEnd type="none" w="med" len="med"/>
                      <a:tailEnd type="none" w="med" len="med"/>
                    </a:lnT>
                    <a:lnB w="3175" cap="flat" cmpd="sng" algn="ctr">
                      <a:solidFill>
                        <a:srgbClr val="7992B1"/>
                      </a:solidFill>
                      <a:prstDash val="solid"/>
                      <a:round/>
                      <a:headEnd type="none" w="med" len="med"/>
                      <a:tailEnd type="none" w="med" len="med"/>
                    </a:lnB>
                    <a:noFill/>
                  </a:tcPr>
                </a:tc>
                <a:extLst>
                  <a:ext uri="{0D108BD9-81ED-4DB2-BD59-A6C34878D82A}">
                    <a16:rowId xmlns:a16="http://schemas.microsoft.com/office/drawing/2014/main" val="2588774297"/>
                  </a:ext>
                </a:extLst>
              </a:tr>
              <a:tr h="1502295">
                <a:tc>
                  <a:txBody>
                    <a:bodyPr/>
                    <a:lstStyle/>
                    <a:p>
                      <a:pPr marR="0" indent="0" algn="ctr" rtl="0">
                        <a:lnSpc>
                          <a:spcPct val="119000"/>
                        </a:lnSpc>
                        <a:spcAft>
                          <a:spcPts val="600"/>
                        </a:spcAft>
                        <a:buNone/>
                      </a:pPr>
                      <a:r>
                        <a:rPr lang="en-US" sz="1800" kern="1400" dirty="0">
                          <a:ln>
                            <a:noFill/>
                          </a:ln>
                          <a:solidFill>
                            <a:srgbClr val="0C0C0C"/>
                          </a:solidFill>
                          <a:effectLst/>
                          <a:latin typeface="Times New Roman" panose="02020603050405020304" pitchFamily="18" charset="0"/>
                        </a:rPr>
                        <a:t>decomposition</a:t>
                      </a:r>
                      <a:endParaRPr lang="en-US" sz="1800" kern="1400" dirty="0">
                        <a:ln>
                          <a:noFill/>
                        </a:ln>
                        <a:solidFill>
                          <a:srgbClr val="000000"/>
                        </a:solidFill>
                        <a:effectLst/>
                        <a:latin typeface="Calibri" panose="020F0502020204030204" pitchFamily="34" charset="0"/>
                      </a:endParaRPr>
                    </a:p>
                  </a:txBody>
                  <a:tcPr marL="36576" marR="36576" marT="36576" marB="36576" anchor="ctr">
                    <a:lnL w="3175" cap="flat" cmpd="sng" algn="ctr">
                      <a:solidFill>
                        <a:srgbClr val="7992B1"/>
                      </a:solidFill>
                      <a:prstDash val="solid"/>
                      <a:round/>
                      <a:headEnd type="none" w="med" len="med"/>
                      <a:tailEnd type="none" w="med" len="med"/>
                    </a:lnL>
                    <a:lnR w="3175" cap="flat" cmpd="sng" algn="ctr">
                      <a:solidFill>
                        <a:srgbClr val="7992B1"/>
                      </a:solidFill>
                      <a:prstDash val="solid"/>
                      <a:round/>
                      <a:headEnd type="none" w="med" len="med"/>
                      <a:tailEnd type="none" w="med" len="med"/>
                    </a:lnR>
                    <a:lnT w="3175" cap="flat" cmpd="sng" algn="ctr">
                      <a:solidFill>
                        <a:srgbClr val="7992B1"/>
                      </a:solidFill>
                      <a:prstDash val="solid"/>
                      <a:round/>
                      <a:headEnd type="none" w="med" len="med"/>
                      <a:tailEnd type="none" w="med" len="med"/>
                    </a:lnT>
                    <a:lnB w="3175" cap="flat" cmpd="sng" algn="ctr">
                      <a:solidFill>
                        <a:srgbClr val="7992B1"/>
                      </a:solidFill>
                      <a:prstDash val="solid"/>
                      <a:round/>
                      <a:headEnd type="none" w="med" len="med"/>
                      <a:tailEnd type="none" w="med" len="med"/>
                    </a:lnB>
                    <a:noFill/>
                  </a:tcPr>
                </a:tc>
                <a:tc>
                  <a:txBody>
                    <a:bodyPr/>
                    <a:lstStyle/>
                    <a:p>
                      <a:pPr marR="0" indent="0" algn="l" rtl="0">
                        <a:lnSpc>
                          <a:spcPct val="119000"/>
                        </a:lnSpc>
                        <a:spcAft>
                          <a:spcPts val="600"/>
                        </a:spcAft>
                        <a:buNone/>
                      </a:pPr>
                      <a:r>
                        <a:rPr lang="en-US" sz="3600" kern="1400" dirty="0">
                          <a:ln>
                            <a:noFill/>
                          </a:ln>
                          <a:solidFill>
                            <a:srgbClr val="0C0C0C"/>
                          </a:solidFill>
                          <a:effectLst/>
                          <a:latin typeface="Times New Roman" panose="02020603050405020304" pitchFamily="18" charset="0"/>
                        </a:rPr>
                        <a:t>  _BeF</a:t>
                      </a:r>
                      <a:r>
                        <a:rPr lang="en-US" sz="3600" kern="1400" baseline="-25000" dirty="0">
                          <a:ln>
                            <a:noFill/>
                          </a:ln>
                          <a:solidFill>
                            <a:srgbClr val="0C0C0C"/>
                          </a:solidFill>
                          <a:effectLst/>
                          <a:latin typeface="Times New Roman" panose="02020603050405020304" pitchFamily="18" charset="0"/>
                        </a:rPr>
                        <a:t>2(S) </a:t>
                      </a:r>
                      <a:r>
                        <a:rPr lang="en-US" sz="3600" kern="1400" dirty="0">
                          <a:ln>
                            <a:noFill/>
                          </a:ln>
                          <a:solidFill>
                            <a:srgbClr val="0C0C0C"/>
                          </a:solidFill>
                          <a:effectLst/>
                          <a:latin typeface="Times New Roman" panose="02020603050405020304" pitchFamily="18" charset="0"/>
                        </a:rPr>
                        <a:t>  →   _Be</a:t>
                      </a:r>
                      <a:r>
                        <a:rPr lang="en-US" sz="3600" kern="1400" baseline="-25000" dirty="0">
                          <a:ln>
                            <a:noFill/>
                          </a:ln>
                          <a:solidFill>
                            <a:srgbClr val="0C0C0C"/>
                          </a:solidFill>
                          <a:effectLst/>
                          <a:latin typeface="Times New Roman" panose="02020603050405020304" pitchFamily="18" charset="0"/>
                        </a:rPr>
                        <a:t>(S)</a:t>
                      </a:r>
                      <a:r>
                        <a:rPr lang="en-US" sz="3600" kern="1400" dirty="0">
                          <a:ln>
                            <a:noFill/>
                          </a:ln>
                          <a:solidFill>
                            <a:srgbClr val="0C0C0C"/>
                          </a:solidFill>
                          <a:effectLst/>
                          <a:latin typeface="Times New Roman" panose="02020603050405020304" pitchFamily="18" charset="0"/>
                        </a:rPr>
                        <a:t>  +   _F</a:t>
                      </a:r>
                      <a:r>
                        <a:rPr lang="en-US" sz="3600" kern="1400" baseline="-25000" dirty="0">
                          <a:ln>
                            <a:noFill/>
                          </a:ln>
                          <a:solidFill>
                            <a:srgbClr val="0C0C0C"/>
                          </a:solidFill>
                          <a:effectLst/>
                          <a:latin typeface="Times New Roman" panose="02020603050405020304" pitchFamily="18" charset="0"/>
                        </a:rPr>
                        <a:t>2(G)                             </a:t>
                      </a:r>
                      <a:r>
                        <a:rPr lang="en-US" sz="2800" kern="1400" dirty="0">
                          <a:ln>
                            <a:noFill/>
                          </a:ln>
                          <a:solidFill>
                            <a:srgbClr val="0C0C0C"/>
                          </a:solidFill>
                          <a:effectLst/>
                          <a:latin typeface="Times New Roman" panose="02020603050405020304" pitchFamily="18" charset="0"/>
                        </a:rPr>
                        <a:t>(balanced as is)</a:t>
                      </a:r>
                      <a:endParaRPr lang="en-US" sz="3600" kern="1400" dirty="0">
                        <a:ln>
                          <a:noFill/>
                        </a:ln>
                        <a:solidFill>
                          <a:srgbClr val="000000"/>
                        </a:solidFill>
                        <a:effectLst/>
                        <a:latin typeface="Calibri" panose="020F0502020204030204" pitchFamily="34" charset="0"/>
                      </a:endParaRPr>
                    </a:p>
                  </a:txBody>
                  <a:tcPr marL="36576" marR="36576" marT="36576" marB="36576" anchor="ctr">
                    <a:lnL w="3175" cap="flat" cmpd="sng" algn="ctr">
                      <a:solidFill>
                        <a:srgbClr val="7992B1"/>
                      </a:solidFill>
                      <a:prstDash val="solid"/>
                      <a:round/>
                      <a:headEnd type="none" w="med" len="med"/>
                      <a:tailEnd type="none" w="med" len="med"/>
                    </a:lnL>
                    <a:lnR w="3175" cap="flat" cmpd="sng" algn="ctr">
                      <a:solidFill>
                        <a:srgbClr val="7992B1"/>
                      </a:solidFill>
                      <a:prstDash val="solid"/>
                      <a:round/>
                      <a:headEnd type="none" w="med" len="med"/>
                      <a:tailEnd type="none" w="med" len="med"/>
                    </a:lnR>
                    <a:lnT w="3175" cap="flat" cmpd="sng" algn="ctr">
                      <a:solidFill>
                        <a:srgbClr val="7992B1"/>
                      </a:solidFill>
                      <a:prstDash val="solid"/>
                      <a:round/>
                      <a:headEnd type="none" w="med" len="med"/>
                      <a:tailEnd type="none" w="med" len="med"/>
                    </a:lnT>
                    <a:lnB w="3175" cap="flat" cmpd="sng" algn="ctr">
                      <a:solidFill>
                        <a:srgbClr val="7992B1"/>
                      </a:solidFill>
                      <a:prstDash val="solid"/>
                      <a:round/>
                      <a:headEnd type="none" w="med" len="med"/>
                      <a:tailEnd type="none" w="med" len="med"/>
                    </a:lnB>
                    <a:noFill/>
                  </a:tcPr>
                </a:tc>
                <a:extLst>
                  <a:ext uri="{0D108BD9-81ED-4DB2-BD59-A6C34878D82A}">
                    <a16:rowId xmlns:a16="http://schemas.microsoft.com/office/drawing/2014/main" val="3067432369"/>
                  </a:ext>
                </a:extLst>
              </a:tr>
            </a:tbl>
          </a:graphicData>
        </a:graphic>
      </p:graphicFrame>
    </p:spTree>
    <p:extLst>
      <p:ext uri="{BB962C8B-B14F-4D97-AF65-F5344CB8AC3E}">
        <p14:creationId xmlns:p14="http://schemas.microsoft.com/office/powerpoint/2010/main" val="19975309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4C5941-98DC-AA51-2CC7-99B2A7361B62}"/>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003D7FE9-2AE1-1E30-4716-2F2058C3394A}"/>
              </a:ext>
            </a:extLst>
          </p:cNvPr>
          <p:cNvGraphicFramePr>
            <a:graphicFrameLocks noGrp="1"/>
          </p:cNvGraphicFramePr>
          <p:nvPr>
            <p:extLst>
              <p:ext uri="{D42A27DB-BD31-4B8C-83A1-F6EECF244321}">
                <p14:modId xmlns:p14="http://schemas.microsoft.com/office/powerpoint/2010/main" val="992196962"/>
              </p:ext>
            </p:extLst>
          </p:nvPr>
        </p:nvGraphicFramePr>
        <p:xfrm>
          <a:off x="0" y="0"/>
          <a:ext cx="12192000" cy="6857999"/>
        </p:xfrm>
        <a:graphic>
          <a:graphicData uri="http://schemas.openxmlformats.org/drawingml/2006/table">
            <a:tbl>
              <a:tblPr/>
              <a:tblGrid>
                <a:gridCol w="1508760">
                  <a:extLst>
                    <a:ext uri="{9D8B030D-6E8A-4147-A177-3AD203B41FA5}">
                      <a16:colId xmlns:a16="http://schemas.microsoft.com/office/drawing/2014/main" val="4066851821"/>
                    </a:ext>
                  </a:extLst>
                </a:gridCol>
                <a:gridCol w="10683240">
                  <a:extLst>
                    <a:ext uri="{9D8B030D-6E8A-4147-A177-3AD203B41FA5}">
                      <a16:colId xmlns:a16="http://schemas.microsoft.com/office/drawing/2014/main" val="3262517282"/>
                    </a:ext>
                  </a:extLst>
                </a:gridCol>
              </a:tblGrid>
              <a:tr h="1165669">
                <a:tc>
                  <a:txBody>
                    <a:bodyPr/>
                    <a:lstStyle/>
                    <a:p>
                      <a:pPr marR="0" indent="0" algn="ctr" rtl="0">
                        <a:lnSpc>
                          <a:spcPct val="119000"/>
                        </a:lnSpc>
                        <a:spcAft>
                          <a:spcPts val="600"/>
                        </a:spcAft>
                        <a:buNone/>
                      </a:pPr>
                      <a:r>
                        <a:rPr lang="en-US" sz="1800" kern="1400" dirty="0">
                          <a:ln>
                            <a:noFill/>
                          </a:ln>
                          <a:solidFill>
                            <a:srgbClr val="0C0C0C"/>
                          </a:solidFill>
                          <a:effectLst/>
                          <a:latin typeface="Times New Roman" panose="02020603050405020304" pitchFamily="18" charset="0"/>
                        </a:rPr>
                        <a:t>decomposition</a:t>
                      </a:r>
                      <a:endParaRPr lang="en-US" sz="1800" kern="1400" dirty="0">
                        <a:ln>
                          <a:noFill/>
                        </a:ln>
                        <a:solidFill>
                          <a:srgbClr val="000000"/>
                        </a:solidFill>
                        <a:effectLst/>
                        <a:latin typeface="Calibri" panose="020F0502020204030204" pitchFamily="34" charset="0"/>
                      </a:endParaRPr>
                    </a:p>
                  </a:txBody>
                  <a:tcPr marL="36576" marR="36576" marT="36576" marB="36576" anchor="ctr">
                    <a:lnL w="3175" cap="flat" cmpd="sng" algn="ctr">
                      <a:solidFill>
                        <a:srgbClr val="7992B1"/>
                      </a:solidFill>
                      <a:prstDash val="solid"/>
                      <a:round/>
                      <a:headEnd type="none" w="med" len="med"/>
                      <a:tailEnd type="none" w="med" len="med"/>
                    </a:lnL>
                    <a:lnR w="3175" cap="flat" cmpd="sng" algn="ctr">
                      <a:solidFill>
                        <a:srgbClr val="7992B1"/>
                      </a:solidFill>
                      <a:prstDash val="solid"/>
                      <a:round/>
                      <a:headEnd type="none" w="med" len="med"/>
                      <a:tailEnd type="none" w="med" len="med"/>
                    </a:lnR>
                    <a:lnT w="3175" cap="flat" cmpd="sng" algn="ctr">
                      <a:solidFill>
                        <a:srgbClr val="7992B1"/>
                      </a:solidFill>
                      <a:prstDash val="solid"/>
                      <a:round/>
                      <a:headEnd type="none" w="med" len="med"/>
                      <a:tailEnd type="none" w="med" len="med"/>
                    </a:lnT>
                    <a:lnB w="3175" cap="flat" cmpd="sng" algn="ctr">
                      <a:solidFill>
                        <a:srgbClr val="7992B1"/>
                      </a:solidFill>
                      <a:prstDash val="solid"/>
                      <a:round/>
                      <a:headEnd type="none" w="med" len="med"/>
                      <a:tailEnd type="none" w="med" len="med"/>
                    </a:lnB>
                    <a:noFill/>
                  </a:tcPr>
                </a:tc>
                <a:tc>
                  <a:txBody>
                    <a:bodyPr/>
                    <a:lstStyle/>
                    <a:p>
                      <a:pPr marR="0" indent="0" algn="l" rtl="0">
                        <a:lnSpc>
                          <a:spcPct val="119000"/>
                        </a:lnSpc>
                        <a:spcAft>
                          <a:spcPts val="600"/>
                        </a:spcAft>
                        <a:buNone/>
                      </a:pPr>
                      <a:r>
                        <a:rPr lang="pt-BR" sz="3600" kern="1400" dirty="0">
                          <a:ln>
                            <a:noFill/>
                          </a:ln>
                          <a:solidFill>
                            <a:srgbClr val="0C0C0C"/>
                          </a:solidFill>
                          <a:effectLst/>
                          <a:latin typeface="Times New Roman" panose="02020603050405020304" pitchFamily="18" charset="0"/>
                        </a:rPr>
                        <a:t>     2KNO</a:t>
                      </a:r>
                      <a:r>
                        <a:rPr lang="pt-BR" sz="3600" kern="1400" baseline="-25000" dirty="0">
                          <a:ln>
                            <a:noFill/>
                          </a:ln>
                          <a:solidFill>
                            <a:srgbClr val="0C0C0C"/>
                          </a:solidFill>
                          <a:effectLst/>
                          <a:latin typeface="Times New Roman" panose="02020603050405020304" pitchFamily="18" charset="0"/>
                        </a:rPr>
                        <a:t>3(S) </a:t>
                      </a:r>
                      <a:r>
                        <a:rPr lang="pt-BR" sz="3600" kern="1400" dirty="0">
                          <a:ln>
                            <a:noFill/>
                          </a:ln>
                          <a:solidFill>
                            <a:srgbClr val="0C0C0C"/>
                          </a:solidFill>
                          <a:effectLst/>
                          <a:latin typeface="Times New Roman" panose="02020603050405020304" pitchFamily="18" charset="0"/>
                        </a:rPr>
                        <a:t>   →   2KNO</a:t>
                      </a:r>
                      <a:r>
                        <a:rPr lang="pt-BR" sz="3600" kern="1400" baseline="-25000" dirty="0">
                          <a:ln>
                            <a:noFill/>
                          </a:ln>
                          <a:solidFill>
                            <a:srgbClr val="0C0C0C"/>
                          </a:solidFill>
                          <a:effectLst/>
                          <a:latin typeface="Times New Roman" panose="02020603050405020304" pitchFamily="18" charset="0"/>
                        </a:rPr>
                        <a:t>2(S) </a:t>
                      </a:r>
                      <a:r>
                        <a:rPr lang="pt-BR" sz="3600" kern="1400" dirty="0">
                          <a:ln>
                            <a:noFill/>
                          </a:ln>
                          <a:solidFill>
                            <a:srgbClr val="0C0C0C"/>
                          </a:solidFill>
                          <a:effectLst/>
                          <a:latin typeface="Times New Roman" panose="02020603050405020304" pitchFamily="18" charset="0"/>
                        </a:rPr>
                        <a:t>+  3O</a:t>
                      </a:r>
                      <a:r>
                        <a:rPr lang="pt-BR" sz="3600" kern="1400" baseline="-25000" dirty="0">
                          <a:ln>
                            <a:noFill/>
                          </a:ln>
                          <a:solidFill>
                            <a:srgbClr val="0C0C0C"/>
                          </a:solidFill>
                          <a:effectLst/>
                          <a:latin typeface="Times New Roman" panose="02020603050405020304" pitchFamily="18" charset="0"/>
                        </a:rPr>
                        <a:t>2(G) </a:t>
                      </a:r>
                      <a:endParaRPr lang="pt-BR" sz="3600" kern="1400" dirty="0">
                        <a:ln>
                          <a:noFill/>
                        </a:ln>
                        <a:solidFill>
                          <a:srgbClr val="000000"/>
                        </a:solidFill>
                        <a:effectLst/>
                        <a:latin typeface="Calibri" panose="020F0502020204030204" pitchFamily="34" charset="0"/>
                      </a:endParaRPr>
                    </a:p>
                  </a:txBody>
                  <a:tcPr marL="36576" marR="36576" marT="36576" marB="36576" anchor="ctr">
                    <a:lnL w="3175" cap="flat" cmpd="sng" algn="ctr">
                      <a:solidFill>
                        <a:srgbClr val="7992B1"/>
                      </a:solidFill>
                      <a:prstDash val="solid"/>
                      <a:round/>
                      <a:headEnd type="none" w="med" len="med"/>
                      <a:tailEnd type="none" w="med" len="med"/>
                    </a:lnL>
                    <a:lnR w="3175" cap="flat" cmpd="sng" algn="ctr">
                      <a:solidFill>
                        <a:srgbClr val="7992B1"/>
                      </a:solidFill>
                      <a:prstDash val="solid"/>
                      <a:round/>
                      <a:headEnd type="none" w="med" len="med"/>
                      <a:tailEnd type="none" w="med" len="med"/>
                    </a:lnR>
                    <a:lnT w="3175" cap="flat" cmpd="sng" algn="ctr">
                      <a:solidFill>
                        <a:srgbClr val="7992B1"/>
                      </a:solidFill>
                      <a:prstDash val="solid"/>
                      <a:round/>
                      <a:headEnd type="none" w="med" len="med"/>
                      <a:tailEnd type="none" w="med" len="med"/>
                    </a:lnT>
                    <a:lnB w="3175" cap="flat" cmpd="sng" algn="ctr">
                      <a:solidFill>
                        <a:srgbClr val="7992B1"/>
                      </a:solidFill>
                      <a:prstDash val="solid"/>
                      <a:round/>
                      <a:headEnd type="none" w="med" len="med"/>
                      <a:tailEnd type="none" w="med" len="med"/>
                    </a:lnB>
                    <a:noFill/>
                  </a:tcPr>
                </a:tc>
                <a:extLst>
                  <a:ext uri="{0D108BD9-81ED-4DB2-BD59-A6C34878D82A}">
                    <a16:rowId xmlns:a16="http://schemas.microsoft.com/office/drawing/2014/main" val="3884572365"/>
                  </a:ext>
                </a:extLst>
              </a:tr>
              <a:tr h="1185445">
                <a:tc>
                  <a:txBody>
                    <a:bodyPr/>
                    <a:lstStyle/>
                    <a:p>
                      <a:pPr marR="0" indent="0" algn="ctr" rtl="0">
                        <a:lnSpc>
                          <a:spcPct val="119000"/>
                        </a:lnSpc>
                        <a:spcAft>
                          <a:spcPts val="600"/>
                        </a:spcAft>
                        <a:buNone/>
                      </a:pPr>
                      <a:r>
                        <a:rPr lang="en-US" sz="1800" kern="1400" dirty="0">
                          <a:ln>
                            <a:noFill/>
                          </a:ln>
                          <a:solidFill>
                            <a:srgbClr val="0C0C0C"/>
                          </a:solidFill>
                          <a:effectLst/>
                          <a:latin typeface="Times New Roman" panose="02020603050405020304" pitchFamily="18" charset="0"/>
                        </a:rPr>
                        <a:t>single</a:t>
                      </a:r>
                      <a:br>
                        <a:rPr lang="en-US" sz="1800" kern="1400" dirty="0">
                          <a:ln>
                            <a:noFill/>
                          </a:ln>
                          <a:solidFill>
                            <a:srgbClr val="0C0C0C"/>
                          </a:solidFill>
                          <a:effectLst/>
                          <a:latin typeface="Times New Roman" panose="02020603050405020304" pitchFamily="18" charset="0"/>
                        </a:rPr>
                      </a:br>
                      <a:r>
                        <a:rPr lang="en-US" sz="1800" kern="1400" dirty="0">
                          <a:ln>
                            <a:noFill/>
                          </a:ln>
                          <a:solidFill>
                            <a:srgbClr val="0C0C0C"/>
                          </a:solidFill>
                          <a:effectLst/>
                          <a:latin typeface="Times New Roman" panose="02020603050405020304" pitchFamily="18" charset="0"/>
                        </a:rPr>
                        <a:t>replacement</a:t>
                      </a:r>
                      <a:endParaRPr lang="en-US" sz="1800" kern="1400" dirty="0">
                        <a:ln>
                          <a:noFill/>
                        </a:ln>
                        <a:solidFill>
                          <a:srgbClr val="000000"/>
                        </a:solidFill>
                        <a:effectLst/>
                        <a:latin typeface="Calibri" panose="020F0502020204030204" pitchFamily="34" charset="0"/>
                      </a:endParaRPr>
                    </a:p>
                  </a:txBody>
                  <a:tcPr marL="36576" marR="36576" marT="36576" marB="36576" anchor="ctr">
                    <a:lnL w="3175" cap="flat" cmpd="sng" algn="ctr">
                      <a:solidFill>
                        <a:srgbClr val="7992B1"/>
                      </a:solidFill>
                      <a:prstDash val="solid"/>
                      <a:round/>
                      <a:headEnd type="none" w="med" len="med"/>
                      <a:tailEnd type="none" w="med" len="med"/>
                    </a:lnL>
                    <a:lnR w="3175" cap="flat" cmpd="sng" algn="ctr">
                      <a:solidFill>
                        <a:srgbClr val="7992B1"/>
                      </a:solidFill>
                      <a:prstDash val="solid"/>
                      <a:round/>
                      <a:headEnd type="none" w="med" len="med"/>
                      <a:tailEnd type="none" w="med" len="med"/>
                    </a:lnR>
                    <a:lnT w="3175" cap="flat" cmpd="sng" algn="ctr">
                      <a:solidFill>
                        <a:srgbClr val="7992B1"/>
                      </a:solidFill>
                      <a:prstDash val="solid"/>
                      <a:round/>
                      <a:headEnd type="none" w="med" len="med"/>
                      <a:tailEnd type="none" w="med" len="med"/>
                    </a:lnT>
                    <a:lnB w="3175" cap="flat" cmpd="sng" algn="ctr">
                      <a:solidFill>
                        <a:srgbClr val="7992B1"/>
                      </a:solidFill>
                      <a:prstDash val="solid"/>
                      <a:round/>
                      <a:headEnd type="none" w="med" len="med"/>
                      <a:tailEnd type="none" w="med" len="med"/>
                    </a:lnB>
                    <a:noFill/>
                  </a:tcPr>
                </a:tc>
                <a:tc>
                  <a:txBody>
                    <a:bodyPr/>
                    <a:lstStyle/>
                    <a:p>
                      <a:pPr marR="0" indent="0" algn="l" rtl="0">
                        <a:lnSpc>
                          <a:spcPct val="119000"/>
                        </a:lnSpc>
                        <a:spcAft>
                          <a:spcPts val="600"/>
                        </a:spcAft>
                        <a:buNone/>
                      </a:pPr>
                      <a:r>
                        <a:rPr lang="en-US" sz="3600" kern="1400" dirty="0">
                          <a:ln>
                            <a:noFill/>
                          </a:ln>
                          <a:solidFill>
                            <a:srgbClr val="0C0C0C"/>
                          </a:solidFill>
                          <a:effectLst/>
                          <a:latin typeface="Times New Roman" panose="02020603050405020304" pitchFamily="18" charset="0"/>
                        </a:rPr>
                        <a:t>     Cl</a:t>
                      </a:r>
                      <a:r>
                        <a:rPr lang="en-US" sz="3600" kern="1400" baseline="-25000" dirty="0">
                          <a:ln>
                            <a:noFill/>
                          </a:ln>
                          <a:solidFill>
                            <a:srgbClr val="0C0C0C"/>
                          </a:solidFill>
                          <a:effectLst/>
                          <a:latin typeface="Times New Roman" panose="02020603050405020304" pitchFamily="18" charset="0"/>
                        </a:rPr>
                        <a:t>2(G) </a:t>
                      </a:r>
                      <a:r>
                        <a:rPr lang="en-US" sz="3600" kern="1400" dirty="0">
                          <a:ln>
                            <a:noFill/>
                          </a:ln>
                          <a:solidFill>
                            <a:srgbClr val="0C0C0C"/>
                          </a:solidFill>
                          <a:effectLst/>
                          <a:latin typeface="Times New Roman" panose="02020603050405020304" pitchFamily="18" charset="0"/>
                        </a:rPr>
                        <a:t>+  2LiBr</a:t>
                      </a:r>
                      <a:r>
                        <a:rPr lang="en-US" sz="3600" kern="1400" baseline="-25000" dirty="0">
                          <a:ln>
                            <a:noFill/>
                          </a:ln>
                          <a:solidFill>
                            <a:srgbClr val="0C0C0C"/>
                          </a:solidFill>
                          <a:effectLst/>
                          <a:latin typeface="Times New Roman" panose="02020603050405020304" pitchFamily="18" charset="0"/>
                        </a:rPr>
                        <a:t>(AQ) </a:t>
                      </a:r>
                      <a:r>
                        <a:rPr lang="en-US" sz="3600" kern="1400" dirty="0">
                          <a:ln>
                            <a:noFill/>
                          </a:ln>
                          <a:solidFill>
                            <a:srgbClr val="0C0C0C"/>
                          </a:solidFill>
                          <a:effectLst/>
                          <a:latin typeface="Times New Roman" panose="02020603050405020304" pitchFamily="18" charset="0"/>
                        </a:rPr>
                        <a:t>   →   Br</a:t>
                      </a:r>
                      <a:r>
                        <a:rPr lang="en-US" sz="3600" kern="1400" baseline="-25000" dirty="0">
                          <a:ln>
                            <a:noFill/>
                          </a:ln>
                          <a:solidFill>
                            <a:srgbClr val="0C0C0C"/>
                          </a:solidFill>
                          <a:effectLst/>
                          <a:latin typeface="Times New Roman" panose="02020603050405020304" pitchFamily="18" charset="0"/>
                        </a:rPr>
                        <a:t>2(L) </a:t>
                      </a:r>
                      <a:r>
                        <a:rPr lang="en-US" sz="3600" kern="1400" dirty="0">
                          <a:ln>
                            <a:noFill/>
                          </a:ln>
                          <a:solidFill>
                            <a:srgbClr val="0C0C0C"/>
                          </a:solidFill>
                          <a:effectLst/>
                          <a:latin typeface="Times New Roman" panose="02020603050405020304" pitchFamily="18" charset="0"/>
                        </a:rPr>
                        <a:t>+   2LiCl</a:t>
                      </a:r>
                      <a:r>
                        <a:rPr lang="en-US" sz="3600" kern="1400" baseline="-25000" dirty="0">
                          <a:ln>
                            <a:noFill/>
                          </a:ln>
                          <a:solidFill>
                            <a:srgbClr val="0C0C0C"/>
                          </a:solidFill>
                          <a:effectLst/>
                          <a:latin typeface="Times New Roman" panose="02020603050405020304" pitchFamily="18" charset="0"/>
                        </a:rPr>
                        <a:t>(AQ) </a:t>
                      </a:r>
                      <a:r>
                        <a:rPr lang="en-US" sz="3600" kern="1400" dirty="0">
                          <a:ln>
                            <a:noFill/>
                          </a:ln>
                          <a:solidFill>
                            <a:srgbClr val="0C0C0C"/>
                          </a:solidFill>
                          <a:effectLst/>
                          <a:latin typeface="Times New Roman" panose="02020603050405020304" pitchFamily="18" charset="0"/>
                        </a:rPr>
                        <a:t>   </a:t>
                      </a:r>
                      <a:endParaRPr lang="en-US" sz="3600" kern="1400" dirty="0">
                        <a:ln>
                          <a:noFill/>
                        </a:ln>
                        <a:solidFill>
                          <a:srgbClr val="000000"/>
                        </a:solidFill>
                        <a:effectLst/>
                        <a:latin typeface="Calibri" panose="020F0502020204030204" pitchFamily="34" charset="0"/>
                      </a:endParaRPr>
                    </a:p>
                  </a:txBody>
                  <a:tcPr marL="36576" marR="36576" marT="36576" marB="36576" anchor="ctr">
                    <a:lnL w="3175" cap="flat" cmpd="sng" algn="ctr">
                      <a:solidFill>
                        <a:srgbClr val="7992B1"/>
                      </a:solidFill>
                      <a:prstDash val="solid"/>
                      <a:round/>
                      <a:headEnd type="none" w="med" len="med"/>
                      <a:tailEnd type="none" w="med" len="med"/>
                    </a:lnL>
                    <a:lnR w="3175" cap="flat" cmpd="sng" algn="ctr">
                      <a:solidFill>
                        <a:srgbClr val="7992B1"/>
                      </a:solidFill>
                      <a:prstDash val="solid"/>
                      <a:round/>
                      <a:headEnd type="none" w="med" len="med"/>
                      <a:tailEnd type="none" w="med" len="med"/>
                    </a:lnR>
                    <a:lnT w="3175" cap="flat" cmpd="sng" algn="ctr">
                      <a:solidFill>
                        <a:srgbClr val="7992B1"/>
                      </a:solidFill>
                      <a:prstDash val="solid"/>
                      <a:round/>
                      <a:headEnd type="none" w="med" len="med"/>
                      <a:tailEnd type="none" w="med" len="med"/>
                    </a:lnT>
                    <a:lnB w="3175" cap="flat" cmpd="sng" algn="ctr">
                      <a:solidFill>
                        <a:srgbClr val="7992B1"/>
                      </a:solidFill>
                      <a:prstDash val="solid"/>
                      <a:round/>
                      <a:headEnd type="none" w="med" len="med"/>
                      <a:tailEnd type="none" w="med" len="med"/>
                    </a:lnB>
                    <a:noFill/>
                  </a:tcPr>
                </a:tc>
                <a:extLst>
                  <a:ext uri="{0D108BD9-81ED-4DB2-BD59-A6C34878D82A}">
                    <a16:rowId xmlns:a16="http://schemas.microsoft.com/office/drawing/2014/main" val="543194805"/>
                  </a:ext>
                </a:extLst>
              </a:tr>
              <a:tr h="1502295">
                <a:tc>
                  <a:txBody>
                    <a:bodyPr/>
                    <a:lstStyle/>
                    <a:p>
                      <a:pPr marR="0" indent="0" algn="ctr" rtl="0">
                        <a:lnSpc>
                          <a:spcPct val="119000"/>
                        </a:lnSpc>
                        <a:spcAft>
                          <a:spcPts val="600"/>
                        </a:spcAft>
                        <a:buNone/>
                      </a:pPr>
                      <a:r>
                        <a:rPr lang="en-US" sz="1800" kern="1400" dirty="0">
                          <a:ln>
                            <a:noFill/>
                          </a:ln>
                          <a:solidFill>
                            <a:srgbClr val="0C0C0C"/>
                          </a:solidFill>
                          <a:effectLst/>
                          <a:latin typeface="Times New Roman" panose="02020603050405020304" pitchFamily="18" charset="0"/>
                        </a:rPr>
                        <a:t>double</a:t>
                      </a:r>
                      <a:br>
                        <a:rPr lang="en-US" sz="1800" kern="1400" dirty="0">
                          <a:ln>
                            <a:noFill/>
                          </a:ln>
                          <a:solidFill>
                            <a:srgbClr val="0C0C0C"/>
                          </a:solidFill>
                          <a:effectLst/>
                          <a:latin typeface="Times New Roman" panose="02020603050405020304" pitchFamily="18" charset="0"/>
                        </a:rPr>
                      </a:br>
                      <a:r>
                        <a:rPr lang="en-US" sz="1800" kern="1400" dirty="0">
                          <a:ln>
                            <a:noFill/>
                          </a:ln>
                          <a:solidFill>
                            <a:srgbClr val="0C0C0C"/>
                          </a:solidFill>
                          <a:effectLst/>
                          <a:latin typeface="Times New Roman" panose="02020603050405020304" pitchFamily="18" charset="0"/>
                        </a:rPr>
                        <a:t>replacement</a:t>
                      </a:r>
                      <a:endParaRPr lang="en-US" sz="1800" kern="1400" dirty="0">
                        <a:ln>
                          <a:noFill/>
                        </a:ln>
                        <a:solidFill>
                          <a:srgbClr val="000000"/>
                        </a:solidFill>
                        <a:effectLst/>
                        <a:latin typeface="Calibri" panose="020F0502020204030204" pitchFamily="34" charset="0"/>
                      </a:endParaRPr>
                    </a:p>
                  </a:txBody>
                  <a:tcPr marL="36576" marR="36576" marT="36576" marB="36576" anchor="ctr">
                    <a:lnL w="3175" cap="flat" cmpd="sng" algn="ctr">
                      <a:solidFill>
                        <a:srgbClr val="7992B1"/>
                      </a:solidFill>
                      <a:prstDash val="solid"/>
                      <a:round/>
                      <a:headEnd type="none" w="med" len="med"/>
                      <a:tailEnd type="none" w="med" len="med"/>
                    </a:lnL>
                    <a:lnR w="3175" cap="flat" cmpd="sng" algn="ctr">
                      <a:solidFill>
                        <a:srgbClr val="7992B1"/>
                      </a:solidFill>
                      <a:prstDash val="solid"/>
                      <a:round/>
                      <a:headEnd type="none" w="med" len="med"/>
                      <a:tailEnd type="none" w="med" len="med"/>
                    </a:lnR>
                    <a:lnT w="3175" cap="flat" cmpd="sng" algn="ctr">
                      <a:solidFill>
                        <a:srgbClr val="7992B1"/>
                      </a:solidFill>
                      <a:prstDash val="solid"/>
                      <a:round/>
                      <a:headEnd type="none" w="med" len="med"/>
                      <a:tailEnd type="none" w="med" len="med"/>
                    </a:lnT>
                    <a:lnB w="3175" cap="flat" cmpd="sng" algn="ctr">
                      <a:solidFill>
                        <a:srgbClr val="7992B1"/>
                      </a:solidFill>
                      <a:prstDash val="solid"/>
                      <a:round/>
                      <a:headEnd type="none" w="med" len="med"/>
                      <a:tailEnd type="none" w="med" len="med"/>
                    </a:lnB>
                    <a:noFill/>
                  </a:tcPr>
                </a:tc>
                <a:tc>
                  <a:txBody>
                    <a:bodyPr/>
                    <a:lstStyle/>
                    <a:p>
                      <a:pPr marR="0" indent="0" algn="l" rtl="0">
                        <a:lnSpc>
                          <a:spcPct val="119000"/>
                        </a:lnSpc>
                        <a:spcAft>
                          <a:spcPts val="600"/>
                        </a:spcAft>
                        <a:buNone/>
                      </a:pPr>
                      <a:r>
                        <a:rPr lang="en-US" sz="2900" kern="1400" dirty="0">
                          <a:ln>
                            <a:noFill/>
                          </a:ln>
                          <a:solidFill>
                            <a:srgbClr val="0C0C0C"/>
                          </a:solidFill>
                          <a:effectLst/>
                          <a:latin typeface="Times New Roman" panose="02020603050405020304" pitchFamily="18" charset="0"/>
                        </a:rPr>
                        <a:t>2Al(NO</a:t>
                      </a:r>
                      <a:r>
                        <a:rPr lang="en-US" sz="2900" kern="1400" baseline="-25000" dirty="0">
                          <a:ln>
                            <a:noFill/>
                          </a:ln>
                          <a:solidFill>
                            <a:srgbClr val="0C0C0C"/>
                          </a:solidFill>
                          <a:effectLst/>
                          <a:latin typeface="Times New Roman" panose="02020603050405020304" pitchFamily="18" charset="0"/>
                        </a:rPr>
                        <a:t>3</a:t>
                      </a:r>
                      <a:r>
                        <a:rPr lang="en-US" sz="2900" kern="1400" dirty="0">
                          <a:ln>
                            <a:noFill/>
                          </a:ln>
                          <a:solidFill>
                            <a:srgbClr val="0C0C0C"/>
                          </a:solidFill>
                          <a:effectLst/>
                          <a:latin typeface="Times New Roman" panose="02020603050405020304" pitchFamily="18" charset="0"/>
                        </a:rPr>
                        <a:t>)</a:t>
                      </a:r>
                      <a:r>
                        <a:rPr lang="en-US" sz="2900" kern="1400" baseline="-25000" dirty="0">
                          <a:ln>
                            <a:noFill/>
                          </a:ln>
                          <a:solidFill>
                            <a:srgbClr val="0C0C0C"/>
                          </a:solidFill>
                          <a:effectLst/>
                          <a:latin typeface="Times New Roman" panose="02020603050405020304" pitchFamily="18" charset="0"/>
                        </a:rPr>
                        <a:t>3(AQ) </a:t>
                      </a:r>
                      <a:r>
                        <a:rPr lang="en-US" sz="2900" kern="1400" dirty="0">
                          <a:ln>
                            <a:noFill/>
                          </a:ln>
                          <a:solidFill>
                            <a:srgbClr val="0C0C0C"/>
                          </a:solidFill>
                          <a:effectLst/>
                          <a:latin typeface="Times New Roman" panose="02020603050405020304" pitchFamily="18" charset="0"/>
                        </a:rPr>
                        <a:t> +  3(NH</a:t>
                      </a:r>
                      <a:r>
                        <a:rPr lang="en-US" sz="2900" kern="1400" baseline="-25000" dirty="0">
                          <a:ln>
                            <a:noFill/>
                          </a:ln>
                          <a:solidFill>
                            <a:srgbClr val="0C0C0C"/>
                          </a:solidFill>
                          <a:effectLst/>
                          <a:latin typeface="Times New Roman" panose="02020603050405020304" pitchFamily="18" charset="0"/>
                        </a:rPr>
                        <a:t>4</a:t>
                      </a:r>
                      <a:r>
                        <a:rPr lang="en-US" sz="2900" kern="1400" dirty="0">
                          <a:ln>
                            <a:noFill/>
                          </a:ln>
                          <a:solidFill>
                            <a:srgbClr val="0C0C0C"/>
                          </a:solidFill>
                          <a:effectLst/>
                          <a:latin typeface="Times New Roman" panose="02020603050405020304" pitchFamily="18" charset="0"/>
                        </a:rPr>
                        <a:t>)</a:t>
                      </a:r>
                      <a:r>
                        <a:rPr lang="en-US" sz="2900" kern="1400" baseline="-25000" dirty="0">
                          <a:ln>
                            <a:noFill/>
                          </a:ln>
                          <a:solidFill>
                            <a:srgbClr val="0C0C0C"/>
                          </a:solidFill>
                          <a:effectLst/>
                          <a:latin typeface="Times New Roman" panose="02020603050405020304" pitchFamily="18" charset="0"/>
                        </a:rPr>
                        <a:t>2</a:t>
                      </a:r>
                      <a:r>
                        <a:rPr lang="en-US" sz="2900" kern="1400" dirty="0">
                          <a:ln>
                            <a:noFill/>
                          </a:ln>
                          <a:solidFill>
                            <a:srgbClr val="0C0C0C"/>
                          </a:solidFill>
                          <a:effectLst/>
                          <a:latin typeface="Times New Roman" panose="02020603050405020304" pitchFamily="18" charset="0"/>
                        </a:rPr>
                        <a:t>SO</a:t>
                      </a:r>
                      <a:r>
                        <a:rPr lang="en-US" sz="2900" kern="1400" baseline="-25000" dirty="0">
                          <a:ln>
                            <a:noFill/>
                          </a:ln>
                          <a:solidFill>
                            <a:srgbClr val="0C0C0C"/>
                          </a:solidFill>
                          <a:effectLst/>
                          <a:latin typeface="Times New Roman" panose="02020603050405020304" pitchFamily="18" charset="0"/>
                        </a:rPr>
                        <a:t>4(AQ) </a:t>
                      </a:r>
                      <a:r>
                        <a:rPr lang="en-US" sz="2900" kern="1400" dirty="0">
                          <a:ln>
                            <a:noFill/>
                          </a:ln>
                          <a:solidFill>
                            <a:srgbClr val="0C0C0C"/>
                          </a:solidFill>
                          <a:effectLst/>
                          <a:latin typeface="Times New Roman" panose="02020603050405020304" pitchFamily="18" charset="0"/>
                        </a:rPr>
                        <a:t> → Al</a:t>
                      </a:r>
                      <a:r>
                        <a:rPr lang="en-US" sz="2900" kern="1400" baseline="-25000" dirty="0">
                          <a:ln>
                            <a:noFill/>
                          </a:ln>
                          <a:solidFill>
                            <a:srgbClr val="0C0C0C"/>
                          </a:solidFill>
                          <a:effectLst/>
                          <a:latin typeface="Times New Roman" panose="02020603050405020304" pitchFamily="18" charset="0"/>
                        </a:rPr>
                        <a:t>2</a:t>
                      </a:r>
                      <a:r>
                        <a:rPr lang="en-US" sz="2900" kern="1400" dirty="0">
                          <a:ln>
                            <a:noFill/>
                          </a:ln>
                          <a:solidFill>
                            <a:srgbClr val="0C0C0C"/>
                          </a:solidFill>
                          <a:effectLst/>
                          <a:latin typeface="Times New Roman" panose="02020603050405020304" pitchFamily="18" charset="0"/>
                        </a:rPr>
                        <a:t>(SO</a:t>
                      </a:r>
                      <a:r>
                        <a:rPr lang="en-US" sz="2900" kern="1400" baseline="-25000" dirty="0">
                          <a:ln>
                            <a:noFill/>
                          </a:ln>
                          <a:solidFill>
                            <a:srgbClr val="0C0C0C"/>
                          </a:solidFill>
                          <a:effectLst/>
                          <a:latin typeface="Times New Roman" panose="02020603050405020304" pitchFamily="18" charset="0"/>
                        </a:rPr>
                        <a:t>4</a:t>
                      </a:r>
                      <a:r>
                        <a:rPr lang="en-US" sz="2900" kern="1400" dirty="0">
                          <a:ln>
                            <a:noFill/>
                          </a:ln>
                          <a:solidFill>
                            <a:srgbClr val="0C0C0C"/>
                          </a:solidFill>
                          <a:effectLst/>
                          <a:latin typeface="Times New Roman" panose="02020603050405020304" pitchFamily="18" charset="0"/>
                        </a:rPr>
                        <a:t>)</a:t>
                      </a:r>
                      <a:r>
                        <a:rPr lang="en-US" sz="2900" kern="1400" baseline="-25000" dirty="0">
                          <a:ln>
                            <a:noFill/>
                          </a:ln>
                          <a:solidFill>
                            <a:srgbClr val="0C0C0C"/>
                          </a:solidFill>
                          <a:effectLst/>
                          <a:latin typeface="Times New Roman" panose="02020603050405020304" pitchFamily="18" charset="0"/>
                        </a:rPr>
                        <a:t>3(S)</a:t>
                      </a:r>
                      <a:r>
                        <a:rPr lang="en-US" sz="2900" kern="1400" dirty="0">
                          <a:ln>
                            <a:noFill/>
                          </a:ln>
                          <a:solidFill>
                            <a:srgbClr val="0C0C0C"/>
                          </a:solidFill>
                          <a:effectLst/>
                          <a:latin typeface="Times New Roman" panose="02020603050405020304" pitchFamily="18" charset="0"/>
                        </a:rPr>
                        <a:t> +  6NH</a:t>
                      </a:r>
                      <a:r>
                        <a:rPr lang="en-US" sz="2900" kern="1400" baseline="-25000" dirty="0">
                          <a:ln>
                            <a:noFill/>
                          </a:ln>
                          <a:solidFill>
                            <a:srgbClr val="0C0C0C"/>
                          </a:solidFill>
                          <a:effectLst/>
                          <a:latin typeface="Times New Roman" panose="02020603050405020304" pitchFamily="18" charset="0"/>
                        </a:rPr>
                        <a:t>4</a:t>
                      </a:r>
                      <a:r>
                        <a:rPr lang="en-US" sz="2900" kern="1400" dirty="0">
                          <a:ln>
                            <a:noFill/>
                          </a:ln>
                          <a:solidFill>
                            <a:srgbClr val="0C0C0C"/>
                          </a:solidFill>
                          <a:effectLst/>
                          <a:latin typeface="Times New Roman" panose="02020603050405020304" pitchFamily="18" charset="0"/>
                        </a:rPr>
                        <a:t>NO</a:t>
                      </a:r>
                      <a:r>
                        <a:rPr lang="en-US" sz="2900" kern="1400" baseline="-25000" dirty="0">
                          <a:ln>
                            <a:noFill/>
                          </a:ln>
                          <a:solidFill>
                            <a:srgbClr val="0C0C0C"/>
                          </a:solidFill>
                          <a:effectLst/>
                          <a:latin typeface="Times New Roman" panose="02020603050405020304" pitchFamily="18" charset="0"/>
                        </a:rPr>
                        <a:t>3(AQ)</a:t>
                      </a:r>
                      <a:endParaRPr lang="en-US" sz="2900" kern="1400" dirty="0">
                        <a:ln>
                          <a:noFill/>
                        </a:ln>
                        <a:solidFill>
                          <a:srgbClr val="000000"/>
                        </a:solidFill>
                        <a:effectLst/>
                        <a:latin typeface="Calibri" panose="020F0502020204030204" pitchFamily="34" charset="0"/>
                      </a:endParaRPr>
                    </a:p>
                  </a:txBody>
                  <a:tcPr marL="36576" marR="36576" marT="36576" marB="36576" anchor="ctr">
                    <a:lnL w="3175" cap="flat" cmpd="sng" algn="ctr">
                      <a:solidFill>
                        <a:srgbClr val="7992B1"/>
                      </a:solidFill>
                      <a:prstDash val="solid"/>
                      <a:round/>
                      <a:headEnd type="none" w="med" len="med"/>
                      <a:tailEnd type="none" w="med" len="med"/>
                    </a:lnL>
                    <a:lnR w="3175" cap="flat" cmpd="sng" algn="ctr">
                      <a:solidFill>
                        <a:srgbClr val="7992B1"/>
                      </a:solidFill>
                      <a:prstDash val="solid"/>
                      <a:round/>
                      <a:headEnd type="none" w="med" len="med"/>
                      <a:tailEnd type="none" w="med" len="med"/>
                    </a:lnR>
                    <a:lnT w="3175" cap="flat" cmpd="sng" algn="ctr">
                      <a:solidFill>
                        <a:srgbClr val="7992B1"/>
                      </a:solidFill>
                      <a:prstDash val="solid"/>
                      <a:round/>
                      <a:headEnd type="none" w="med" len="med"/>
                      <a:tailEnd type="none" w="med" len="med"/>
                    </a:lnT>
                    <a:lnB w="3175" cap="flat" cmpd="sng" algn="ctr">
                      <a:solidFill>
                        <a:srgbClr val="7992B1"/>
                      </a:solidFill>
                      <a:prstDash val="solid"/>
                      <a:round/>
                      <a:headEnd type="none" w="med" len="med"/>
                      <a:tailEnd type="none" w="med" len="med"/>
                    </a:lnB>
                    <a:noFill/>
                  </a:tcPr>
                </a:tc>
                <a:extLst>
                  <a:ext uri="{0D108BD9-81ED-4DB2-BD59-A6C34878D82A}">
                    <a16:rowId xmlns:a16="http://schemas.microsoft.com/office/drawing/2014/main" val="43033660"/>
                  </a:ext>
                </a:extLst>
              </a:tr>
              <a:tr h="1502295">
                <a:tc>
                  <a:txBody>
                    <a:bodyPr/>
                    <a:lstStyle/>
                    <a:p>
                      <a:pPr marR="0" indent="0" algn="ctr" rtl="0">
                        <a:lnSpc>
                          <a:spcPct val="119000"/>
                        </a:lnSpc>
                        <a:spcAft>
                          <a:spcPts val="600"/>
                        </a:spcAft>
                        <a:buNone/>
                      </a:pPr>
                      <a:r>
                        <a:rPr lang="en-US" sz="1800" kern="1400" dirty="0">
                          <a:ln>
                            <a:noFill/>
                          </a:ln>
                          <a:solidFill>
                            <a:srgbClr val="0C0C0C"/>
                          </a:solidFill>
                          <a:effectLst/>
                          <a:latin typeface="Times New Roman" panose="02020603050405020304" pitchFamily="18" charset="0"/>
                        </a:rPr>
                        <a:t>double </a:t>
                      </a:r>
                      <a:br>
                        <a:rPr lang="en-US" sz="1800" kern="1400" dirty="0">
                          <a:ln>
                            <a:noFill/>
                          </a:ln>
                          <a:solidFill>
                            <a:srgbClr val="0C0C0C"/>
                          </a:solidFill>
                          <a:effectLst/>
                          <a:latin typeface="Times New Roman" panose="02020603050405020304" pitchFamily="18" charset="0"/>
                        </a:rPr>
                      </a:br>
                      <a:r>
                        <a:rPr lang="en-US" sz="1800" kern="1400" dirty="0">
                          <a:ln>
                            <a:noFill/>
                          </a:ln>
                          <a:solidFill>
                            <a:srgbClr val="0C0C0C"/>
                          </a:solidFill>
                          <a:effectLst/>
                          <a:latin typeface="Times New Roman" panose="02020603050405020304" pitchFamily="18" charset="0"/>
                        </a:rPr>
                        <a:t>replacement</a:t>
                      </a:r>
                      <a:endParaRPr lang="en-US" sz="1800" kern="1400" dirty="0">
                        <a:ln>
                          <a:noFill/>
                        </a:ln>
                        <a:solidFill>
                          <a:srgbClr val="000000"/>
                        </a:solidFill>
                        <a:effectLst/>
                        <a:latin typeface="Calibri" panose="020F0502020204030204" pitchFamily="34" charset="0"/>
                      </a:endParaRPr>
                    </a:p>
                  </a:txBody>
                  <a:tcPr marL="36576" marR="36576" marT="36576" marB="36576" anchor="ctr">
                    <a:lnL w="3175" cap="flat" cmpd="sng" algn="ctr">
                      <a:solidFill>
                        <a:srgbClr val="7992B1"/>
                      </a:solidFill>
                      <a:prstDash val="solid"/>
                      <a:round/>
                      <a:headEnd type="none" w="med" len="med"/>
                      <a:tailEnd type="none" w="med" len="med"/>
                    </a:lnL>
                    <a:lnR w="3175" cap="flat" cmpd="sng" algn="ctr">
                      <a:solidFill>
                        <a:srgbClr val="7992B1"/>
                      </a:solidFill>
                      <a:prstDash val="solid"/>
                      <a:round/>
                      <a:headEnd type="none" w="med" len="med"/>
                      <a:tailEnd type="none" w="med" len="med"/>
                    </a:lnR>
                    <a:lnT w="3175" cap="flat" cmpd="sng" algn="ctr">
                      <a:solidFill>
                        <a:srgbClr val="7992B1"/>
                      </a:solidFill>
                      <a:prstDash val="solid"/>
                      <a:round/>
                      <a:headEnd type="none" w="med" len="med"/>
                      <a:tailEnd type="none" w="med" len="med"/>
                    </a:lnT>
                    <a:lnB w="3175" cap="flat" cmpd="sng" algn="ctr">
                      <a:solidFill>
                        <a:srgbClr val="7992B1"/>
                      </a:solidFill>
                      <a:prstDash val="solid"/>
                      <a:round/>
                      <a:headEnd type="none" w="med" len="med"/>
                      <a:tailEnd type="none" w="med" len="med"/>
                    </a:lnB>
                    <a:noFill/>
                  </a:tcPr>
                </a:tc>
                <a:tc>
                  <a:txBody>
                    <a:bodyPr/>
                    <a:lstStyle/>
                    <a:p>
                      <a:pPr marR="0" indent="0" algn="l" rtl="0">
                        <a:lnSpc>
                          <a:spcPct val="119000"/>
                        </a:lnSpc>
                        <a:spcAft>
                          <a:spcPts val="600"/>
                        </a:spcAft>
                        <a:buNone/>
                      </a:pPr>
                      <a:r>
                        <a:rPr lang="pt-BR" sz="3600" kern="1400" dirty="0">
                          <a:ln>
                            <a:noFill/>
                          </a:ln>
                          <a:solidFill>
                            <a:srgbClr val="0C0C0C"/>
                          </a:solidFill>
                          <a:effectLst/>
                          <a:latin typeface="Times New Roman" panose="02020603050405020304" pitchFamily="18" charset="0"/>
                        </a:rPr>
                        <a:t>  Pb(NO</a:t>
                      </a:r>
                      <a:r>
                        <a:rPr lang="pt-BR" sz="3600" kern="1400" baseline="-25000" dirty="0">
                          <a:ln>
                            <a:noFill/>
                          </a:ln>
                          <a:solidFill>
                            <a:srgbClr val="0C0C0C"/>
                          </a:solidFill>
                          <a:effectLst/>
                          <a:latin typeface="Times New Roman" panose="02020603050405020304" pitchFamily="18" charset="0"/>
                        </a:rPr>
                        <a:t>3</a:t>
                      </a:r>
                      <a:r>
                        <a:rPr lang="pt-BR" sz="3600" kern="1400" dirty="0">
                          <a:ln>
                            <a:noFill/>
                          </a:ln>
                          <a:solidFill>
                            <a:srgbClr val="0C0C0C"/>
                          </a:solidFill>
                          <a:effectLst/>
                          <a:latin typeface="Times New Roman" panose="02020603050405020304" pitchFamily="18" charset="0"/>
                        </a:rPr>
                        <a:t>)</a:t>
                      </a:r>
                      <a:r>
                        <a:rPr lang="pt-BR" sz="3600" kern="1400" baseline="-25000" dirty="0">
                          <a:ln>
                            <a:noFill/>
                          </a:ln>
                          <a:solidFill>
                            <a:srgbClr val="0C0C0C"/>
                          </a:solidFill>
                          <a:effectLst/>
                          <a:latin typeface="Times New Roman" panose="02020603050405020304" pitchFamily="18" charset="0"/>
                        </a:rPr>
                        <a:t>2(AQ) </a:t>
                      </a:r>
                      <a:r>
                        <a:rPr lang="pt-BR" sz="3600" kern="1400" dirty="0">
                          <a:ln>
                            <a:noFill/>
                          </a:ln>
                          <a:solidFill>
                            <a:srgbClr val="0C0C0C"/>
                          </a:solidFill>
                          <a:effectLst/>
                          <a:latin typeface="Times New Roman" panose="02020603050405020304" pitchFamily="18" charset="0"/>
                        </a:rPr>
                        <a:t> +  2LiCl</a:t>
                      </a:r>
                      <a:r>
                        <a:rPr lang="pt-BR" sz="3600" kern="1400" baseline="-25000" dirty="0">
                          <a:ln>
                            <a:noFill/>
                          </a:ln>
                          <a:solidFill>
                            <a:srgbClr val="0C0C0C"/>
                          </a:solidFill>
                          <a:effectLst/>
                          <a:latin typeface="Times New Roman" panose="02020603050405020304" pitchFamily="18" charset="0"/>
                        </a:rPr>
                        <a:t>(AQ) </a:t>
                      </a:r>
                      <a:r>
                        <a:rPr lang="pt-BR" sz="3600" kern="1400" dirty="0">
                          <a:ln>
                            <a:noFill/>
                          </a:ln>
                          <a:solidFill>
                            <a:srgbClr val="0C0C0C"/>
                          </a:solidFill>
                          <a:effectLst/>
                          <a:latin typeface="Times New Roman" panose="02020603050405020304" pitchFamily="18" charset="0"/>
                        </a:rPr>
                        <a:t> →  PbCl</a:t>
                      </a:r>
                      <a:r>
                        <a:rPr lang="pt-BR" sz="3600" kern="1400" baseline="-25000" dirty="0">
                          <a:ln>
                            <a:noFill/>
                          </a:ln>
                          <a:solidFill>
                            <a:srgbClr val="0C0C0C"/>
                          </a:solidFill>
                          <a:effectLst/>
                          <a:latin typeface="Times New Roman" panose="02020603050405020304" pitchFamily="18" charset="0"/>
                        </a:rPr>
                        <a:t>2(S) </a:t>
                      </a:r>
                      <a:r>
                        <a:rPr lang="pt-BR" sz="3600" kern="1400" dirty="0">
                          <a:ln>
                            <a:noFill/>
                          </a:ln>
                          <a:solidFill>
                            <a:srgbClr val="0C0C0C"/>
                          </a:solidFill>
                          <a:effectLst/>
                          <a:latin typeface="Times New Roman" panose="02020603050405020304" pitchFamily="18" charset="0"/>
                        </a:rPr>
                        <a:t> +  2LiNO</a:t>
                      </a:r>
                      <a:r>
                        <a:rPr lang="pt-BR" sz="3600" kern="1400" baseline="-25000" dirty="0">
                          <a:ln>
                            <a:noFill/>
                          </a:ln>
                          <a:solidFill>
                            <a:srgbClr val="0C0C0C"/>
                          </a:solidFill>
                          <a:effectLst/>
                          <a:latin typeface="Times New Roman" panose="02020603050405020304" pitchFamily="18" charset="0"/>
                        </a:rPr>
                        <a:t>3(AQ) </a:t>
                      </a:r>
                      <a:r>
                        <a:rPr lang="pt-BR" sz="3600" kern="1400" dirty="0">
                          <a:ln>
                            <a:noFill/>
                          </a:ln>
                          <a:solidFill>
                            <a:srgbClr val="0C0C0C"/>
                          </a:solidFill>
                          <a:effectLst/>
                          <a:latin typeface="Times New Roman" panose="02020603050405020304" pitchFamily="18" charset="0"/>
                        </a:rPr>
                        <a:t>   </a:t>
                      </a:r>
                      <a:endParaRPr lang="pt-BR" sz="3600" kern="1400" dirty="0">
                        <a:ln>
                          <a:noFill/>
                        </a:ln>
                        <a:solidFill>
                          <a:srgbClr val="000000"/>
                        </a:solidFill>
                        <a:effectLst/>
                        <a:latin typeface="Calibri" panose="020F0502020204030204" pitchFamily="34" charset="0"/>
                      </a:endParaRPr>
                    </a:p>
                  </a:txBody>
                  <a:tcPr marL="36576" marR="36576" marT="36576" marB="36576" anchor="ctr">
                    <a:lnL w="3175" cap="flat" cmpd="sng" algn="ctr">
                      <a:solidFill>
                        <a:srgbClr val="7992B1"/>
                      </a:solidFill>
                      <a:prstDash val="solid"/>
                      <a:round/>
                      <a:headEnd type="none" w="med" len="med"/>
                      <a:tailEnd type="none" w="med" len="med"/>
                    </a:lnL>
                    <a:lnR w="3175" cap="flat" cmpd="sng" algn="ctr">
                      <a:solidFill>
                        <a:srgbClr val="7992B1"/>
                      </a:solidFill>
                      <a:prstDash val="solid"/>
                      <a:round/>
                      <a:headEnd type="none" w="med" len="med"/>
                      <a:tailEnd type="none" w="med" len="med"/>
                    </a:lnR>
                    <a:lnT w="3175" cap="flat" cmpd="sng" algn="ctr">
                      <a:solidFill>
                        <a:srgbClr val="7992B1"/>
                      </a:solidFill>
                      <a:prstDash val="solid"/>
                      <a:round/>
                      <a:headEnd type="none" w="med" len="med"/>
                      <a:tailEnd type="none" w="med" len="med"/>
                    </a:lnT>
                    <a:lnB w="3175" cap="flat" cmpd="sng" algn="ctr">
                      <a:solidFill>
                        <a:srgbClr val="7992B1"/>
                      </a:solidFill>
                      <a:prstDash val="solid"/>
                      <a:round/>
                      <a:headEnd type="none" w="med" len="med"/>
                      <a:tailEnd type="none" w="med" len="med"/>
                    </a:lnB>
                    <a:noFill/>
                  </a:tcPr>
                </a:tc>
                <a:extLst>
                  <a:ext uri="{0D108BD9-81ED-4DB2-BD59-A6C34878D82A}">
                    <a16:rowId xmlns:a16="http://schemas.microsoft.com/office/drawing/2014/main" val="2588774297"/>
                  </a:ext>
                </a:extLst>
              </a:tr>
              <a:tr h="1502295">
                <a:tc>
                  <a:txBody>
                    <a:bodyPr/>
                    <a:lstStyle/>
                    <a:p>
                      <a:pPr marR="0" indent="0" algn="ctr" rtl="0">
                        <a:lnSpc>
                          <a:spcPct val="119000"/>
                        </a:lnSpc>
                        <a:spcAft>
                          <a:spcPts val="600"/>
                        </a:spcAft>
                        <a:buNone/>
                      </a:pPr>
                      <a:r>
                        <a:rPr lang="en-US" sz="1800" kern="1400" dirty="0">
                          <a:ln>
                            <a:noFill/>
                          </a:ln>
                          <a:solidFill>
                            <a:srgbClr val="0C0C0C"/>
                          </a:solidFill>
                          <a:effectLst/>
                          <a:latin typeface="Times New Roman" panose="02020603050405020304" pitchFamily="18" charset="0"/>
                        </a:rPr>
                        <a:t>decomposition</a:t>
                      </a:r>
                      <a:endParaRPr lang="en-US" sz="1800" kern="1400" dirty="0">
                        <a:ln>
                          <a:noFill/>
                        </a:ln>
                        <a:solidFill>
                          <a:srgbClr val="000000"/>
                        </a:solidFill>
                        <a:effectLst/>
                        <a:latin typeface="Calibri" panose="020F0502020204030204" pitchFamily="34" charset="0"/>
                      </a:endParaRPr>
                    </a:p>
                  </a:txBody>
                  <a:tcPr marL="36576" marR="36576" marT="36576" marB="36576" anchor="ctr">
                    <a:lnL w="3175" cap="flat" cmpd="sng" algn="ctr">
                      <a:solidFill>
                        <a:srgbClr val="7992B1"/>
                      </a:solidFill>
                      <a:prstDash val="solid"/>
                      <a:round/>
                      <a:headEnd type="none" w="med" len="med"/>
                      <a:tailEnd type="none" w="med" len="med"/>
                    </a:lnL>
                    <a:lnR w="3175" cap="flat" cmpd="sng" algn="ctr">
                      <a:solidFill>
                        <a:srgbClr val="7992B1"/>
                      </a:solidFill>
                      <a:prstDash val="solid"/>
                      <a:round/>
                      <a:headEnd type="none" w="med" len="med"/>
                      <a:tailEnd type="none" w="med" len="med"/>
                    </a:lnR>
                    <a:lnT w="3175" cap="flat" cmpd="sng" algn="ctr">
                      <a:solidFill>
                        <a:srgbClr val="7992B1"/>
                      </a:solidFill>
                      <a:prstDash val="solid"/>
                      <a:round/>
                      <a:headEnd type="none" w="med" len="med"/>
                      <a:tailEnd type="none" w="med" len="med"/>
                    </a:lnT>
                    <a:lnB w="3175" cap="flat" cmpd="sng" algn="ctr">
                      <a:solidFill>
                        <a:srgbClr val="7992B1"/>
                      </a:solidFill>
                      <a:prstDash val="solid"/>
                      <a:round/>
                      <a:headEnd type="none" w="med" len="med"/>
                      <a:tailEnd type="none" w="med" len="med"/>
                    </a:lnB>
                    <a:noFill/>
                  </a:tcPr>
                </a:tc>
                <a:tc>
                  <a:txBody>
                    <a:bodyPr/>
                    <a:lstStyle/>
                    <a:p>
                      <a:pPr marR="0" indent="0" algn="l" rtl="0">
                        <a:lnSpc>
                          <a:spcPct val="119000"/>
                        </a:lnSpc>
                        <a:spcAft>
                          <a:spcPts val="600"/>
                        </a:spcAft>
                        <a:buNone/>
                      </a:pPr>
                      <a:r>
                        <a:rPr lang="en-US" sz="3600" kern="1400" dirty="0">
                          <a:ln>
                            <a:noFill/>
                          </a:ln>
                          <a:solidFill>
                            <a:srgbClr val="0C0C0C"/>
                          </a:solidFill>
                          <a:effectLst/>
                          <a:latin typeface="Times New Roman" panose="02020603050405020304" pitchFamily="18" charset="0"/>
                        </a:rPr>
                        <a:t>   BeF</a:t>
                      </a:r>
                      <a:r>
                        <a:rPr lang="en-US" sz="3600" kern="1400" baseline="-25000" dirty="0">
                          <a:ln>
                            <a:noFill/>
                          </a:ln>
                          <a:solidFill>
                            <a:srgbClr val="0C0C0C"/>
                          </a:solidFill>
                          <a:effectLst/>
                          <a:latin typeface="Times New Roman" panose="02020603050405020304" pitchFamily="18" charset="0"/>
                        </a:rPr>
                        <a:t>2(S) </a:t>
                      </a:r>
                      <a:r>
                        <a:rPr lang="en-US" sz="3600" kern="1400" dirty="0">
                          <a:ln>
                            <a:noFill/>
                          </a:ln>
                          <a:solidFill>
                            <a:srgbClr val="0C0C0C"/>
                          </a:solidFill>
                          <a:effectLst/>
                          <a:latin typeface="Times New Roman" panose="02020603050405020304" pitchFamily="18" charset="0"/>
                        </a:rPr>
                        <a:t>  →   Be</a:t>
                      </a:r>
                      <a:r>
                        <a:rPr lang="en-US" sz="3600" kern="1400" baseline="-25000" dirty="0">
                          <a:ln>
                            <a:noFill/>
                          </a:ln>
                          <a:solidFill>
                            <a:srgbClr val="0C0C0C"/>
                          </a:solidFill>
                          <a:effectLst/>
                          <a:latin typeface="Times New Roman" panose="02020603050405020304" pitchFamily="18" charset="0"/>
                        </a:rPr>
                        <a:t>(S)</a:t>
                      </a:r>
                      <a:r>
                        <a:rPr lang="en-US" sz="3600" kern="1400" dirty="0">
                          <a:ln>
                            <a:noFill/>
                          </a:ln>
                          <a:solidFill>
                            <a:srgbClr val="0C0C0C"/>
                          </a:solidFill>
                          <a:effectLst/>
                          <a:latin typeface="Times New Roman" panose="02020603050405020304" pitchFamily="18" charset="0"/>
                        </a:rPr>
                        <a:t>  +   F</a:t>
                      </a:r>
                      <a:r>
                        <a:rPr lang="en-US" sz="3600" kern="1400" baseline="-25000" dirty="0">
                          <a:ln>
                            <a:noFill/>
                          </a:ln>
                          <a:solidFill>
                            <a:srgbClr val="0C0C0C"/>
                          </a:solidFill>
                          <a:effectLst/>
                          <a:latin typeface="Times New Roman" panose="02020603050405020304" pitchFamily="18" charset="0"/>
                        </a:rPr>
                        <a:t>2(G)                             </a:t>
                      </a:r>
                      <a:r>
                        <a:rPr lang="en-US" sz="2800" kern="1400" dirty="0">
                          <a:ln>
                            <a:noFill/>
                          </a:ln>
                          <a:solidFill>
                            <a:srgbClr val="0C0C0C"/>
                          </a:solidFill>
                          <a:effectLst/>
                          <a:latin typeface="Times New Roman" panose="02020603050405020304" pitchFamily="18" charset="0"/>
                        </a:rPr>
                        <a:t>(balanced as is)</a:t>
                      </a:r>
                      <a:endParaRPr lang="en-US" sz="3600" kern="1400" dirty="0">
                        <a:ln>
                          <a:noFill/>
                        </a:ln>
                        <a:solidFill>
                          <a:srgbClr val="000000"/>
                        </a:solidFill>
                        <a:effectLst/>
                        <a:latin typeface="Calibri" panose="020F0502020204030204" pitchFamily="34" charset="0"/>
                      </a:endParaRPr>
                    </a:p>
                  </a:txBody>
                  <a:tcPr marL="36576" marR="36576" marT="36576" marB="36576" anchor="ctr">
                    <a:lnL w="3175" cap="flat" cmpd="sng" algn="ctr">
                      <a:solidFill>
                        <a:srgbClr val="7992B1"/>
                      </a:solidFill>
                      <a:prstDash val="solid"/>
                      <a:round/>
                      <a:headEnd type="none" w="med" len="med"/>
                      <a:tailEnd type="none" w="med" len="med"/>
                    </a:lnL>
                    <a:lnR w="3175" cap="flat" cmpd="sng" algn="ctr">
                      <a:solidFill>
                        <a:srgbClr val="7992B1"/>
                      </a:solidFill>
                      <a:prstDash val="solid"/>
                      <a:round/>
                      <a:headEnd type="none" w="med" len="med"/>
                      <a:tailEnd type="none" w="med" len="med"/>
                    </a:lnR>
                    <a:lnT w="3175" cap="flat" cmpd="sng" algn="ctr">
                      <a:solidFill>
                        <a:srgbClr val="7992B1"/>
                      </a:solidFill>
                      <a:prstDash val="solid"/>
                      <a:round/>
                      <a:headEnd type="none" w="med" len="med"/>
                      <a:tailEnd type="none" w="med" len="med"/>
                    </a:lnT>
                    <a:lnB w="3175" cap="flat" cmpd="sng" algn="ctr">
                      <a:solidFill>
                        <a:srgbClr val="7992B1"/>
                      </a:solidFill>
                      <a:prstDash val="solid"/>
                      <a:round/>
                      <a:headEnd type="none" w="med" len="med"/>
                      <a:tailEnd type="none" w="med" len="med"/>
                    </a:lnB>
                    <a:noFill/>
                  </a:tcPr>
                </a:tc>
                <a:extLst>
                  <a:ext uri="{0D108BD9-81ED-4DB2-BD59-A6C34878D82A}">
                    <a16:rowId xmlns:a16="http://schemas.microsoft.com/office/drawing/2014/main" val="3067432369"/>
                  </a:ext>
                </a:extLst>
              </a:tr>
            </a:tbl>
          </a:graphicData>
        </a:graphic>
      </p:graphicFrame>
    </p:spTree>
    <p:extLst>
      <p:ext uri="{BB962C8B-B14F-4D97-AF65-F5344CB8AC3E}">
        <p14:creationId xmlns:p14="http://schemas.microsoft.com/office/powerpoint/2010/main" val="20187451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EA8DDE11-2371-F3F7-20FD-AB25B6DC0FC3}"/>
              </a:ext>
            </a:extLst>
          </p:cNvPr>
          <p:cNvGraphicFramePr>
            <a:graphicFrameLocks noGrp="1"/>
          </p:cNvGraphicFramePr>
          <p:nvPr>
            <p:extLst>
              <p:ext uri="{D42A27DB-BD31-4B8C-83A1-F6EECF244321}">
                <p14:modId xmlns:p14="http://schemas.microsoft.com/office/powerpoint/2010/main" val="2427120536"/>
              </p:ext>
            </p:extLst>
          </p:nvPr>
        </p:nvGraphicFramePr>
        <p:xfrm>
          <a:off x="0" y="0"/>
          <a:ext cx="12192000" cy="6857998"/>
        </p:xfrm>
        <a:graphic>
          <a:graphicData uri="http://schemas.openxmlformats.org/drawingml/2006/table">
            <a:tbl>
              <a:tblPr/>
              <a:tblGrid>
                <a:gridCol w="868876">
                  <a:extLst>
                    <a:ext uri="{9D8B030D-6E8A-4147-A177-3AD203B41FA5}">
                      <a16:colId xmlns:a16="http://schemas.microsoft.com/office/drawing/2014/main" val="195302010"/>
                    </a:ext>
                  </a:extLst>
                </a:gridCol>
                <a:gridCol w="11323124">
                  <a:extLst>
                    <a:ext uri="{9D8B030D-6E8A-4147-A177-3AD203B41FA5}">
                      <a16:colId xmlns:a16="http://schemas.microsoft.com/office/drawing/2014/main" val="2483663402"/>
                    </a:ext>
                  </a:extLst>
                </a:gridCol>
              </a:tblGrid>
              <a:tr h="1720360">
                <a:tc>
                  <a:txBody>
                    <a:bodyPr/>
                    <a:lstStyle/>
                    <a:p>
                      <a:pPr marR="0" indent="0" algn="ctr" rtl="0">
                        <a:lnSpc>
                          <a:spcPct val="119000"/>
                        </a:lnSpc>
                        <a:spcAft>
                          <a:spcPts val="600"/>
                        </a:spcAft>
                        <a:buNone/>
                      </a:pPr>
                      <a:r>
                        <a:rPr lang="en-US" sz="3600" kern="1400" dirty="0">
                          <a:ln>
                            <a:noFill/>
                          </a:ln>
                          <a:solidFill>
                            <a:srgbClr val="000000"/>
                          </a:solidFill>
                          <a:effectLst/>
                          <a:latin typeface="Times New Roman" panose="02020603050405020304" pitchFamily="18" charset="0"/>
                          <a:cs typeface="Times New Roman" panose="02020603050405020304" pitchFamily="18" charset="0"/>
                        </a:rPr>
                        <a:t>1</a:t>
                      </a:r>
                    </a:p>
                  </a:txBody>
                  <a:tcPr marL="36195" marR="36195"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noFill/>
                  </a:tcPr>
                </a:tc>
                <a:tc>
                  <a:txBody>
                    <a:bodyPr/>
                    <a:lstStyle/>
                    <a:p>
                      <a:pPr marR="0" indent="0" algn="ctr" rtl="0">
                        <a:lnSpc>
                          <a:spcPct val="119000"/>
                        </a:lnSpc>
                        <a:spcAft>
                          <a:spcPts val="600"/>
                        </a:spcAft>
                        <a:buNone/>
                      </a:pPr>
                      <a:r>
                        <a:rPr lang="en-US" sz="3600" kern="1400" dirty="0">
                          <a:ln>
                            <a:noFill/>
                          </a:ln>
                          <a:solidFill>
                            <a:srgbClr val="000000"/>
                          </a:solidFill>
                          <a:effectLst/>
                          <a:latin typeface="Times New Roman" panose="02020603050405020304" pitchFamily="18" charset="0"/>
                          <a:cs typeface="Times New Roman" panose="02020603050405020304" pitchFamily="18" charset="0"/>
                        </a:rPr>
                        <a:t>AB + C   </a:t>
                      </a:r>
                      <a:r>
                        <a:rPr lang="en-US" sz="3600" kern="140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3600" kern="1400" dirty="0">
                          <a:ln>
                            <a:noFill/>
                          </a:ln>
                          <a:solidFill>
                            <a:srgbClr val="000000"/>
                          </a:solidFill>
                          <a:effectLst/>
                          <a:latin typeface="Times New Roman" panose="02020603050405020304" pitchFamily="18" charset="0"/>
                          <a:cs typeface="Times New Roman" panose="02020603050405020304" pitchFamily="18" charset="0"/>
                        </a:rPr>
                        <a:t>  ABC                  synthesis</a:t>
                      </a:r>
                    </a:p>
                  </a:txBody>
                  <a:tcPr marL="36195" marR="36195"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89414565"/>
                  </a:ext>
                </a:extLst>
              </a:tr>
              <a:tr h="1712546">
                <a:tc>
                  <a:txBody>
                    <a:bodyPr/>
                    <a:lstStyle/>
                    <a:p>
                      <a:pPr marR="0" indent="0" algn="ctr" rtl="0">
                        <a:lnSpc>
                          <a:spcPct val="119000"/>
                        </a:lnSpc>
                        <a:spcAft>
                          <a:spcPts val="600"/>
                        </a:spcAft>
                        <a:buNone/>
                      </a:pPr>
                      <a:r>
                        <a:rPr lang="en-US" sz="3600" kern="1400" dirty="0">
                          <a:ln>
                            <a:noFill/>
                          </a:ln>
                          <a:solidFill>
                            <a:srgbClr val="000000"/>
                          </a:solidFill>
                          <a:effectLst/>
                          <a:latin typeface="Times New Roman" panose="02020603050405020304" pitchFamily="18" charset="0"/>
                          <a:cs typeface="Times New Roman" panose="02020603050405020304" pitchFamily="18" charset="0"/>
                        </a:rPr>
                        <a:t>2</a:t>
                      </a:r>
                    </a:p>
                  </a:txBody>
                  <a:tcPr marL="36195" marR="36195"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noFill/>
                  </a:tcPr>
                </a:tc>
                <a:tc>
                  <a:txBody>
                    <a:bodyPr/>
                    <a:lstStyle/>
                    <a:p>
                      <a:pPr marR="0" indent="0" algn="ctr" rtl="0">
                        <a:lnSpc>
                          <a:spcPct val="119000"/>
                        </a:lnSpc>
                        <a:spcAft>
                          <a:spcPts val="600"/>
                        </a:spcAft>
                        <a:buNone/>
                      </a:pPr>
                      <a:r>
                        <a:rPr lang="en-US" sz="3600" kern="1400" dirty="0">
                          <a:ln>
                            <a:noFill/>
                          </a:ln>
                          <a:solidFill>
                            <a:srgbClr val="000000"/>
                          </a:solidFill>
                          <a:effectLst/>
                          <a:latin typeface="Times New Roman" panose="02020603050405020304" pitchFamily="18" charset="0"/>
                          <a:cs typeface="Times New Roman" panose="02020603050405020304" pitchFamily="18" charset="0"/>
                        </a:rPr>
                        <a:t>2H</a:t>
                      </a:r>
                      <a:r>
                        <a:rPr lang="en-US" sz="3600" kern="1400" baseline="-25000" dirty="0">
                          <a:ln>
                            <a:noFill/>
                          </a:ln>
                          <a:solidFill>
                            <a:srgbClr val="000000"/>
                          </a:solidFill>
                          <a:effectLst/>
                          <a:latin typeface="Times New Roman" panose="02020603050405020304" pitchFamily="18" charset="0"/>
                          <a:cs typeface="Times New Roman" panose="02020603050405020304" pitchFamily="18" charset="0"/>
                        </a:rPr>
                        <a:t>2</a:t>
                      </a:r>
                      <a:r>
                        <a:rPr lang="en-US" sz="3600" kern="1400" dirty="0">
                          <a:ln>
                            <a:noFill/>
                          </a:ln>
                          <a:solidFill>
                            <a:srgbClr val="000000"/>
                          </a:solidFill>
                          <a:effectLst/>
                          <a:latin typeface="Times New Roman" panose="02020603050405020304" pitchFamily="18" charset="0"/>
                          <a:cs typeface="Times New Roman" panose="02020603050405020304" pitchFamily="18" charset="0"/>
                        </a:rPr>
                        <a:t>O</a:t>
                      </a:r>
                      <a:r>
                        <a:rPr lang="en-US" sz="3600" kern="1400" baseline="-25000" dirty="0">
                          <a:ln>
                            <a:noFill/>
                          </a:ln>
                          <a:solidFill>
                            <a:srgbClr val="000000"/>
                          </a:solidFill>
                          <a:effectLst/>
                          <a:latin typeface="Times New Roman" panose="02020603050405020304" pitchFamily="18" charset="0"/>
                          <a:cs typeface="Times New Roman" panose="02020603050405020304" pitchFamily="18" charset="0"/>
                        </a:rPr>
                        <a:t>2</a:t>
                      </a:r>
                      <a:r>
                        <a:rPr lang="en-US" sz="3600" kern="1400" dirty="0">
                          <a:ln>
                            <a:noFill/>
                          </a:ln>
                          <a:solidFill>
                            <a:srgbClr val="000000"/>
                          </a:solidFill>
                          <a:effectLst/>
                          <a:latin typeface="Times New Roman" panose="02020603050405020304" pitchFamily="18" charset="0"/>
                          <a:cs typeface="Times New Roman" panose="02020603050405020304" pitchFamily="18" charset="0"/>
                        </a:rPr>
                        <a:t>   </a:t>
                      </a:r>
                      <a:r>
                        <a:rPr lang="en-US" sz="3600" kern="140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3600" kern="1400" dirty="0">
                          <a:ln>
                            <a:noFill/>
                          </a:ln>
                          <a:solidFill>
                            <a:srgbClr val="000000"/>
                          </a:solidFill>
                          <a:effectLst/>
                          <a:latin typeface="Times New Roman" panose="02020603050405020304" pitchFamily="18" charset="0"/>
                          <a:cs typeface="Times New Roman" panose="02020603050405020304" pitchFamily="18" charset="0"/>
                        </a:rPr>
                        <a:t>  O</a:t>
                      </a:r>
                      <a:r>
                        <a:rPr lang="en-US" sz="3600" kern="1400" baseline="-25000" dirty="0">
                          <a:ln>
                            <a:noFill/>
                          </a:ln>
                          <a:solidFill>
                            <a:srgbClr val="000000"/>
                          </a:solidFill>
                          <a:effectLst/>
                          <a:latin typeface="Times New Roman" panose="02020603050405020304" pitchFamily="18" charset="0"/>
                          <a:cs typeface="Times New Roman" panose="02020603050405020304" pitchFamily="18" charset="0"/>
                        </a:rPr>
                        <a:t>2</a:t>
                      </a:r>
                      <a:r>
                        <a:rPr lang="en-US" sz="3600" kern="1400" dirty="0">
                          <a:ln>
                            <a:noFill/>
                          </a:ln>
                          <a:solidFill>
                            <a:srgbClr val="000000"/>
                          </a:solidFill>
                          <a:effectLst/>
                          <a:latin typeface="Times New Roman" panose="02020603050405020304" pitchFamily="18" charset="0"/>
                          <a:cs typeface="Times New Roman" panose="02020603050405020304" pitchFamily="18" charset="0"/>
                        </a:rPr>
                        <a:t> + 2H</a:t>
                      </a:r>
                      <a:r>
                        <a:rPr lang="en-US" sz="3600" kern="1400" baseline="-25000" dirty="0">
                          <a:ln>
                            <a:noFill/>
                          </a:ln>
                          <a:solidFill>
                            <a:srgbClr val="000000"/>
                          </a:solidFill>
                          <a:effectLst/>
                          <a:latin typeface="Times New Roman" panose="02020603050405020304" pitchFamily="18" charset="0"/>
                          <a:cs typeface="Times New Roman" panose="02020603050405020304" pitchFamily="18" charset="0"/>
                        </a:rPr>
                        <a:t>2</a:t>
                      </a:r>
                      <a:r>
                        <a:rPr lang="en-US" sz="3600" kern="1400" dirty="0">
                          <a:ln>
                            <a:noFill/>
                          </a:ln>
                          <a:solidFill>
                            <a:srgbClr val="000000"/>
                          </a:solidFill>
                          <a:effectLst/>
                          <a:latin typeface="Times New Roman" panose="02020603050405020304" pitchFamily="18" charset="0"/>
                          <a:cs typeface="Times New Roman" panose="02020603050405020304" pitchFamily="18" charset="0"/>
                        </a:rPr>
                        <a:t>O    (decomp)</a:t>
                      </a:r>
                    </a:p>
                  </a:txBody>
                  <a:tcPr marL="36195" marR="36195"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77269937"/>
                  </a:ext>
                </a:extLst>
              </a:tr>
              <a:tr h="1712546">
                <a:tc>
                  <a:txBody>
                    <a:bodyPr/>
                    <a:lstStyle/>
                    <a:p>
                      <a:pPr marR="0" indent="0" algn="ctr" rtl="0">
                        <a:lnSpc>
                          <a:spcPct val="119000"/>
                        </a:lnSpc>
                        <a:spcAft>
                          <a:spcPts val="600"/>
                        </a:spcAft>
                        <a:buNone/>
                      </a:pPr>
                      <a:r>
                        <a:rPr lang="en-US" sz="3600" kern="1400" dirty="0">
                          <a:ln>
                            <a:noFill/>
                          </a:ln>
                          <a:solidFill>
                            <a:srgbClr val="000000"/>
                          </a:solidFill>
                          <a:effectLst/>
                          <a:latin typeface="Times New Roman" panose="02020603050405020304" pitchFamily="18" charset="0"/>
                          <a:cs typeface="Times New Roman" panose="02020603050405020304" pitchFamily="18" charset="0"/>
                        </a:rPr>
                        <a:t>3</a:t>
                      </a:r>
                    </a:p>
                  </a:txBody>
                  <a:tcPr marL="36195" marR="36195"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noFill/>
                  </a:tcPr>
                </a:tc>
                <a:tc>
                  <a:txBody>
                    <a:bodyPr/>
                    <a:lstStyle/>
                    <a:p>
                      <a:pPr marR="0" indent="0" algn="ctr" rtl="0">
                        <a:lnSpc>
                          <a:spcPct val="119000"/>
                        </a:lnSpc>
                        <a:spcAft>
                          <a:spcPts val="600"/>
                        </a:spcAft>
                        <a:buNone/>
                      </a:pPr>
                      <a:r>
                        <a:rPr lang="en-US" sz="3600" kern="1400" dirty="0">
                          <a:ln>
                            <a:noFill/>
                          </a:ln>
                          <a:solidFill>
                            <a:srgbClr val="000000"/>
                          </a:solidFill>
                          <a:effectLst/>
                          <a:latin typeface="Times New Roman" panose="02020603050405020304" pitchFamily="18" charset="0"/>
                          <a:cs typeface="Times New Roman" panose="02020603050405020304" pitchFamily="18" charset="0"/>
                        </a:rPr>
                        <a:t>AB</a:t>
                      </a:r>
                      <a:r>
                        <a:rPr lang="en-US" sz="3600" kern="1400" baseline="-25000" dirty="0">
                          <a:ln>
                            <a:noFill/>
                          </a:ln>
                          <a:solidFill>
                            <a:srgbClr val="000000"/>
                          </a:solidFill>
                          <a:effectLst/>
                          <a:latin typeface="Times New Roman" panose="02020603050405020304" pitchFamily="18" charset="0"/>
                          <a:cs typeface="Times New Roman" panose="02020603050405020304" pitchFamily="18" charset="0"/>
                        </a:rPr>
                        <a:t>(AQ)</a:t>
                      </a:r>
                      <a:r>
                        <a:rPr lang="en-US" sz="3600" kern="1400" dirty="0">
                          <a:ln>
                            <a:noFill/>
                          </a:ln>
                          <a:solidFill>
                            <a:srgbClr val="000000"/>
                          </a:solidFill>
                          <a:effectLst/>
                          <a:latin typeface="Times New Roman" panose="02020603050405020304" pitchFamily="18" charset="0"/>
                          <a:cs typeface="Times New Roman" panose="02020603050405020304" pitchFamily="18" charset="0"/>
                        </a:rPr>
                        <a:t> + MN</a:t>
                      </a:r>
                      <a:r>
                        <a:rPr lang="en-US" sz="3600" kern="1400" baseline="-25000" dirty="0">
                          <a:ln>
                            <a:noFill/>
                          </a:ln>
                          <a:solidFill>
                            <a:srgbClr val="000000"/>
                          </a:solidFill>
                          <a:effectLst/>
                          <a:latin typeface="Times New Roman" panose="02020603050405020304" pitchFamily="18" charset="0"/>
                          <a:cs typeface="Times New Roman" panose="02020603050405020304" pitchFamily="18" charset="0"/>
                        </a:rPr>
                        <a:t>(AQ)</a:t>
                      </a:r>
                      <a:r>
                        <a:rPr lang="en-US" sz="3600" kern="1400" dirty="0">
                          <a:ln>
                            <a:noFill/>
                          </a:ln>
                          <a:solidFill>
                            <a:srgbClr val="000000"/>
                          </a:solidFill>
                          <a:effectLst/>
                          <a:latin typeface="Times New Roman" panose="02020603050405020304" pitchFamily="18" charset="0"/>
                          <a:cs typeface="Times New Roman" panose="02020603050405020304" pitchFamily="18" charset="0"/>
                        </a:rPr>
                        <a:t> </a:t>
                      </a:r>
                      <a:r>
                        <a:rPr lang="en-US" sz="3600" kern="140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3600" kern="1400" dirty="0">
                          <a:ln>
                            <a:noFill/>
                          </a:ln>
                          <a:solidFill>
                            <a:srgbClr val="000000"/>
                          </a:solidFill>
                          <a:effectLst/>
                          <a:latin typeface="Times New Roman" panose="02020603050405020304" pitchFamily="18" charset="0"/>
                          <a:cs typeface="Times New Roman" panose="02020603050405020304" pitchFamily="18" charset="0"/>
                        </a:rPr>
                        <a:t>  AN</a:t>
                      </a:r>
                      <a:r>
                        <a:rPr lang="en-US" sz="3600" kern="1400" baseline="-25000" dirty="0">
                          <a:ln>
                            <a:noFill/>
                          </a:ln>
                          <a:solidFill>
                            <a:srgbClr val="000000"/>
                          </a:solidFill>
                          <a:effectLst/>
                          <a:latin typeface="Times New Roman" panose="02020603050405020304" pitchFamily="18" charset="0"/>
                          <a:cs typeface="Times New Roman" panose="02020603050405020304" pitchFamily="18" charset="0"/>
                        </a:rPr>
                        <a:t>(AQ)</a:t>
                      </a:r>
                      <a:r>
                        <a:rPr lang="en-US" sz="3600" kern="1400" dirty="0">
                          <a:ln>
                            <a:noFill/>
                          </a:ln>
                          <a:solidFill>
                            <a:srgbClr val="000000"/>
                          </a:solidFill>
                          <a:effectLst/>
                          <a:latin typeface="Times New Roman" panose="02020603050405020304" pitchFamily="18" charset="0"/>
                          <a:cs typeface="Times New Roman" panose="02020603050405020304" pitchFamily="18" charset="0"/>
                        </a:rPr>
                        <a:t> + MB</a:t>
                      </a:r>
                      <a:r>
                        <a:rPr lang="en-US" sz="3600" kern="1400" baseline="-25000" dirty="0">
                          <a:ln>
                            <a:noFill/>
                          </a:ln>
                          <a:solidFill>
                            <a:srgbClr val="000000"/>
                          </a:solidFill>
                          <a:effectLst/>
                          <a:latin typeface="Times New Roman" panose="02020603050405020304" pitchFamily="18" charset="0"/>
                          <a:cs typeface="Times New Roman" panose="02020603050405020304" pitchFamily="18" charset="0"/>
                        </a:rPr>
                        <a:t>(S)</a:t>
                      </a:r>
                      <a:r>
                        <a:rPr lang="en-US" sz="3600" kern="1400" dirty="0">
                          <a:ln>
                            <a:noFill/>
                          </a:ln>
                          <a:solidFill>
                            <a:srgbClr val="000000"/>
                          </a:solidFill>
                          <a:effectLst/>
                          <a:latin typeface="Times New Roman" panose="02020603050405020304" pitchFamily="18" charset="0"/>
                          <a:cs typeface="Times New Roman" panose="02020603050405020304" pitchFamily="18" charset="0"/>
                        </a:rPr>
                        <a:t>       double replacement</a:t>
                      </a:r>
                    </a:p>
                  </a:txBody>
                  <a:tcPr marL="36195" marR="36195"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76659049"/>
                  </a:ext>
                </a:extLst>
              </a:tr>
              <a:tr h="1712546">
                <a:tc>
                  <a:txBody>
                    <a:bodyPr/>
                    <a:lstStyle/>
                    <a:p>
                      <a:pPr marR="0" indent="0" algn="ctr" rtl="0">
                        <a:lnSpc>
                          <a:spcPct val="119000"/>
                        </a:lnSpc>
                        <a:spcAft>
                          <a:spcPts val="600"/>
                        </a:spcAft>
                        <a:buNone/>
                      </a:pPr>
                      <a:r>
                        <a:rPr lang="en-US" sz="3600" kern="1400" dirty="0">
                          <a:ln>
                            <a:noFill/>
                          </a:ln>
                          <a:solidFill>
                            <a:srgbClr val="000000"/>
                          </a:solidFill>
                          <a:effectLst/>
                          <a:latin typeface="Times New Roman" panose="02020603050405020304" pitchFamily="18" charset="0"/>
                          <a:cs typeface="Times New Roman" panose="02020603050405020304" pitchFamily="18" charset="0"/>
                        </a:rPr>
                        <a:t>4</a:t>
                      </a:r>
                    </a:p>
                  </a:txBody>
                  <a:tcPr marL="36195" marR="36195"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noFill/>
                  </a:tcPr>
                </a:tc>
                <a:tc>
                  <a:txBody>
                    <a:bodyPr/>
                    <a:lstStyle/>
                    <a:p>
                      <a:pPr marR="0" indent="0" algn="ctr" rtl="0">
                        <a:lnSpc>
                          <a:spcPct val="119000"/>
                        </a:lnSpc>
                        <a:spcAft>
                          <a:spcPts val="600"/>
                        </a:spcAft>
                        <a:buNone/>
                      </a:pPr>
                      <a:r>
                        <a:rPr lang="en-US" sz="3600" kern="1400" dirty="0">
                          <a:ln>
                            <a:noFill/>
                          </a:ln>
                          <a:solidFill>
                            <a:srgbClr val="000000"/>
                          </a:solidFill>
                          <a:effectLst/>
                          <a:latin typeface="Times New Roman" panose="02020603050405020304" pitchFamily="18" charset="0"/>
                          <a:cs typeface="Times New Roman" panose="02020603050405020304" pitchFamily="18" charset="0"/>
                        </a:rPr>
                        <a:t>N</a:t>
                      </a:r>
                      <a:r>
                        <a:rPr lang="en-US" sz="3600" kern="1400" baseline="-25000" dirty="0">
                          <a:ln>
                            <a:noFill/>
                          </a:ln>
                          <a:solidFill>
                            <a:srgbClr val="000000"/>
                          </a:solidFill>
                          <a:effectLst/>
                          <a:latin typeface="Times New Roman" panose="02020603050405020304" pitchFamily="18" charset="0"/>
                          <a:cs typeface="Times New Roman" panose="02020603050405020304" pitchFamily="18" charset="0"/>
                        </a:rPr>
                        <a:t>2  </a:t>
                      </a:r>
                      <a:r>
                        <a:rPr lang="en-US" sz="3600" kern="1400" dirty="0">
                          <a:ln>
                            <a:noFill/>
                          </a:ln>
                          <a:solidFill>
                            <a:srgbClr val="000000"/>
                          </a:solidFill>
                          <a:effectLst/>
                          <a:latin typeface="Times New Roman" panose="02020603050405020304" pitchFamily="18" charset="0"/>
                          <a:cs typeface="Times New Roman" panose="02020603050405020304" pitchFamily="18" charset="0"/>
                        </a:rPr>
                        <a:t>+ 3H</a:t>
                      </a:r>
                      <a:r>
                        <a:rPr lang="en-US" sz="3600" kern="1400" baseline="-25000" dirty="0">
                          <a:ln>
                            <a:noFill/>
                          </a:ln>
                          <a:solidFill>
                            <a:srgbClr val="000000"/>
                          </a:solidFill>
                          <a:effectLst/>
                          <a:latin typeface="Times New Roman" panose="02020603050405020304" pitchFamily="18" charset="0"/>
                          <a:cs typeface="Times New Roman" panose="02020603050405020304" pitchFamily="18" charset="0"/>
                        </a:rPr>
                        <a:t>2</a:t>
                      </a:r>
                      <a:r>
                        <a:rPr lang="en-US" sz="3600" kern="1400" dirty="0">
                          <a:ln>
                            <a:noFill/>
                          </a:ln>
                          <a:solidFill>
                            <a:srgbClr val="000000"/>
                          </a:solidFill>
                          <a:effectLst/>
                          <a:latin typeface="Times New Roman" panose="02020603050405020304" pitchFamily="18" charset="0"/>
                          <a:cs typeface="Times New Roman" panose="02020603050405020304" pitchFamily="18" charset="0"/>
                        </a:rPr>
                        <a:t>   </a:t>
                      </a:r>
                      <a:r>
                        <a:rPr lang="en-US" sz="3600" kern="140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3600" kern="1400" dirty="0">
                          <a:ln>
                            <a:noFill/>
                          </a:ln>
                          <a:solidFill>
                            <a:srgbClr val="000000"/>
                          </a:solidFill>
                          <a:effectLst/>
                          <a:latin typeface="Times New Roman" panose="02020603050405020304" pitchFamily="18" charset="0"/>
                          <a:cs typeface="Times New Roman" panose="02020603050405020304" pitchFamily="18" charset="0"/>
                        </a:rPr>
                        <a:t>   2NH</a:t>
                      </a:r>
                      <a:r>
                        <a:rPr lang="en-US" sz="3600" kern="1400" baseline="-25000" dirty="0">
                          <a:ln>
                            <a:noFill/>
                          </a:ln>
                          <a:solidFill>
                            <a:srgbClr val="000000"/>
                          </a:solidFill>
                          <a:effectLst/>
                          <a:latin typeface="Times New Roman" panose="02020603050405020304" pitchFamily="18" charset="0"/>
                          <a:cs typeface="Times New Roman" panose="02020603050405020304" pitchFamily="18" charset="0"/>
                        </a:rPr>
                        <a:t>3         </a:t>
                      </a:r>
                      <a:r>
                        <a:rPr lang="en-US" sz="3600" kern="1400" dirty="0">
                          <a:ln>
                            <a:noFill/>
                          </a:ln>
                          <a:solidFill>
                            <a:srgbClr val="000000"/>
                          </a:solidFill>
                          <a:effectLst/>
                          <a:latin typeface="Times New Roman" panose="02020603050405020304" pitchFamily="18" charset="0"/>
                          <a:cs typeface="Times New Roman" panose="02020603050405020304" pitchFamily="18" charset="0"/>
                        </a:rPr>
                        <a:t>synthesis</a:t>
                      </a:r>
                    </a:p>
                  </a:txBody>
                  <a:tcPr marL="36195" marR="36195"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99002808"/>
                  </a:ext>
                </a:extLst>
              </a:tr>
            </a:tbl>
          </a:graphicData>
        </a:graphic>
      </p:graphicFrame>
      <p:sp>
        <p:nvSpPr>
          <p:cNvPr id="3" name="Control 1">
            <a:extLst>
              <a:ext uri="{FF2B5EF4-FFF2-40B4-BE49-F238E27FC236}">
                <a16:creationId xmlns:a16="http://schemas.microsoft.com/office/drawing/2014/main" id="{93D035FD-0551-9403-8E85-C6BD916F098F}"/>
              </a:ext>
            </a:extLst>
          </p:cNvPr>
          <p:cNvSpPr>
            <a:spLocks noChangeArrowheads="1" noChangeShapeType="1"/>
          </p:cNvSpPr>
          <p:nvPr/>
        </p:nvSpPr>
        <p:spPr bwMode="auto">
          <a:xfrm>
            <a:off x="3370263" y="4025900"/>
            <a:ext cx="6376987" cy="911225"/>
          </a:xfrm>
          <a:prstGeom prst="rect">
            <a:avLst/>
          </a:prstGeom>
          <a:noFill/>
          <a:ln>
            <a:noFill/>
          </a:ln>
          <a:effectLst/>
          <a:extLst>
            <a:ext uri="{91240B29-F687-4F45-9708-019B960494DF}">
              <a14:hiddenLine xmlns:a14="http://schemas.microsoft.com/office/drawing/2010/main" w="0" algn="in">
                <a:no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15464747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2283D-3CCB-0FA6-691B-A36B4CCB911C}"/>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B7AD13C-1D24-3053-B963-E749F4952977}"/>
              </a:ext>
            </a:extLst>
          </p:cNvPr>
          <p:cNvGraphicFramePr>
            <a:graphicFrameLocks noGrp="1"/>
          </p:cNvGraphicFramePr>
          <p:nvPr>
            <p:extLst>
              <p:ext uri="{D42A27DB-BD31-4B8C-83A1-F6EECF244321}">
                <p14:modId xmlns:p14="http://schemas.microsoft.com/office/powerpoint/2010/main" val="2129981019"/>
              </p:ext>
            </p:extLst>
          </p:nvPr>
        </p:nvGraphicFramePr>
        <p:xfrm>
          <a:off x="0" y="0"/>
          <a:ext cx="12192000" cy="6857998"/>
        </p:xfrm>
        <a:graphic>
          <a:graphicData uri="http://schemas.openxmlformats.org/drawingml/2006/table">
            <a:tbl>
              <a:tblPr/>
              <a:tblGrid>
                <a:gridCol w="868876">
                  <a:extLst>
                    <a:ext uri="{9D8B030D-6E8A-4147-A177-3AD203B41FA5}">
                      <a16:colId xmlns:a16="http://schemas.microsoft.com/office/drawing/2014/main" val="195302010"/>
                    </a:ext>
                  </a:extLst>
                </a:gridCol>
                <a:gridCol w="11323124">
                  <a:extLst>
                    <a:ext uri="{9D8B030D-6E8A-4147-A177-3AD203B41FA5}">
                      <a16:colId xmlns:a16="http://schemas.microsoft.com/office/drawing/2014/main" val="2483663402"/>
                    </a:ext>
                  </a:extLst>
                </a:gridCol>
              </a:tblGrid>
              <a:tr h="1720360">
                <a:tc>
                  <a:txBody>
                    <a:bodyPr/>
                    <a:lstStyle/>
                    <a:p>
                      <a:pPr marR="0" indent="0" algn="ctr" rtl="0">
                        <a:lnSpc>
                          <a:spcPct val="119000"/>
                        </a:lnSpc>
                        <a:spcAft>
                          <a:spcPts val="600"/>
                        </a:spcAft>
                        <a:buNone/>
                      </a:pPr>
                      <a:r>
                        <a:rPr lang="en-US" sz="3600" kern="1400" dirty="0">
                          <a:ln>
                            <a:noFill/>
                          </a:ln>
                          <a:solidFill>
                            <a:srgbClr val="000000"/>
                          </a:solidFill>
                          <a:effectLst/>
                          <a:latin typeface="Times New Roman" panose="02020603050405020304" pitchFamily="18" charset="0"/>
                          <a:cs typeface="Times New Roman" panose="02020603050405020304" pitchFamily="18" charset="0"/>
                        </a:rPr>
                        <a:t>5</a:t>
                      </a:r>
                    </a:p>
                  </a:txBody>
                  <a:tcPr marL="36195" marR="36195"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noFill/>
                  </a:tcPr>
                </a:tc>
                <a:tc>
                  <a:txBody>
                    <a:bodyPr/>
                    <a:lstStyle/>
                    <a:p>
                      <a:pPr marR="0" indent="0" algn="ctr" rtl="0">
                        <a:lnSpc>
                          <a:spcPct val="119000"/>
                        </a:lnSpc>
                        <a:spcAft>
                          <a:spcPts val="600"/>
                        </a:spcAft>
                        <a:buNone/>
                      </a:pPr>
                      <a:r>
                        <a:rPr lang="en-US" sz="3600" kern="1400" dirty="0">
                          <a:ln>
                            <a:noFill/>
                          </a:ln>
                          <a:solidFill>
                            <a:srgbClr val="000000"/>
                          </a:solidFill>
                          <a:effectLst/>
                          <a:latin typeface="Times New Roman" panose="02020603050405020304" pitchFamily="18" charset="0"/>
                          <a:cs typeface="Times New Roman" panose="02020603050405020304" pitchFamily="18" charset="0"/>
                        </a:rPr>
                        <a:t>XYZ  </a:t>
                      </a:r>
                      <a:r>
                        <a:rPr lang="en-US" sz="3600" kern="140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3600" kern="1400" dirty="0">
                          <a:ln>
                            <a:noFill/>
                          </a:ln>
                          <a:solidFill>
                            <a:srgbClr val="000000"/>
                          </a:solidFill>
                          <a:effectLst/>
                          <a:latin typeface="Times New Roman" panose="02020603050405020304" pitchFamily="18" charset="0"/>
                          <a:cs typeface="Times New Roman" panose="02020603050405020304" pitchFamily="18" charset="0"/>
                        </a:rPr>
                        <a:t>   XY  + Z            decomposition</a:t>
                      </a:r>
                    </a:p>
                  </a:txBody>
                  <a:tcPr marL="36195" marR="36195"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89414565"/>
                  </a:ext>
                </a:extLst>
              </a:tr>
              <a:tr h="1712546">
                <a:tc>
                  <a:txBody>
                    <a:bodyPr/>
                    <a:lstStyle/>
                    <a:p>
                      <a:pPr marR="0" indent="0" algn="ctr" rtl="0">
                        <a:lnSpc>
                          <a:spcPct val="119000"/>
                        </a:lnSpc>
                        <a:spcAft>
                          <a:spcPts val="600"/>
                        </a:spcAft>
                        <a:buNone/>
                      </a:pPr>
                      <a:r>
                        <a:rPr lang="en-US" sz="3600" kern="1400" dirty="0">
                          <a:ln>
                            <a:noFill/>
                          </a:ln>
                          <a:solidFill>
                            <a:srgbClr val="000000"/>
                          </a:solidFill>
                          <a:effectLst/>
                          <a:latin typeface="Times New Roman" panose="02020603050405020304" pitchFamily="18" charset="0"/>
                          <a:cs typeface="Times New Roman" panose="02020603050405020304" pitchFamily="18" charset="0"/>
                        </a:rPr>
                        <a:t>6</a:t>
                      </a:r>
                    </a:p>
                  </a:txBody>
                  <a:tcPr marL="36195" marR="36195"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noFill/>
                  </a:tcPr>
                </a:tc>
                <a:tc>
                  <a:txBody>
                    <a:bodyPr/>
                    <a:lstStyle/>
                    <a:p>
                      <a:pPr marR="0" indent="0" algn="ctr" rtl="0">
                        <a:lnSpc>
                          <a:spcPct val="119000"/>
                        </a:lnSpc>
                        <a:spcAft>
                          <a:spcPts val="600"/>
                        </a:spcAft>
                        <a:buNone/>
                      </a:pPr>
                      <a:r>
                        <a:rPr lang="pt-BR" sz="3600" kern="1400" dirty="0">
                          <a:ln>
                            <a:noFill/>
                          </a:ln>
                          <a:solidFill>
                            <a:srgbClr val="000000"/>
                          </a:solidFill>
                          <a:effectLst/>
                          <a:latin typeface="Times New Roman" panose="02020603050405020304" pitchFamily="18" charset="0"/>
                          <a:cs typeface="Times New Roman" panose="02020603050405020304" pitchFamily="18" charset="0"/>
                        </a:rPr>
                        <a:t>2C</a:t>
                      </a:r>
                      <a:r>
                        <a:rPr lang="pt-BR" sz="3600" kern="1400" baseline="-25000" dirty="0">
                          <a:ln>
                            <a:noFill/>
                          </a:ln>
                          <a:solidFill>
                            <a:srgbClr val="000000"/>
                          </a:solidFill>
                          <a:effectLst/>
                          <a:latin typeface="Times New Roman" panose="02020603050405020304" pitchFamily="18" charset="0"/>
                          <a:cs typeface="Times New Roman" panose="02020603050405020304" pitchFamily="18" charset="0"/>
                        </a:rPr>
                        <a:t>6</a:t>
                      </a:r>
                      <a:r>
                        <a:rPr lang="pt-BR" sz="3600" kern="1400" dirty="0">
                          <a:ln>
                            <a:noFill/>
                          </a:ln>
                          <a:solidFill>
                            <a:srgbClr val="000000"/>
                          </a:solidFill>
                          <a:effectLst/>
                          <a:latin typeface="Times New Roman" panose="02020603050405020304" pitchFamily="18" charset="0"/>
                          <a:cs typeface="Times New Roman" panose="02020603050405020304" pitchFamily="18" charset="0"/>
                        </a:rPr>
                        <a:t>H</a:t>
                      </a:r>
                      <a:r>
                        <a:rPr lang="pt-BR" sz="3600" kern="1400" baseline="-25000" dirty="0">
                          <a:ln>
                            <a:noFill/>
                          </a:ln>
                          <a:solidFill>
                            <a:srgbClr val="000000"/>
                          </a:solidFill>
                          <a:effectLst/>
                          <a:latin typeface="Times New Roman" panose="02020603050405020304" pitchFamily="18" charset="0"/>
                          <a:cs typeface="Times New Roman" panose="02020603050405020304" pitchFamily="18" charset="0"/>
                        </a:rPr>
                        <a:t>10 </a:t>
                      </a:r>
                      <a:r>
                        <a:rPr lang="pt-BR" sz="3600" kern="1400" dirty="0">
                          <a:ln>
                            <a:noFill/>
                          </a:ln>
                          <a:solidFill>
                            <a:srgbClr val="000000"/>
                          </a:solidFill>
                          <a:effectLst/>
                          <a:latin typeface="Times New Roman" panose="02020603050405020304" pitchFamily="18" charset="0"/>
                          <a:cs typeface="Times New Roman" panose="02020603050405020304" pitchFamily="18" charset="0"/>
                        </a:rPr>
                        <a:t>+  17O</a:t>
                      </a:r>
                      <a:r>
                        <a:rPr lang="pt-BR" sz="3600" kern="1400" baseline="-25000" dirty="0">
                          <a:ln>
                            <a:noFill/>
                          </a:ln>
                          <a:solidFill>
                            <a:srgbClr val="000000"/>
                          </a:solidFill>
                          <a:effectLst/>
                          <a:latin typeface="Times New Roman" panose="02020603050405020304" pitchFamily="18" charset="0"/>
                          <a:cs typeface="Times New Roman" panose="02020603050405020304" pitchFamily="18" charset="0"/>
                        </a:rPr>
                        <a:t>2    </a:t>
                      </a:r>
                      <a:r>
                        <a:rPr lang="en-US" sz="3600" kern="140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pt-BR" sz="3600" kern="1400" baseline="-25000" dirty="0">
                          <a:ln>
                            <a:noFill/>
                          </a:ln>
                          <a:solidFill>
                            <a:srgbClr val="000000"/>
                          </a:solidFill>
                          <a:effectLst/>
                          <a:latin typeface="Times New Roman" panose="02020603050405020304" pitchFamily="18" charset="0"/>
                          <a:cs typeface="Times New Roman" panose="02020603050405020304" pitchFamily="18" charset="0"/>
                        </a:rPr>
                        <a:t>   </a:t>
                      </a:r>
                      <a:r>
                        <a:rPr lang="pt-BR" sz="3600" kern="1400" dirty="0">
                          <a:ln>
                            <a:noFill/>
                          </a:ln>
                          <a:solidFill>
                            <a:srgbClr val="000000"/>
                          </a:solidFill>
                          <a:effectLst/>
                          <a:latin typeface="Times New Roman" panose="02020603050405020304" pitchFamily="18" charset="0"/>
                          <a:cs typeface="Times New Roman" panose="02020603050405020304" pitchFamily="18" charset="0"/>
                        </a:rPr>
                        <a:t>12CO</a:t>
                      </a:r>
                      <a:r>
                        <a:rPr lang="pt-BR" sz="3600" kern="1400" baseline="-25000" dirty="0">
                          <a:ln>
                            <a:noFill/>
                          </a:ln>
                          <a:solidFill>
                            <a:srgbClr val="000000"/>
                          </a:solidFill>
                          <a:effectLst/>
                          <a:latin typeface="Times New Roman" panose="02020603050405020304" pitchFamily="18" charset="0"/>
                          <a:cs typeface="Times New Roman" panose="02020603050405020304" pitchFamily="18" charset="0"/>
                        </a:rPr>
                        <a:t>2  </a:t>
                      </a:r>
                      <a:r>
                        <a:rPr lang="pt-BR" sz="3600" kern="1400" dirty="0">
                          <a:ln>
                            <a:noFill/>
                          </a:ln>
                          <a:solidFill>
                            <a:srgbClr val="000000"/>
                          </a:solidFill>
                          <a:effectLst/>
                          <a:latin typeface="Times New Roman" panose="02020603050405020304" pitchFamily="18" charset="0"/>
                          <a:cs typeface="Times New Roman" panose="02020603050405020304" pitchFamily="18" charset="0"/>
                        </a:rPr>
                        <a:t>+</a:t>
                      </a:r>
                      <a:r>
                        <a:rPr lang="pt-BR" sz="3600" kern="1400" baseline="-25000" dirty="0">
                          <a:ln>
                            <a:noFill/>
                          </a:ln>
                          <a:solidFill>
                            <a:srgbClr val="000000"/>
                          </a:solidFill>
                          <a:effectLst/>
                          <a:latin typeface="Times New Roman" panose="02020603050405020304" pitchFamily="18" charset="0"/>
                          <a:cs typeface="Times New Roman" panose="02020603050405020304" pitchFamily="18" charset="0"/>
                        </a:rPr>
                        <a:t>  </a:t>
                      </a:r>
                      <a:r>
                        <a:rPr lang="pt-BR" sz="3600" kern="1400" dirty="0">
                          <a:ln>
                            <a:noFill/>
                          </a:ln>
                          <a:solidFill>
                            <a:srgbClr val="000000"/>
                          </a:solidFill>
                          <a:effectLst/>
                          <a:latin typeface="Times New Roman" panose="02020603050405020304" pitchFamily="18" charset="0"/>
                          <a:cs typeface="Times New Roman" panose="02020603050405020304" pitchFamily="18" charset="0"/>
                        </a:rPr>
                        <a:t>10H</a:t>
                      </a:r>
                      <a:r>
                        <a:rPr lang="pt-BR" sz="3600" kern="1400" baseline="-25000" dirty="0">
                          <a:ln>
                            <a:noFill/>
                          </a:ln>
                          <a:solidFill>
                            <a:srgbClr val="000000"/>
                          </a:solidFill>
                          <a:effectLst/>
                          <a:latin typeface="Times New Roman" panose="02020603050405020304" pitchFamily="18" charset="0"/>
                          <a:cs typeface="Times New Roman" panose="02020603050405020304" pitchFamily="18" charset="0"/>
                        </a:rPr>
                        <a:t>2</a:t>
                      </a:r>
                      <a:r>
                        <a:rPr lang="pt-BR" sz="3600" kern="1400" dirty="0">
                          <a:ln>
                            <a:noFill/>
                          </a:ln>
                          <a:solidFill>
                            <a:srgbClr val="000000"/>
                          </a:solidFill>
                          <a:effectLst/>
                          <a:latin typeface="Times New Roman" panose="02020603050405020304" pitchFamily="18" charset="0"/>
                          <a:cs typeface="Times New Roman" panose="02020603050405020304" pitchFamily="18" charset="0"/>
                        </a:rPr>
                        <a:t>O     combustion</a:t>
                      </a:r>
                    </a:p>
                  </a:txBody>
                  <a:tcPr marL="36195" marR="36195"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77269937"/>
                  </a:ext>
                </a:extLst>
              </a:tr>
              <a:tr h="1712546">
                <a:tc>
                  <a:txBody>
                    <a:bodyPr/>
                    <a:lstStyle/>
                    <a:p>
                      <a:pPr marR="0" indent="0" algn="ctr" rtl="0">
                        <a:lnSpc>
                          <a:spcPct val="119000"/>
                        </a:lnSpc>
                        <a:spcAft>
                          <a:spcPts val="600"/>
                        </a:spcAft>
                        <a:buNone/>
                      </a:pPr>
                      <a:r>
                        <a:rPr lang="en-US" sz="3600" kern="1400" dirty="0">
                          <a:ln>
                            <a:noFill/>
                          </a:ln>
                          <a:solidFill>
                            <a:srgbClr val="000000"/>
                          </a:solidFill>
                          <a:effectLst/>
                          <a:latin typeface="Times New Roman" panose="02020603050405020304" pitchFamily="18" charset="0"/>
                          <a:cs typeface="Times New Roman" panose="02020603050405020304" pitchFamily="18" charset="0"/>
                        </a:rPr>
                        <a:t>7</a:t>
                      </a:r>
                    </a:p>
                  </a:txBody>
                  <a:tcPr marL="36195" marR="36195"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noFill/>
                  </a:tcPr>
                </a:tc>
                <a:tc>
                  <a:txBody>
                    <a:bodyPr/>
                    <a:lstStyle/>
                    <a:p>
                      <a:pPr marR="0" indent="0" algn="ctr" rtl="0">
                        <a:lnSpc>
                          <a:spcPct val="119000"/>
                        </a:lnSpc>
                        <a:spcAft>
                          <a:spcPts val="600"/>
                        </a:spcAft>
                        <a:buNone/>
                      </a:pPr>
                      <a:r>
                        <a:rPr lang="en-US" sz="4000" kern="1400" dirty="0">
                          <a:ln>
                            <a:noFill/>
                          </a:ln>
                          <a:solidFill>
                            <a:srgbClr val="000000"/>
                          </a:solidFill>
                          <a:effectLst/>
                          <a:latin typeface="Times New Roman" panose="02020603050405020304" pitchFamily="18" charset="0"/>
                          <a:cs typeface="Times New Roman" panose="02020603050405020304" pitchFamily="18" charset="0"/>
                        </a:rPr>
                        <a:t>BD</a:t>
                      </a:r>
                      <a:r>
                        <a:rPr lang="en-US" sz="1800" kern="1400" baseline="-25000" dirty="0">
                          <a:ln>
                            <a:noFill/>
                          </a:ln>
                          <a:solidFill>
                            <a:srgbClr val="000000"/>
                          </a:solidFill>
                          <a:effectLst/>
                          <a:latin typeface="Times New Roman" panose="02020603050405020304" pitchFamily="18" charset="0"/>
                          <a:cs typeface="Times New Roman" panose="02020603050405020304" pitchFamily="18" charset="0"/>
                        </a:rPr>
                        <a:t>(AQ)</a:t>
                      </a:r>
                      <a:r>
                        <a:rPr lang="en-US" sz="4000" kern="1400" dirty="0">
                          <a:ln>
                            <a:noFill/>
                          </a:ln>
                          <a:solidFill>
                            <a:srgbClr val="000000"/>
                          </a:solidFill>
                          <a:effectLst/>
                          <a:latin typeface="Times New Roman" panose="02020603050405020304" pitchFamily="18" charset="0"/>
                          <a:cs typeface="Times New Roman" panose="02020603050405020304" pitchFamily="18" charset="0"/>
                        </a:rPr>
                        <a:t>  + L   </a:t>
                      </a:r>
                      <a:r>
                        <a:rPr lang="en-US" sz="4000" kern="140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4000" kern="1400" dirty="0">
                          <a:ln>
                            <a:noFill/>
                          </a:ln>
                          <a:solidFill>
                            <a:srgbClr val="000000"/>
                          </a:solidFill>
                          <a:effectLst/>
                          <a:latin typeface="Times New Roman" panose="02020603050405020304" pitchFamily="18" charset="0"/>
                          <a:cs typeface="Times New Roman" panose="02020603050405020304" pitchFamily="18" charset="0"/>
                        </a:rPr>
                        <a:t>   LD</a:t>
                      </a:r>
                      <a:r>
                        <a:rPr lang="en-US" sz="1800" kern="1400" baseline="-25000" dirty="0">
                          <a:ln>
                            <a:noFill/>
                          </a:ln>
                          <a:solidFill>
                            <a:srgbClr val="000000"/>
                          </a:solidFill>
                          <a:effectLst/>
                          <a:latin typeface="Times New Roman" panose="02020603050405020304" pitchFamily="18" charset="0"/>
                          <a:cs typeface="Times New Roman" panose="02020603050405020304" pitchFamily="18" charset="0"/>
                        </a:rPr>
                        <a:t>(AQ)</a:t>
                      </a:r>
                      <a:r>
                        <a:rPr lang="en-US" sz="4000" kern="1400" dirty="0">
                          <a:ln>
                            <a:noFill/>
                          </a:ln>
                          <a:solidFill>
                            <a:srgbClr val="000000"/>
                          </a:solidFill>
                          <a:effectLst/>
                          <a:latin typeface="Times New Roman" panose="02020603050405020304" pitchFamily="18" charset="0"/>
                          <a:cs typeface="Times New Roman" panose="02020603050405020304" pitchFamily="18" charset="0"/>
                        </a:rPr>
                        <a:t> + B       single replacement</a:t>
                      </a:r>
                      <a:endParaRPr lang="en-US" sz="28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195" marR="36195"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76659049"/>
                  </a:ext>
                </a:extLst>
              </a:tr>
              <a:tr h="1712546">
                <a:tc>
                  <a:txBody>
                    <a:bodyPr/>
                    <a:lstStyle/>
                    <a:p>
                      <a:pPr marR="0" indent="0" algn="ctr" rtl="0">
                        <a:lnSpc>
                          <a:spcPct val="119000"/>
                        </a:lnSpc>
                        <a:spcAft>
                          <a:spcPts val="600"/>
                        </a:spcAft>
                        <a:buNone/>
                      </a:pPr>
                      <a:r>
                        <a:rPr lang="en-US" sz="3600" kern="1400" dirty="0">
                          <a:ln>
                            <a:noFill/>
                          </a:ln>
                          <a:solidFill>
                            <a:srgbClr val="000000"/>
                          </a:solidFill>
                          <a:effectLst/>
                          <a:latin typeface="Times New Roman" panose="02020603050405020304" pitchFamily="18" charset="0"/>
                          <a:cs typeface="Times New Roman" panose="02020603050405020304" pitchFamily="18" charset="0"/>
                        </a:rPr>
                        <a:t>8</a:t>
                      </a:r>
                    </a:p>
                  </a:txBody>
                  <a:tcPr marL="36195" marR="36195"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noFill/>
                  </a:tcPr>
                </a:tc>
                <a:tc>
                  <a:txBody>
                    <a:bodyPr/>
                    <a:lstStyle/>
                    <a:p>
                      <a:pPr marR="0" indent="0" algn="ctr" rtl="0">
                        <a:lnSpc>
                          <a:spcPct val="119000"/>
                        </a:lnSpc>
                        <a:spcAft>
                          <a:spcPts val="600"/>
                        </a:spcAft>
                        <a:buNone/>
                      </a:pPr>
                      <a:r>
                        <a:rPr lang="en-US" sz="4000" kern="1400" dirty="0">
                          <a:ln>
                            <a:noFill/>
                          </a:ln>
                          <a:solidFill>
                            <a:srgbClr val="000000"/>
                          </a:solidFill>
                          <a:effectLst/>
                          <a:latin typeface="Times New Roman" panose="02020603050405020304" pitchFamily="18" charset="0"/>
                          <a:cs typeface="Times New Roman" panose="02020603050405020304" pitchFamily="18" charset="0"/>
                        </a:rPr>
                        <a:t>3NH</a:t>
                      </a:r>
                      <a:r>
                        <a:rPr lang="en-US" sz="1800" kern="1400" baseline="-25000" dirty="0">
                          <a:ln>
                            <a:noFill/>
                          </a:ln>
                          <a:solidFill>
                            <a:srgbClr val="000000"/>
                          </a:solidFill>
                          <a:effectLst/>
                          <a:latin typeface="Times New Roman" panose="02020603050405020304" pitchFamily="18" charset="0"/>
                          <a:cs typeface="Times New Roman" panose="02020603050405020304" pitchFamily="18" charset="0"/>
                        </a:rPr>
                        <a:t>4</a:t>
                      </a:r>
                      <a:r>
                        <a:rPr lang="en-US" sz="4000" kern="1400" dirty="0">
                          <a:ln>
                            <a:noFill/>
                          </a:ln>
                          <a:solidFill>
                            <a:srgbClr val="000000"/>
                          </a:solidFill>
                          <a:effectLst/>
                          <a:latin typeface="Times New Roman" panose="02020603050405020304" pitchFamily="18" charset="0"/>
                          <a:cs typeface="Times New Roman" panose="02020603050405020304" pitchFamily="18" charset="0"/>
                        </a:rPr>
                        <a:t>OH</a:t>
                      </a:r>
                      <a:r>
                        <a:rPr lang="en-US" sz="1800" kern="1400" baseline="-25000" dirty="0">
                          <a:ln>
                            <a:noFill/>
                          </a:ln>
                          <a:solidFill>
                            <a:srgbClr val="000000"/>
                          </a:solidFill>
                          <a:effectLst/>
                          <a:latin typeface="Times New Roman" panose="02020603050405020304" pitchFamily="18" charset="0"/>
                          <a:cs typeface="Times New Roman" panose="02020603050405020304" pitchFamily="18" charset="0"/>
                        </a:rPr>
                        <a:t>(AQ)</a:t>
                      </a:r>
                      <a:r>
                        <a:rPr lang="en-US" sz="4000" kern="1400" dirty="0">
                          <a:ln>
                            <a:noFill/>
                          </a:ln>
                          <a:solidFill>
                            <a:srgbClr val="000000"/>
                          </a:solidFill>
                          <a:effectLst/>
                          <a:latin typeface="Times New Roman" panose="02020603050405020304" pitchFamily="18" charset="0"/>
                          <a:cs typeface="Times New Roman" panose="02020603050405020304" pitchFamily="18" charset="0"/>
                        </a:rPr>
                        <a:t>+Al(NO</a:t>
                      </a:r>
                      <a:r>
                        <a:rPr lang="en-US" sz="1800" kern="1400" baseline="-25000" dirty="0">
                          <a:ln>
                            <a:noFill/>
                          </a:ln>
                          <a:solidFill>
                            <a:srgbClr val="000000"/>
                          </a:solidFill>
                          <a:effectLst/>
                          <a:latin typeface="Times New Roman" panose="02020603050405020304" pitchFamily="18" charset="0"/>
                          <a:cs typeface="Times New Roman" panose="02020603050405020304" pitchFamily="18" charset="0"/>
                        </a:rPr>
                        <a:t>3</a:t>
                      </a:r>
                      <a:r>
                        <a:rPr lang="en-US" sz="4000" kern="1400" dirty="0">
                          <a:ln>
                            <a:noFill/>
                          </a:ln>
                          <a:solidFill>
                            <a:srgbClr val="000000"/>
                          </a:solidFill>
                          <a:effectLst/>
                          <a:latin typeface="Times New Roman" panose="02020603050405020304" pitchFamily="18" charset="0"/>
                          <a:cs typeface="Times New Roman" panose="02020603050405020304" pitchFamily="18" charset="0"/>
                        </a:rPr>
                        <a:t>)</a:t>
                      </a:r>
                      <a:r>
                        <a:rPr lang="en-US" sz="1800" kern="1400" baseline="-25000" dirty="0">
                          <a:ln>
                            <a:noFill/>
                          </a:ln>
                          <a:solidFill>
                            <a:srgbClr val="000000"/>
                          </a:solidFill>
                          <a:effectLst/>
                          <a:latin typeface="Times New Roman" panose="02020603050405020304" pitchFamily="18" charset="0"/>
                          <a:cs typeface="Times New Roman" panose="02020603050405020304" pitchFamily="18" charset="0"/>
                        </a:rPr>
                        <a:t>3(AQ) </a:t>
                      </a:r>
                      <a:r>
                        <a:rPr lang="en-US" sz="2000" kern="140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4000" kern="1400" dirty="0">
                          <a:ln>
                            <a:noFill/>
                          </a:ln>
                          <a:solidFill>
                            <a:srgbClr val="000000"/>
                          </a:solidFill>
                          <a:effectLst/>
                          <a:latin typeface="Times New Roman" panose="02020603050405020304" pitchFamily="18" charset="0"/>
                          <a:cs typeface="Times New Roman" panose="02020603050405020304" pitchFamily="18" charset="0"/>
                        </a:rPr>
                        <a:t> </a:t>
                      </a:r>
                      <a:r>
                        <a:rPr lang="en-US" sz="1800" kern="1400" baseline="-25000" dirty="0">
                          <a:ln>
                            <a:noFill/>
                          </a:ln>
                          <a:solidFill>
                            <a:srgbClr val="000000"/>
                          </a:solidFill>
                          <a:effectLst/>
                          <a:latin typeface="Times New Roman" panose="02020603050405020304" pitchFamily="18" charset="0"/>
                          <a:cs typeface="Times New Roman" panose="02020603050405020304" pitchFamily="18" charset="0"/>
                        </a:rPr>
                        <a:t>   </a:t>
                      </a:r>
                      <a:r>
                        <a:rPr lang="en-US" sz="4000" kern="1400" dirty="0">
                          <a:ln>
                            <a:noFill/>
                          </a:ln>
                          <a:solidFill>
                            <a:srgbClr val="000000"/>
                          </a:solidFill>
                          <a:effectLst/>
                          <a:latin typeface="Times New Roman" panose="02020603050405020304" pitchFamily="18" charset="0"/>
                          <a:cs typeface="Times New Roman" panose="02020603050405020304" pitchFamily="18" charset="0"/>
                        </a:rPr>
                        <a:t>3NH</a:t>
                      </a:r>
                      <a:r>
                        <a:rPr lang="en-US" sz="1800" kern="1400" baseline="-25000" dirty="0">
                          <a:ln>
                            <a:noFill/>
                          </a:ln>
                          <a:solidFill>
                            <a:srgbClr val="000000"/>
                          </a:solidFill>
                          <a:effectLst/>
                          <a:latin typeface="Times New Roman" panose="02020603050405020304" pitchFamily="18" charset="0"/>
                          <a:cs typeface="Times New Roman" panose="02020603050405020304" pitchFamily="18" charset="0"/>
                        </a:rPr>
                        <a:t>4</a:t>
                      </a:r>
                      <a:r>
                        <a:rPr lang="en-US" sz="4000" kern="1400" dirty="0">
                          <a:ln>
                            <a:noFill/>
                          </a:ln>
                          <a:solidFill>
                            <a:srgbClr val="000000"/>
                          </a:solidFill>
                          <a:effectLst/>
                          <a:latin typeface="Times New Roman" panose="02020603050405020304" pitchFamily="18" charset="0"/>
                          <a:cs typeface="Times New Roman" panose="02020603050405020304" pitchFamily="18" charset="0"/>
                        </a:rPr>
                        <a:t>NO</a:t>
                      </a:r>
                      <a:r>
                        <a:rPr lang="en-US" sz="1800" kern="1400" baseline="-25000" dirty="0">
                          <a:ln>
                            <a:noFill/>
                          </a:ln>
                          <a:solidFill>
                            <a:srgbClr val="000000"/>
                          </a:solidFill>
                          <a:effectLst/>
                          <a:latin typeface="Times New Roman" panose="02020603050405020304" pitchFamily="18" charset="0"/>
                          <a:cs typeface="Times New Roman" panose="02020603050405020304" pitchFamily="18" charset="0"/>
                        </a:rPr>
                        <a:t>3(AQ)</a:t>
                      </a:r>
                      <a:r>
                        <a:rPr lang="en-US" sz="4000" kern="1400" dirty="0">
                          <a:ln>
                            <a:noFill/>
                          </a:ln>
                          <a:solidFill>
                            <a:srgbClr val="000000"/>
                          </a:solidFill>
                          <a:effectLst/>
                          <a:latin typeface="Times New Roman" panose="02020603050405020304" pitchFamily="18" charset="0"/>
                          <a:cs typeface="Times New Roman" panose="02020603050405020304" pitchFamily="18" charset="0"/>
                        </a:rPr>
                        <a:t>+Al(OH)</a:t>
                      </a:r>
                      <a:r>
                        <a:rPr lang="en-US" sz="1800" kern="1400" baseline="-25000" dirty="0">
                          <a:ln>
                            <a:noFill/>
                          </a:ln>
                          <a:solidFill>
                            <a:srgbClr val="000000"/>
                          </a:solidFill>
                          <a:effectLst/>
                          <a:latin typeface="Times New Roman" panose="02020603050405020304" pitchFamily="18" charset="0"/>
                          <a:cs typeface="Times New Roman" panose="02020603050405020304" pitchFamily="18" charset="0"/>
                        </a:rPr>
                        <a:t>3(S)</a:t>
                      </a:r>
                      <a:endParaRPr lang="en-US" sz="2800" kern="1400" dirty="0">
                        <a:ln>
                          <a:noFill/>
                        </a:ln>
                        <a:solidFill>
                          <a:srgbClr val="000000"/>
                        </a:solidFill>
                        <a:effectLst/>
                        <a:latin typeface="Times New Roman" panose="02020603050405020304" pitchFamily="18" charset="0"/>
                        <a:cs typeface="Times New Roman" panose="02020603050405020304" pitchFamily="18" charset="0"/>
                      </a:endParaRPr>
                    </a:p>
                    <a:p>
                      <a:pPr marR="0" indent="0" algn="ctr" rtl="0">
                        <a:lnSpc>
                          <a:spcPct val="119000"/>
                        </a:lnSpc>
                        <a:spcAft>
                          <a:spcPts val="600"/>
                        </a:spcAft>
                        <a:buNone/>
                      </a:pPr>
                      <a:r>
                        <a:rPr lang="en-US" sz="4000" kern="1400" dirty="0">
                          <a:ln>
                            <a:noFill/>
                          </a:ln>
                          <a:solidFill>
                            <a:srgbClr val="000000"/>
                          </a:solidFill>
                          <a:effectLst/>
                          <a:latin typeface="Times New Roman" panose="02020603050405020304" pitchFamily="18" charset="0"/>
                          <a:cs typeface="Times New Roman" panose="02020603050405020304" pitchFamily="18" charset="0"/>
                        </a:rPr>
                        <a:t>  double replacement</a:t>
                      </a:r>
                      <a:endParaRPr lang="en-US" sz="28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195" marR="36195"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99002808"/>
                  </a:ext>
                </a:extLst>
              </a:tr>
            </a:tbl>
          </a:graphicData>
        </a:graphic>
      </p:graphicFrame>
      <p:sp>
        <p:nvSpPr>
          <p:cNvPr id="3" name="Control 1">
            <a:extLst>
              <a:ext uri="{FF2B5EF4-FFF2-40B4-BE49-F238E27FC236}">
                <a16:creationId xmlns:a16="http://schemas.microsoft.com/office/drawing/2014/main" id="{FBC35489-6D74-D8BA-54A3-F9B21E722486}"/>
              </a:ext>
            </a:extLst>
          </p:cNvPr>
          <p:cNvSpPr>
            <a:spLocks noChangeArrowheads="1" noChangeShapeType="1"/>
          </p:cNvSpPr>
          <p:nvPr/>
        </p:nvSpPr>
        <p:spPr bwMode="auto">
          <a:xfrm>
            <a:off x="3370263" y="4025900"/>
            <a:ext cx="6376987" cy="911225"/>
          </a:xfrm>
          <a:prstGeom prst="rect">
            <a:avLst/>
          </a:prstGeom>
          <a:noFill/>
          <a:ln>
            <a:noFill/>
          </a:ln>
          <a:effectLst/>
          <a:extLst>
            <a:ext uri="{91240B29-F687-4F45-9708-019B960494DF}">
              <a14:hiddenLine xmlns:a14="http://schemas.microsoft.com/office/drawing/2010/main" w="0" algn="in">
                <a:no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18821155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BF4F06-0E66-6030-DE8C-E4895201CA74}"/>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45281E8D-29DE-B0A0-59D1-CD6BB1F119DA}"/>
              </a:ext>
            </a:extLst>
          </p:cNvPr>
          <p:cNvGraphicFramePr>
            <a:graphicFrameLocks noGrp="1"/>
          </p:cNvGraphicFramePr>
          <p:nvPr>
            <p:extLst>
              <p:ext uri="{D42A27DB-BD31-4B8C-83A1-F6EECF244321}">
                <p14:modId xmlns:p14="http://schemas.microsoft.com/office/powerpoint/2010/main" val="3972862188"/>
              </p:ext>
            </p:extLst>
          </p:nvPr>
        </p:nvGraphicFramePr>
        <p:xfrm>
          <a:off x="0" y="0"/>
          <a:ext cx="12192000" cy="6857998"/>
        </p:xfrm>
        <a:graphic>
          <a:graphicData uri="http://schemas.openxmlformats.org/drawingml/2006/table">
            <a:tbl>
              <a:tblPr/>
              <a:tblGrid>
                <a:gridCol w="868876">
                  <a:extLst>
                    <a:ext uri="{9D8B030D-6E8A-4147-A177-3AD203B41FA5}">
                      <a16:colId xmlns:a16="http://schemas.microsoft.com/office/drawing/2014/main" val="195302010"/>
                    </a:ext>
                  </a:extLst>
                </a:gridCol>
                <a:gridCol w="11323124">
                  <a:extLst>
                    <a:ext uri="{9D8B030D-6E8A-4147-A177-3AD203B41FA5}">
                      <a16:colId xmlns:a16="http://schemas.microsoft.com/office/drawing/2014/main" val="2483663402"/>
                    </a:ext>
                  </a:extLst>
                </a:gridCol>
              </a:tblGrid>
              <a:tr h="1720360">
                <a:tc>
                  <a:txBody>
                    <a:bodyPr/>
                    <a:lstStyle/>
                    <a:p>
                      <a:pPr marR="0" indent="0" algn="ctr" rtl="0">
                        <a:lnSpc>
                          <a:spcPct val="119000"/>
                        </a:lnSpc>
                        <a:spcAft>
                          <a:spcPts val="600"/>
                        </a:spcAft>
                        <a:buNone/>
                      </a:pPr>
                      <a:r>
                        <a:rPr lang="en-US" sz="3600" kern="1400" dirty="0">
                          <a:ln>
                            <a:noFill/>
                          </a:ln>
                          <a:solidFill>
                            <a:srgbClr val="000000"/>
                          </a:solidFill>
                          <a:effectLst/>
                          <a:latin typeface="Times New Roman" panose="02020603050405020304" pitchFamily="18" charset="0"/>
                          <a:cs typeface="Times New Roman" panose="02020603050405020304" pitchFamily="18" charset="0"/>
                        </a:rPr>
                        <a:t>9</a:t>
                      </a:r>
                    </a:p>
                  </a:txBody>
                  <a:tcPr marL="36195" marR="36195"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noFill/>
                  </a:tcPr>
                </a:tc>
                <a:tc>
                  <a:txBody>
                    <a:bodyPr/>
                    <a:lstStyle/>
                    <a:p>
                      <a:pPr marR="0" indent="0" algn="ctr" rtl="0">
                        <a:lnSpc>
                          <a:spcPct val="119000"/>
                        </a:lnSpc>
                        <a:spcAft>
                          <a:spcPts val="600"/>
                        </a:spcAft>
                        <a:buNone/>
                      </a:pPr>
                      <a:r>
                        <a:rPr lang="en-US" sz="4000" kern="1400" dirty="0">
                          <a:ln>
                            <a:noFill/>
                          </a:ln>
                          <a:solidFill>
                            <a:srgbClr val="000000"/>
                          </a:solidFill>
                          <a:effectLst/>
                          <a:latin typeface="Times New Roman" panose="02020603050405020304" pitchFamily="18" charset="0"/>
                          <a:cs typeface="Times New Roman" panose="02020603050405020304" pitchFamily="18" charset="0"/>
                        </a:rPr>
                        <a:t>M + D  </a:t>
                      </a:r>
                      <a:r>
                        <a:rPr lang="en-US" sz="4000" kern="140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4000" kern="1400" dirty="0">
                          <a:ln>
                            <a:noFill/>
                          </a:ln>
                          <a:solidFill>
                            <a:srgbClr val="000000"/>
                          </a:solidFill>
                          <a:effectLst/>
                          <a:latin typeface="Times New Roman" panose="02020603050405020304" pitchFamily="18" charset="0"/>
                          <a:cs typeface="Times New Roman" panose="02020603050405020304" pitchFamily="18" charset="0"/>
                        </a:rPr>
                        <a:t>  MD              synthesis</a:t>
                      </a:r>
                      <a:endParaRPr lang="en-US" sz="28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195" marR="36195"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89414565"/>
                  </a:ext>
                </a:extLst>
              </a:tr>
              <a:tr h="1712546">
                <a:tc>
                  <a:txBody>
                    <a:bodyPr/>
                    <a:lstStyle/>
                    <a:p>
                      <a:pPr marR="0" indent="0" algn="ctr" rtl="0">
                        <a:lnSpc>
                          <a:spcPct val="119000"/>
                        </a:lnSpc>
                        <a:spcAft>
                          <a:spcPts val="600"/>
                        </a:spcAft>
                        <a:buNone/>
                      </a:pPr>
                      <a:r>
                        <a:rPr lang="en-US" sz="3600" kern="1400" dirty="0">
                          <a:ln>
                            <a:noFill/>
                          </a:ln>
                          <a:solidFill>
                            <a:srgbClr val="000000"/>
                          </a:solidFill>
                          <a:effectLst/>
                          <a:latin typeface="Times New Roman" panose="02020603050405020304" pitchFamily="18" charset="0"/>
                          <a:cs typeface="Times New Roman" panose="02020603050405020304" pitchFamily="18" charset="0"/>
                        </a:rPr>
                        <a:t>10</a:t>
                      </a:r>
                    </a:p>
                  </a:txBody>
                  <a:tcPr marL="36195" marR="36195"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noFill/>
                  </a:tcPr>
                </a:tc>
                <a:tc>
                  <a:txBody>
                    <a:bodyPr/>
                    <a:lstStyle/>
                    <a:p>
                      <a:pPr marR="0" indent="0" algn="ctr" rtl="0">
                        <a:lnSpc>
                          <a:spcPct val="119000"/>
                        </a:lnSpc>
                        <a:spcAft>
                          <a:spcPts val="600"/>
                        </a:spcAft>
                        <a:buNone/>
                      </a:pPr>
                      <a:r>
                        <a:rPr lang="en-US" sz="4000" kern="1400" dirty="0">
                          <a:ln>
                            <a:noFill/>
                          </a:ln>
                          <a:solidFill>
                            <a:srgbClr val="000000"/>
                          </a:solidFill>
                          <a:effectLst/>
                          <a:latin typeface="Times New Roman" panose="02020603050405020304" pitchFamily="18" charset="0"/>
                          <a:cs typeface="Times New Roman" panose="02020603050405020304" pitchFamily="18" charset="0"/>
                        </a:rPr>
                        <a:t>2Li</a:t>
                      </a:r>
                      <a:r>
                        <a:rPr lang="en-US" sz="1800" kern="1400" baseline="-25000" dirty="0">
                          <a:ln>
                            <a:noFill/>
                          </a:ln>
                          <a:solidFill>
                            <a:srgbClr val="000000"/>
                          </a:solidFill>
                          <a:effectLst/>
                          <a:latin typeface="Times New Roman" panose="02020603050405020304" pitchFamily="18" charset="0"/>
                          <a:cs typeface="Times New Roman" panose="02020603050405020304" pitchFamily="18" charset="0"/>
                        </a:rPr>
                        <a:t>3</a:t>
                      </a:r>
                      <a:r>
                        <a:rPr lang="en-US" sz="4000" kern="1400" dirty="0">
                          <a:ln>
                            <a:noFill/>
                          </a:ln>
                          <a:solidFill>
                            <a:srgbClr val="000000"/>
                          </a:solidFill>
                          <a:effectLst/>
                          <a:latin typeface="Times New Roman" panose="02020603050405020304" pitchFamily="18" charset="0"/>
                          <a:cs typeface="Times New Roman" panose="02020603050405020304" pitchFamily="18" charset="0"/>
                        </a:rPr>
                        <a:t>PO</a:t>
                      </a:r>
                      <a:r>
                        <a:rPr lang="en-US" sz="1800" kern="1400" baseline="-25000" dirty="0">
                          <a:ln>
                            <a:noFill/>
                          </a:ln>
                          <a:solidFill>
                            <a:srgbClr val="000000"/>
                          </a:solidFill>
                          <a:effectLst/>
                          <a:latin typeface="Times New Roman" panose="02020603050405020304" pitchFamily="18" charset="0"/>
                          <a:cs typeface="Times New Roman" panose="02020603050405020304" pitchFamily="18" charset="0"/>
                        </a:rPr>
                        <a:t>4(AQ)</a:t>
                      </a:r>
                      <a:r>
                        <a:rPr lang="en-US" sz="4000" kern="1400" dirty="0">
                          <a:ln>
                            <a:noFill/>
                          </a:ln>
                          <a:solidFill>
                            <a:srgbClr val="000000"/>
                          </a:solidFill>
                          <a:effectLst/>
                          <a:latin typeface="Times New Roman" panose="02020603050405020304" pitchFamily="18" charset="0"/>
                          <a:cs typeface="Times New Roman" panose="02020603050405020304" pitchFamily="18" charset="0"/>
                        </a:rPr>
                        <a:t>+3Ca(HCO</a:t>
                      </a:r>
                      <a:r>
                        <a:rPr lang="en-US" sz="1800" kern="1400" baseline="-25000" dirty="0">
                          <a:ln>
                            <a:noFill/>
                          </a:ln>
                          <a:solidFill>
                            <a:srgbClr val="000000"/>
                          </a:solidFill>
                          <a:effectLst/>
                          <a:latin typeface="Times New Roman" panose="02020603050405020304" pitchFamily="18" charset="0"/>
                          <a:cs typeface="Times New Roman" panose="02020603050405020304" pitchFamily="18" charset="0"/>
                        </a:rPr>
                        <a:t>3</a:t>
                      </a:r>
                      <a:r>
                        <a:rPr lang="en-US" sz="4000" kern="1400" dirty="0">
                          <a:ln>
                            <a:noFill/>
                          </a:ln>
                          <a:solidFill>
                            <a:srgbClr val="000000"/>
                          </a:solidFill>
                          <a:effectLst/>
                          <a:latin typeface="Times New Roman" panose="02020603050405020304" pitchFamily="18" charset="0"/>
                          <a:cs typeface="Times New Roman" panose="02020603050405020304" pitchFamily="18" charset="0"/>
                        </a:rPr>
                        <a:t>)</a:t>
                      </a:r>
                      <a:r>
                        <a:rPr lang="en-US" sz="1800" kern="1400" baseline="-25000" dirty="0">
                          <a:ln>
                            <a:noFill/>
                          </a:ln>
                          <a:solidFill>
                            <a:srgbClr val="000000"/>
                          </a:solidFill>
                          <a:effectLst/>
                          <a:latin typeface="Times New Roman" panose="02020603050405020304" pitchFamily="18" charset="0"/>
                          <a:cs typeface="Times New Roman" panose="02020603050405020304" pitchFamily="18" charset="0"/>
                        </a:rPr>
                        <a:t>2(AQ) </a:t>
                      </a:r>
                      <a:r>
                        <a:rPr lang="en-US" sz="1800" kern="140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1800" kern="1400" baseline="-25000" dirty="0">
                          <a:ln>
                            <a:noFill/>
                          </a:ln>
                          <a:solidFill>
                            <a:srgbClr val="000000"/>
                          </a:solidFill>
                          <a:effectLst/>
                          <a:latin typeface="Times New Roman" panose="02020603050405020304" pitchFamily="18" charset="0"/>
                          <a:cs typeface="Times New Roman" panose="02020603050405020304" pitchFamily="18" charset="0"/>
                        </a:rPr>
                        <a:t>      </a:t>
                      </a:r>
                      <a:r>
                        <a:rPr lang="en-US" sz="4000" kern="1400" dirty="0">
                          <a:ln>
                            <a:noFill/>
                          </a:ln>
                          <a:solidFill>
                            <a:srgbClr val="000000"/>
                          </a:solidFill>
                          <a:effectLst/>
                          <a:latin typeface="Times New Roman" panose="02020603050405020304" pitchFamily="18" charset="0"/>
                          <a:cs typeface="Times New Roman" panose="02020603050405020304" pitchFamily="18" charset="0"/>
                        </a:rPr>
                        <a:t>Ca</a:t>
                      </a:r>
                      <a:r>
                        <a:rPr lang="en-US" sz="1800" kern="1400" baseline="-25000" dirty="0">
                          <a:ln>
                            <a:noFill/>
                          </a:ln>
                          <a:solidFill>
                            <a:srgbClr val="000000"/>
                          </a:solidFill>
                          <a:effectLst/>
                          <a:latin typeface="Times New Roman" panose="02020603050405020304" pitchFamily="18" charset="0"/>
                          <a:cs typeface="Times New Roman" panose="02020603050405020304" pitchFamily="18" charset="0"/>
                        </a:rPr>
                        <a:t>3</a:t>
                      </a:r>
                      <a:r>
                        <a:rPr lang="en-US" sz="4000" kern="1400" dirty="0">
                          <a:ln>
                            <a:noFill/>
                          </a:ln>
                          <a:solidFill>
                            <a:srgbClr val="000000"/>
                          </a:solidFill>
                          <a:effectLst/>
                          <a:latin typeface="Times New Roman" panose="02020603050405020304" pitchFamily="18" charset="0"/>
                          <a:cs typeface="Times New Roman" panose="02020603050405020304" pitchFamily="18" charset="0"/>
                        </a:rPr>
                        <a:t>(PO</a:t>
                      </a:r>
                      <a:r>
                        <a:rPr lang="en-US" sz="1800" kern="1400" baseline="-25000" dirty="0">
                          <a:ln>
                            <a:noFill/>
                          </a:ln>
                          <a:solidFill>
                            <a:srgbClr val="000000"/>
                          </a:solidFill>
                          <a:effectLst/>
                          <a:latin typeface="Times New Roman" panose="02020603050405020304" pitchFamily="18" charset="0"/>
                          <a:cs typeface="Times New Roman" panose="02020603050405020304" pitchFamily="18" charset="0"/>
                        </a:rPr>
                        <a:t>4</a:t>
                      </a:r>
                      <a:r>
                        <a:rPr lang="en-US" sz="4000" kern="1400" dirty="0">
                          <a:ln>
                            <a:noFill/>
                          </a:ln>
                          <a:solidFill>
                            <a:srgbClr val="000000"/>
                          </a:solidFill>
                          <a:effectLst/>
                          <a:latin typeface="Times New Roman" panose="02020603050405020304" pitchFamily="18" charset="0"/>
                          <a:cs typeface="Times New Roman" panose="02020603050405020304" pitchFamily="18" charset="0"/>
                        </a:rPr>
                        <a:t>)</a:t>
                      </a:r>
                      <a:r>
                        <a:rPr lang="en-US" sz="1800" kern="1400" baseline="-25000" dirty="0">
                          <a:ln>
                            <a:noFill/>
                          </a:ln>
                          <a:solidFill>
                            <a:srgbClr val="000000"/>
                          </a:solidFill>
                          <a:effectLst/>
                          <a:latin typeface="Times New Roman" panose="02020603050405020304" pitchFamily="18" charset="0"/>
                          <a:cs typeface="Times New Roman" panose="02020603050405020304" pitchFamily="18" charset="0"/>
                        </a:rPr>
                        <a:t>2(S)</a:t>
                      </a:r>
                      <a:r>
                        <a:rPr lang="en-US" sz="4000" kern="1400" dirty="0">
                          <a:ln>
                            <a:noFill/>
                          </a:ln>
                          <a:solidFill>
                            <a:srgbClr val="000000"/>
                          </a:solidFill>
                          <a:effectLst/>
                          <a:latin typeface="Times New Roman" panose="02020603050405020304" pitchFamily="18" charset="0"/>
                          <a:cs typeface="Times New Roman" panose="02020603050405020304" pitchFamily="18" charset="0"/>
                        </a:rPr>
                        <a:t>+6LiHCO</a:t>
                      </a:r>
                      <a:r>
                        <a:rPr lang="en-US" sz="1800" kern="1400" baseline="-25000" dirty="0">
                          <a:ln>
                            <a:noFill/>
                          </a:ln>
                          <a:solidFill>
                            <a:srgbClr val="000000"/>
                          </a:solidFill>
                          <a:effectLst/>
                          <a:latin typeface="Times New Roman" panose="02020603050405020304" pitchFamily="18" charset="0"/>
                          <a:cs typeface="Times New Roman" panose="02020603050405020304" pitchFamily="18" charset="0"/>
                        </a:rPr>
                        <a:t>3(AQ)                                                                                         </a:t>
                      </a:r>
                      <a:r>
                        <a:rPr lang="en-US" sz="3200" kern="1400" dirty="0">
                          <a:ln>
                            <a:noFill/>
                          </a:ln>
                          <a:solidFill>
                            <a:srgbClr val="000000"/>
                          </a:solidFill>
                          <a:effectLst/>
                          <a:latin typeface="Times New Roman" panose="02020603050405020304" pitchFamily="18" charset="0"/>
                          <a:cs typeface="Times New Roman" panose="02020603050405020304" pitchFamily="18" charset="0"/>
                        </a:rPr>
                        <a:t>double replacement</a:t>
                      </a:r>
                      <a:endParaRPr lang="en-US" sz="28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195" marR="36195"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77269937"/>
                  </a:ext>
                </a:extLst>
              </a:tr>
              <a:tr h="1712546">
                <a:tc>
                  <a:txBody>
                    <a:bodyPr/>
                    <a:lstStyle/>
                    <a:p>
                      <a:pPr marR="0" indent="0" algn="ctr" rtl="0">
                        <a:lnSpc>
                          <a:spcPct val="119000"/>
                        </a:lnSpc>
                        <a:spcAft>
                          <a:spcPts val="600"/>
                        </a:spcAft>
                        <a:buNone/>
                      </a:pPr>
                      <a:r>
                        <a:rPr lang="en-US" sz="3600" kern="1400" dirty="0">
                          <a:ln>
                            <a:noFill/>
                          </a:ln>
                          <a:solidFill>
                            <a:srgbClr val="000000"/>
                          </a:solidFill>
                          <a:effectLst/>
                          <a:latin typeface="Times New Roman" panose="02020603050405020304" pitchFamily="18" charset="0"/>
                          <a:cs typeface="Times New Roman" panose="02020603050405020304" pitchFamily="18" charset="0"/>
                        </a:rPr>
                        <a:t>11</a:t>
                      </a:r>
                    </a:p>
                  </a:txBody>
                  <a:tcPr marL="36195" marR="36195"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noFill/>
                  </a:tcPr>
                </a:tc>
                <a:tc>
                  <a:txBody>
                    <a:bodyPr/>
                    <a:lstStyle/>
                    <a:p>
                      <a:pPr marR="0" indent="0" algn="ctr" rtl="0">
                        <a:lnSpc>
                          <a:spcPct val="119000"/>
                        </a:lnSpc>
                        <a:spcAft>
                          <a:spcPts val="600"/>
                        </a:spcAft>
                        <a:buNone/>
                      </a:pPr>
                      <a:r>
                        <a:rPr lang="en-US" sz="3200" kern="1400">
                          <a:ln>
                            <a:noFill/>
                          </a:ln>
                          <a:solidFill>
                            <a:srgbClr val="000000"/>
                          </a:solidFill>
                          <a:effectLst/>
                          <a:latin typeface="Times New Roman" panose="02020603050405020304" pitchFamily="18" charset="0"/>
                          <a:cs typeface="Times New Roman" panose="02020603050405020304" pitchFamily="18" charset="0"/>
                        </a:rPr>
                        <a:t>Octane &amp; oxygen form water &amp; carbon dioxide         combustion</a:t>
                      </a:r>
                      <a:endParaRPr lang="en-US" sz="2000" kern="1400">
                        <a:ln>
                          <a:noFill/>
                        </a:ln>
                        <a:solidFill>
                          <a:srgbClr val="000000"/>
                        </a:solidFill>
                        <a:effectLst/>
                        <a:latin typeface="Times New Roman" panose="02020603050405020304" pitchFamily="18" charset="0"/>
                        <a:cs typeface="Times New Roman" panose="02020603050405020304" pitchFamily="18" charset="0"/>
                      </a:endParaRPr>
                    </a:p>
                  </a:txBody>
                  <a:tcPr marL="36195" marR="36195"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76659049"/>
                  </a:ext>
                </a:extLst>
              </a:tr>
              <a:tr h="1712546">
                <a:tc>
                  <a:txBody>
                    <a:bodyPr/>
                    <a:lstStyle/>
                    <a:p>
                      <a:pPr marR="0" indent="0" algn="ctr" rtl="0">
                        <a:lnSpc>
                          <a:spcPct val="119000"/>
                        </a:lnSpc>
                        <a:spcAft>
                          <a:spcPts val="600"/>
                        </a:spcAft>
                        <a:buNone/>
                      </a:pPr>
                      <a:r>
                        <a:rPr lang="en-US" sz="3600" kern="1400" dirty="0">
                          <a:ln>
                            <a:noFill/>
                          </a:ln>
                          <a:solidFill>
                            <a:srgbClr val="000000"/>
                          </a:solidFill>
                          <a:effectLst/>
                          <a:latin typeface="Times New Roman" panose="02020603050405020304" pitchFamily="18" charset="0"/>
                          <a:cs typeface="Times New Roman" panose="02020603050405020304" pitchFamily="18" charset="0"/>
                        </a:rPr>
                        <a:t>12</a:t>
                      </a:r>
                    </a:p>
                  </a:txBody>
                  <a:tcPr marL="36195" marR="36195"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noFill/>
                  </a:tcPr>
                </a:tc>
                <a:tc>
                  <a:txBody>
                    <a:bodyPr/>
                    <a:lstStyle/>
                    <a:p>
                      <a:pPr marR="0" indent="0" algn="ctr" rtl="0">
                        <a:lnSpc>
                          <a:spcPct val="119000"/>
                        </a:lnSpc>
                        <a:spcAft>
                          <a:spcPts val="600"/>
                        </a:spcAft>
                        <a:buNone/>
                      </a:pPr>
                      <a:r>
                        <a:rPr lang="en-US" sz="3200" kern="1400" dirty="0">
                          <a:ln>
                            <a:noFill/>
                          </a:ln>
                          <a:solidFill>
                            <a:srgbClr val="000000"/>
                          </a:solidFill>
                          <a:effectLst/>
                          <a:latin typeface="Times New Roman" panose="02020603050405020304" pitchFamily="18" charset="0"/>
                          <a:cs typeface="Times New Roman" panose="02020603050405020304" pitchFamily="18" charset="0"/>
                        </a:rPr>
                        <a:t>CaCrO</a:t>
                      </a:r>
                      <a:r>
                        <a:rPr lang="en-US" sz="1400" kern="1400" baseline="-25000" dirty="0">
                          <a:ln>
                            <a:noFill/>
                          </a:ln>
                          <a:solidFill>
                            <a:srgbClr val="000000"/>
                          </a:solidFill>
                          <a:effectLst/>
                          <a:latin typeface="Times New Roman" panose="02020603050405020304" pitchFamily="18" charset="0"/>
                          <a:cs typeface="Times New Roman" panose="02020603050405020304" pitchFamily="18" charset="0"/>
                        </a:rPr>
                        <a:t>4(AQ)</a:t>
                      </a:r>
                      <a:r>
                        <a:rPr lang="en-US" sz="3200" kern="1400" dirty="0">
                          <a:ln>
                            <a:noFill/>
                          </a:ln>
                          <a:solidFill>
                            <a:srgbClr val="000000"/>
                          </a:solidFill>
                          <a:effectLst/>
                          <a:latin typeface="Times New Roman" panose="02020603050405020304" pitchFamily="18" charset="0"/>
                          <a:cs typeface="Times New Roman" panose="02020603050405020304" pitchFamily="18" charset="0"/>
                        </a:rPr>
                        <a:t> +  2K</a:t>
                      </a:r>
                      <a:r>
                        <a:rPr lang="en-US" sz="1400" kern="1400" baseline="-25000" dirty="0">
                          <a:ln>
                            <a:noFill/>
                          </a:ln>
                          <a:solidFill>
                            <a:srgbClr val="000000"/>
                          </a:solidFill>
                          <a:effectLst/>
                          <a:latin typeface="Times New Roman" panose="02020603050405020304" pitchFamily="18" charset="0"/>
                          <a:cs typeface="Times New Roman" panose="02020603050405020304" pitchFamily="18" charset="0"/>
                        </a:rPr>
                        <a:t>(S)</a:t>
                      </a:r>
                      <a:r>
                        <a:rPr lang="en-US" sz="3200" kern="1400" dirty="0">
                          <a:ln>
                            <a:noFill/>
                          </a:ln>
                          <a:solidFill>
                            <a:srgbClr val="000000"/>
                          </a:solidFill>
                          <a:effectLst/>
                          <a:latin typeface="Times New Roman" panose="02020603050405020304" pitchFamily="18" charset="0"/>
                          <a:cs typeface="Times New Roman" panose="02020603050405020304" pitchFamily="18" charset="0"/>
                        </a:rPr>
                        <a:t> </a:t>
                      </a:r>
                      <a:r>
                        <a:rPr lang="en-US" sz="3200" kern="140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3200" kern="1400" dirty="0">
                          <a:ln>
                            <a:noFill/>
                          </a:ln>
                          <a:solidFill>
                            <a:srgbClr val="000000"/>
                          </a:solidFill>
                          <a:effectLst/>
                          <a:latin typeface="Times New Roman" panose="02020603050405020304" pitchFamily="18" charset="0"/>
                          <a:cs typeface="Times New Roman" panose="02020603050405020304" pitchFamily="18" charset="0"/>
                        </a:rPr>
                        <a:t>    K</a:t>
                      </a:r>
                      <a:r>
                        <a:rPr lang="en-US" sz="1400" kern="1400" baseline="-25000" dirty="0">
                          <a:ln>
                            <a:noFill/>
                          </a:ln>
                          <a:solidFill>
                            <a:srgbClr val="000000"/>
                          </a:solidFill>
                          <a:effectLst/>
                          <a:latin typeface="Times New Roman" panose="02020603050405020304" pitchFamily="18" charset="0"/>
                          <a:cs typeface="Times New Roman" panose="02020603050405020304" pitchFamily="18" charset="0"/>
                        </a:rPr>
                        <a:t>2</a:t>
                      </a:r>
                      <a:r>
                        <a:rPr lang="en-US" sz="3200" kern="1400" dirty="0">
                          <a:ln>
                            <a:noFill/>
                          </a:ln>
                          <a:solidFill>
                            <a:srgbClr val="000000"/>
                          </a:solidFill>
                          <a:effectLst/>
                          <a:latin typeface="Times New Roman" panose="02020603050405020304" pitchFamily="18" charset="0"/>
                          <a:cs typeface="Times New Roman" panose="02020603050405020304" pitchFamily="18" charset="0"/>
                        </a:rPr>
                        <a:t>CrO</a:t>
                      </a:r>
                      <a:r>
                        <a:rPr lang="en-US" sz="1400" kern="1400" baseline="-25000" dirty="0">
                          <a:ln>
                            <a:noFill/>
                          </a:ln>
                          <a:solidFill>
                            <a:srgbClr val="000000"/>
                          </a:solidFill>
                          <a:effectLst/>
                          <a:latin typeface="Times New Roman" panose="02020603050405020304" pitchFamily="18" charset="0"/>
                          <a:cs typeface="Times New Roman" panose="02020603050405020304" pitchFamily="18" charset="0"/>
                        </a:rPr>
                        <a:t>4(AQ)</a:t>
                      </a:r>
                      <a:r>
                        <a:rPr lang="en-US" sz="3200" kern="1400" dirty="0">
                          <a:ln>
                            <a:noFill/>
                          </a:ln>
                          <a:solidFill>
                            <a:srgbClr val="000000"/>
                          </a:solidFill>
                          <a:effectLst/>
                          <a:latin typeface="Times New Roman" panose="02020603050405020304" pitchFamily="18" charset="0"/>
                          <a:cs typeface="Times New Roman" panose="02020603050405020304" pitchFamily="18" charset="0"/>
                        </a:rPr>
                        <a:t> +  Ca</a:t>
                      </a:r>
                      <a:r>
                        <a:rPr lang="en-US" sz="1400" kern="1400" baseline="-25000" dirty="0">
                          <a:ln>
                            <a:noFill/>
                          </a:ln>
                          <a:solidFill>
                            <a:srgbClr val="000000"/>
                          </a:solidFill>
                          <a:effectLst/>
                          <a:latin typeface="Times New Roman" panose="02020603050405020304" pitchFamily="18" charset="0"/>
                          <a:cs typeface="Times New Roman" panose="02020603050405020304" pitchFamily="18" charset="0"/>
                        </a:rPr>
                        <a:t>(S)      </a:t>
                      </a:r>
                      <a:r>
                        <a:rPr lang="en-US" sz="3200" kern="1400" dirty="0">
                          <a:ln>
                            <a:noFill/>
                          </a:ln>
                          <a:solidFill>
                            <a:srgbClr val="000000"/>
                          </a:solidFill>
                          <a:effectLst/>
                          <a:latin typeface="Times New Roman" panose="02020603050405020304" pitchFamily="18" charset="0"/>
                          <a:cs typeface="Times New Roman" panose="02020603050405020304" pitchFamily="18" charset="0"/>
                        </a:rPr>
                        <a:t>    single replacement</a:t>
                      </a:r>
                      <a:endParaRPr lang="en-US" sz="20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195" marR="36195"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99002808"/>
                  </a:ext>
                </a:extLst>
              </a:tr>
            </a:tbl>
          </a:graphicData>
        </a:graphic>
      </p:graphicFrame>
      <p:sp>
        <p:nvSpPr>
          <p:cNvPr id="3" name="Control 1">
            <a:extLst>
              <a:ext uri="{FF2B5EF4-FFF2-40B4-BE49-F238E27FC236}">
                <a16:creationId xmlns:a16="http://schemas.microsoft.com/office/drawing/2014/main" id="{5DFFA849-D8C8-1D9B-FF49-2A50D10CEB2E}"/>
              </a:ext>
            </a:extLst>
          </p:cNvPr>
          <p:cNvSpPr>
            <a:spLocks noChangeArrowheads="1" noChangeShapeType="1"/>
          </p:cNvSpPr>
          <p:nvPr/>
        </p:nvSpPr>
        <p:spPr bwMode="auto">
          <a:xfrm>
            <a:off x="3370263" y="4025900"/>
            <a:ext cx="6376987" cy="911225"/>
          </a:xfrm>
          <a:prstGeom prst="rect">
            <a:avLst/>
          </a:prstGeom>
          <a:noFill/>
          <a:ln>
            <a:noFill/>
          </a:ln>
          <a:effectLst/>
          <a:extLst>
            <a:ext uri="{91240B29-F687-4F45-9708-019B960494DF}">
              <a14:hiddenLine xmlns:a14="http://schemas.microsoft.com/office/drawing/2010/main" w="0" algn="in">
                <a:no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12394892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AF784A-17D1-6F3F-24A0-F942C96EF05F}"/>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01C805A-7D76-62BA-9AB7-230727978507}"/>
              </a:ext>
            </a:extLst>
          </p:cNvPr>
          <p:cNvGraphicFramePr>
            <a:graphicFrameLocks noGrp="1"/>
          </p:cNvGraphicFramePr>
          <p:nvPr>
            <p:extLst>
              <p:ext uri="{D42A27DB-BD31-4B8C-83A1-F6EECF244321}">
                <p14:modId xmlns:p14="http://schemas.microsoft.com/office/powerpoint/2010/main" val="2683972577"/>
              </p:ext>
            </p:extLst>
          </p:nvPr>
        </p:nvGraphicFramePr>
        <p:xfrm>
          <a:off x="0" y="0"/>
          <a:ext cx="12192000" cy="6857998"/>
        </p:xfrm>
        <a:graphic>
          <a:graphicData uri="http://schemas.openxmlformats.org/drawingml/2006/table">
            <a:tbl>
              <a:tblPr/>
              <a:tblGrid>
                <a:gridCol w="868876">
                  <a:extLst>
                    <a:ext uri="{9D8B030D-6E8A-4147-A177-3AD203B41FA5}">
                      <a16:colId xmlns:a16="http://schemas.microsoft.com/office/drawing/2014/main" val="195302010"/>
                    </a:ext>
                  </a:extLst>
                </a:gridCol>
                <a:gridCol w="11323124">
                  <a:extLst>
                    <a:ext uri="{9D8B030D-6E8A-4147-A177-3AD203B41FA5}">
                      <a16:colId xmlns:a16="http://schemas.microsoft.com/office/drawing/2014/main" val="2483663402"/>
                    </a:ext>
                  </a:extLst>
                </a:gridCol>
              </a:tblGrid>
              <a:tr h="1720360">
                <a:tc>
                  <a:txBody>
                    <a:bodyPr/>
                    <a:lstStyle/>
                    <a:p>
                      <a:pPr marR="0" indent="0" algn="ctr" rtl="0">
                        <a:lnSpc>
                          <a:spcPct val="119000"/>
                        </a:lnSpc>
                        <a:spcAft>
                          <a:spcPts val="600"/>
                        </a:spcAft>
                        <a:buNone/>
                      </a:pPr>
                      <a:r>
                        <a:rPr lang="en-US" sz="3600" kern="1400" dirty="0">
                          <a:ln>
                            <a:noFill/>
                          </a:ln>
                          <a:solidFill>
                            <a:srgbClr val="000000"/>
                          </a:solidFill>
                          <a:effectLst/>
                          <a:latin typeface="Times New Roman" panose="02020603050405020304" pitchFamily="18" charset="0"/>
                          <a:cs typeface="Times New Roman" panose="02020603050405020304" pitchFamily="18" charset="0"/>
                        </a:rPr>
                        <a:t>14</a:t>
                      </a:r>
                    </a:p>
                  </a:txBody>
                  <a:tcPr marL="36195" marR="36195"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noFill/>
                  </a:tcPr>
                </a:tc>
                <a:tc>
                  <a:txBody>
                    <a:bodyPr/>
                    <a:lstStyle/>
                    <a:p>
                      <a:pPr marR="0" indent="0" algn="ctr" rtl="0">
                        <a:lnSpc>
                          <a:spcPct val="119000"/>
                        </a:lnSpc>
                        <a:spcAft>
                          <a:spcPts val="600"/>
                        </a:spcAft>
                        <a:buNone/>
                      </a:pPr>
                      <a:r>
                        <a:rPr lang="en-US" sz="4000" kern="1400" dirty="0">
                          <a:ln>
                            <a:noFill/>
                          </a:ln>
                          <a:solidFill>
                            <a:srgbClr val="000000"/>
                          </a:solidFill>
                          <a:effectLst/>
                          <a:latin typeface="Times New Roman" panose="02020603050405020304" pitchFamily="18" charset="0"/>
                          <a:cs typeface="Times New Roman" panose="02020603050405020304" pitchFamily="18" charset="0"/>
                        </a:rPr>
                        <a:t>PQ   </a:t>
                      </a:r>
                      <a:r>
                        <a:rPr lang="en-US" sz="4000" kern="140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4000" kern="1400" dirty="0">
                          <a:ln>
                            <a:noFill/>
                          </a:ln>
                          <a:solidFill>
                            <a:srgbClr val="000000"/>
                          </a:solidFill>
                          <a:effectLst/>
                          <a:latin typeface="Times New Roman" panose="02020603050405020304" pitchFamily="18" charset="0"/>
                          <a:cs typeface="Times New Roman" panose="02020603050405020304" pitchFamily="18" charset="0"/>
                        </a:rPr>
                        <a:t>   P  +  Q             decomposition</a:t>
                      </a:r>
                      <a:endParaRPr lang="en-US" sz="28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195" marR="36195"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89414565"/>
                  </a:ext>
                </a:extLst>
              </a:tr>
              <a:tr h="1712546">
                <a:tc>
                  <a:txBody>
                    <a:bodyPr/>
                    <a:lstStyle/>
                    <a:p>
                      <a:pPr marR="0" indent="0" algn="ctr" rtl="0">
                        <a:lnSpc>
                          <a:spcPct val="119000"/>
                        </a:lnSpc>
                        <a:spcAft>
                          <a:spcPts val="600"/>
                        </a:spcAft>
                        <a:buNone/>
                      </a:pPr>
                      <a:r>
                        <a:rPr lang="en-US" sz="3600" kern="1400" dirty="0">
                          <a:ln>
                            <a:noFill/>
                          </a:ln>
                          <a:solidFill>
                            <a:srgbClr val="000000"/>
                          </a:solidFill>
                          <a:effectLst/>
                          <a:latin typeface="Times New Roman" panose="02020603050405020304" pitchFamily="18" charset="0"/>
                          <a:cs typeface="Times New Roman" panose="02020603050405020304" pitchFamily="18" charset="0"/>
                        </a:rPr>
                        <a:t>15</a:t>
                      </a:r>
                    </a:p>
                  </a:txBody>
                  <a:tcPr marL="36195" marR="36195"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noFill/>
                  </a:tcPr>
                </a:tc>
                <a:tc>
                  <a:txBody>
                    <a:bodyPr/>
                    <a:lstStyle/>
                    <a:p>
                      <a:pPr marR="0" indent="0" algn="ctr" rtl="0">
                        <a:lnSpc>
                          <a:spcPct val="119000"/>
                        </a:lnSpc>
                        <a:spcAft>
                          <a:spcPts val="600"/>
                        </a:spcAft>
                        <a:buNone/>
                      </a:pPr>
                      <a:r>
                        <a:rPr lang="en-US" sz="4000" kern="1400" dirty="0">
                          <a:ln>
                            <a:noFill/>
                          </a:ln>
                          <a:solidFill>
                            <a:srgbClr val="000000"/>
                          </a:solidFill>
                          <a:effectLst/>
                          <a:latin typeface="Times New Roman" panose="02020603050405020304" pitchFamily="18" charset="0"/>
                          <a:cs typeface="Times New Roman" panose="02020603050405020304" pitchFamily="18" charset="0"/>
                        </a:rPr>
                        <a:t>3Sr</a:t>
                      </a:r>
                      <a:r>
                        <a:rPr lang="en-US" sz="1800" kern="1400" baseline="-25000" dirty="0">
                          <a:ln>
                            <a:noFill/>
                          </a:ln>
                          <a:solidFill>
                            <a:srgbClr val="000000"/>
                          </a:solidFill>
                          <a:effectLst/>
                          <a:latin typeface="Times New Roman" panose="02020603050405020304" pitchFamily="18" charset="0"/>
                          <a:cs typeface="Times New Roman" panose="02020603050405020304" pitchFamily="18" charset="0"/>
                        </a:rPr>
                        <a:t>    </a:t>
                      </a:r>
                      <a:r>
                        <a:rPr lang="en-US" sz="4000" kern="1400" dirty="0">
                          <a:ln>
                            <a:noFill/>
                          </a:ln>
                          <a:solidFill>
                            <a:srgbClr val="000000"/>
                          </a:solidFill>
                          <a:effectLst/>
                          <a:latin typeface="Times New Roman" panose="02020603050405020304" pitchFamily="18" charset="0"/>
                          <a:cs typeface="Times New Roman" panose="02020603050405020304" pitchFamily="18" charset="0"/>
                        </a:rPr>
                        <a:t>+  N</a:t>
                      </a:r>
                      <a:r>
                        <a:rPr lang="en-US" sz="1800" kern="1400" baseline="-25000" dirty="0">
                          <a:ln>
                            <a:noFill/>
                          </a:ln>
                          <a:solidFill>
                            <a:srgbClr val="000000"/>
                          </a:solidFill>
                          <a:effectLst/>
                          <a:latin typeface="Times New Roman" panose="02020603050405020304" pitchFamily="18" charset="0"/>
                          <a:cs typeface="Times New Roman" panose="02020603050405020304" pitchFamily="18" charset="0"/>
                        </a:rPr>
                        <a:t>2     </a:t>
                      </a:r>
                      <a:r>
                        <a:rPr lang="en-US" sz="4000" kern="140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1800" kern="1400" baseline="-25000" dirty="0">
                          <a:ln>
                            <a:noFill/>
                          </a:ln>
                          <a:solidFill>
                            <a:srgbClr val="000000"/>
                          </a:solidFill>
                          <a:effectLst/>
                          <a:latin typeface="Times New Roman" panose="02020603050405020304" pitchFamily="18" charset="0"/>
                          <a:cs typeface="Times New Roman" panose="02020603050405020304" pitchFamily="18" charset="0"/>
                        </a:rPr>
                        <a:t>     </a:t>
                      </a:r>
                      <a:r>
                        <a:rPr lang="en-US" sz="4000" kern="1400" dirty="0">
                          <a:ln>
                            <a:noFill/>
                          </a:ln>
                          <a:solidFill>
                            <a:srgbClr val="000000"/>
                          </a:solidFill>
                          <a:effectLst/>
                          <a:latin typeface="Times New Roman" panose="02020603050405020304" pitchFamily="18" charset="0"/>
                          <a:cs typeface="Times New Roman" panose="02020603050405020304" pitchFamily="18" charset="0"/>
                        </a:rPr>
                        <a:t>Sr</a:t>
                      </a:r>
                      <a:r>
                        <a:rPr lang="en-US" sz="1800" kern="1400" baseline="-25000" dirty="0">
                          <a:ln>
                            <a:noFill/>
                          </a:ln>
                          <a:solidFill>
                            <a:srgbClr val="000000"/>
                          </a:solidFill>
                          <a:effectLst/>
                          <a:latin typeface="Times New Roman" panose="02020603050405020304" pitchFamily="18" charset="0"/>
                          <a:cs typeface="Times New Roman" panose="02020603050405020304" pitchFamily="18" charset="0"/>
                        </a:rPr>
                        <a:t>3</a:t>
                      </a:r>
                      <a:r>
                        <a:rPr lang="en-US" sz="4000" kern="1400" dirty="0">
                          <a:ln>
                            <a:noFill/>
                          </a:ln>
                          <a:solidFill>
                            <a:srgbClr val="000000"/>
                          </a:solidFill>
                          <a:effectLst/>
                          <a:latin typeface="Times New Roman" panose="02020603050405020304" pitchFamily="18" charset="0"/>
                          <a:cs typeface="Times New Roman" panose="02020603050405020304" pitchFamily="18" charset="0"/>
                        </a:rPr>
                        <a:t>N</a:t>
                      </a:r>
                      <a:r>
                        <a:rPr lang="en-US" sz="1800" kern="1400" baseline="-25000" dirty="0">
                          <a:ln>
                            <a:noFill/>
                          </a:ln>
                          <a:solidFill>
                            <a:srgbClr val="000000"/>
                          </a:solidFill>
                          <a:effectLst/>
                          <a:latin typeface="Times New Roman" panose="02020603050405020304" pitchFamily="18" charset="0"/>
                          <a:cs typeface="Times New Roman" panose="02020603050405020304" pitchFamily="18" charset="0"/>
                        </a:rPr>
                        <a:t>2              </a:t>
                      </a:r>
                      <a:r>
                        <a:rPr lang="en-US" sz="4000" kern="1400" dirty="0">
                          <a:ln>
                            <a:noFill/>
                          </a:ln>
                          <a:solidFill>
                            <a:srgbClr val="000000"/>
                          </a:solidFill>
                          <a:effectLst/>
                          <a:latin typeface="Times New Roman" panose="02020603050405020304" pitchFamily="18" charset="0"/>
                          <a:cs typeface="Times New Roman" panose="02020603050405020304" pitchFamily="18" charset="0"/>
                        </a:rPr>
                        <a:t>synthesis</a:t>
                      </a:r>
                      <a:endParaRPr lang="en-US" sz="28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195" marR="36195"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77269937"/>
                  </a:ext>
                </a:extLst>
              </a:tr>
              <a:tr h="1712546">
                <a:tc>
                  <a:txBody>
                    <a:bodyPr/>
                    <a:lstStyle/>
                    <a:p>
                      <a:pPr marR="0" indent="0" algn="ctr" rtl="0">
                        <a:lnSpc>
                          <a:spcPct val="119000"/>
                        </a:lnSpc>
                        <a:spcAft>
                          <a:spcPts val="600"/>
                        </a:spcAft>
                        <a:buNone/>
                      </a:pPr>
                      <a:r>
                        <a:rPr lang="en-US" sz="3600" kern="1400" dirty="0">
                          <a:ln>
                            <a:noFill/>
                          </a:ln>
                          <a:solidFill>
                            <a:srgbClr val="000000"/>
                          </a:solidFill>
                          <a:effectLst/>
                          <a:latin typeface="Times New Roman" panose="02020603050405020304" pitchFamily="18" charset="0"/>
                          <a:cs typeface="Times New Roman" panose="02020603050405020304" pitchFamily="18" charset="0"/>
                        </a:rPr>
                        <a:t>16</a:t>
                      </a:r>
                    </a:p>
                  </a:txBody>
                  <a:tcPr marL="36195" marR="36195"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noFill/>
                  </a:tcPr>
                </a:tc>
                <a:tc>
                  <a:txBody>
                    <a:bodyPr/>
                    <a:lstStyle/>
                    <a:p>
                      <a:pPr marR="0" indent="0" algn="ctr" rtl="0">
                        <a:lnSpc>
                          <a:spcPct val="119000"/>
                        </a:lnSpc>
                        <a:spcAft>
                          <a:spcPts val="600"/>
                        </a:spcAft>
                        <a:buNone/>
                      </a:pPr>
                      <a:r>
                        <a:rPr lang="en-US" sz="4000" kern="1400" dirty="0">
                          <a:ln>
                            <a:noFill/>
                          </a:ln>
                          <a:solidFill>
                            <a:srgbClr val="000000"/>
                          </a:solidFill>
                          <a:effectLst/>
                          <a:latin typeface="Times New Roman" panose="02020603050405020304" pitchFamily="18" charset="0"/>
                          <a:cs typeface="Times New Roman" panose="02020603050405020304" pitchFamily="18" charset="0"/>
                        </a:rPr>
                        <a:t>RZ</a:t>
                      </a:r>
                      <a:r>
                        <a:rPr lang="en-US" sz="1800" kern="1400" baseline="-25000" dirty="0">
                          <a:ln>
                            <a:noFill/>
                          </a:ln>
                          <a:solidFill>
                            <a:srgbClr val="000000"/>
                          </a:solidFill>
                          <a:effectLst/>
                          <a:latin typeface="Times New Roman" panose="02020603050405020304" pitchFamily="18" charset="0"/>
                          <a:cs typeface="Times New Roman" panose="02020603050405020304" pitchFamily="18" charset="0"/>
                        </a:rPr>
                        <a:t>(AQ)</a:t>
                      </a:r>
                      <a:r>
                        <a:rPr lang="en-US" sz="4000" kern="1400" dirty="0">
                          <a:ln>
                            <a:noFill/>
                          </a:ln>
                          <a:solidFill>
                            <a:srgbClr val="000000"/>
                          </a:solidFill>
                          <a:effectLst/>
                          <a:latin typeface="Times New Roman" panose="02020603050405020304" pitchFamily="18" charset="0"/>
                          <a:cs typeface="Times New Roman" panose="02020603050405020304" pitchFamily="18" charset="0"/>
                        </a:rPr>
                        <a:t>  +  QP</a:t>
                      </a:r>
                      <a:r>
                        <a:rPr lang="en-US" sz="1800" kern="1400" baseline="-25000" dirty="0">
                          <a:ln>
                            <a:noFill/>
                          </a:ln>
                          <a:solidFill>
                            <a:srgbClr val="000000"/>
                          </a:solidFill>
                          <a:effectLst/>
                          <a:latin typeface="Times New Roman" panose="02020603050405020304" pitchFamily="18" charset="0"/>
                          <a:cs typeface="Times New Roman" panose="02020603050405020304" pitchFamily="18" charset="0"/>
                        </a:rPr>
                        <a:t>(AQ)</a:t>
                      </a:r>
                      <a:r>
                        <a:rPr lang="en-US" sz="4000" kern="1400" dirty="0">
                          <a:ln>
                            <a:noFill/>
                          </a:ln>
                          <a:solidFill>
                            <a:srgbClr val="000000"/>
                          </a:solidFill>
                          <a:effectLst/>
                          <a:latin typeface="Times New Roman" panose="02020603050405020304" pitchFamily="18" charset="0"/>
                          <a:cs typeface="Times New Roman" panose="02020603050405020304" pitchFamily="18" charset="0"/>
                        </a:rPr>
                        <a:t> </a:t>
                      </a:r>
                      <a:r>
                        <a:rPr lang="en-US" sz="4000" kern="140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4000" kern="1400" dirty="0">
                          <a:ln>
                            <a:noFill/>
                          </a:ln>
                          <a:solidFill>
                            <a:srgbClr val="000000"/>
                          </a:solidFill>
                          <a:effectLst/>
                          <a:latin typeface="Times New Roman" panose="02020603050405020304" pitchFamily="18" charset="0"/>
                          <a:cs typeface="Times New Roman" panose="02020603050405020304" pitchFamily="18" charset="0"/>
                        </a:rPr>
                        <a:t>   RP</a:t>
                      </a:r>
                      <a:r>
                        <a:rPr lang="en-US" sz="1800" kern="1400" baseline="-25000" dirty="0">
                          <a:ln>
                            <a:noFill/>
                          </a:ln>
                          <a:solidFill>
                            <a:srgbClr val="000000"/>
                          </a:solidFill>
                          <a:effectLst/>
                          <a:latin typeface="Times New Roman" panose="02020603050405020304" pitchFamily="18" charset="0"/>
                          <a:cs typeface="Times New Roman" panose="02020603050405020304" pitchFamily="18" charset="0"/>
                        </a:rPr>
                        <a:t>(AQ)</a:t>
                      </a:r>
                      <a:r>
                        <a:rPr lang="en-US" sz="4000" kern="1400" dirty="0">
                          <a:ln>
                            <a:noFill/>
                          </a:ln>
                          <a:solidFill>
                            <a:srgbClr val="000000"/>
                          </a:solidFill>
                          <a:effectLst/>
                          <a:latin typeface="Times New Roman" panose="02020603050405020304" pitchFamily="18" charset="0"/>
                          <a:cs typeface="Times New Roman" panose="02020603050405020304" pitchFamily="18" charset="0"/>
                        </a:rPr>
                        <a:t>   +  QZ</a:t>
                      </a:r>
                      <a:r>
                        <a:rPr lang="en-US" sz="1800" kern="1400" baseline="-25000" dirty="0">
                          <a:ln>
                            <a:noFill/>
                          </a:ln>
                          <a:solidFill>
                            <a:srgbClr val="000000"/>
                          </a:solidFill>
                          <a:effectLst/>
                          <a:latin typeface="Times New Roman" panose="02020603050405020304" pitchFamily="18" charset="0"/>
                          <a:cs typeface="Times New Roman" panose="02020603050405020304" pitchFamily="18" charset="0"/>
                        </a:rPr>
                        <a:t>(S) </a:t>
                      </a:r>
                      <a:r>
                        <a:rPr lang="en-US" sz="4000" kern="1400" dirty="0">
                          <a:ln>
                            <a:noFill/>
                          </a:ln>
                          <a:solidFill>
                            <a:srgbClr val="000000"/>
                          </a:solidFill>
                          <a:effectLst/>
                          <a:latin typeface="Times New Roman" panose="02020603050405020304" pitchFamily="18" charset="0"/>
                          <a:cs typeface="Times New Roman" panose="02020603050405020304" pitchFamily="18" charset="0"/>
                        </a:rPr>
                        <a:t>   double replacement</a:t>
                      </a:r>
                      <a:endParaRPr lang="en-US" sz="28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195" marR="36195"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76659049"/>
                  </a:ext>
                </a:extLst>
              </a:tr>
              <a:tr h="1712546">
                <a:tc>
                  <a:txBody>
                    <a:bodyPr/>
                    <a:lstStyle/>
                    <a:p>
                      <a:pPr marR="0" indent="0" algn="ctr" rtl="0">
                        <a:lnSpc>
                          <a:spcPct val="119000"/>
                        </a:lnSpc>
                        <a:spcAft>
                          <a:spcPts val="600"/>
                        </a:spcAft>
                        <a:buNone/>
                      </a:pPr>
                      <a:r>
                        <a:rPr lang="en-US" sz="3600" kern="1400" dirty="0">
                          <a:ln>
                            <a:noFill/>
                          </a:ln>
                          <a:solidFill>
                            <a:srgbClr val="000000"/>
                          </a:solidFill>
                          <a:effectLst/>
                          <a:latin typeface="Times New Roman" panose="02020603050405020304" pitchFamily="18" charset="0"/>
                          <a:cs typeface="Times New Roman" panose="02020603050405020304" pitchFamily="18" charset="0"/>
                        </a:rPr>
                        <a:t>17</a:t>
                      </a:r>
                    </a:p>
                  </a:txBody>
                  <a:tcPr marL="36195" marR="36195"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noFill/>
                  </a:tcPr>
                </a:tc>
                <a:tc>
                  <a:txBody>
                    <a:bodyPr/>
                    <a:lstStyle/>
                    <a:p>
                      <a:pPr marR="0" indent="0" algn="ctr" rtl="0">
                        <a:lnSpc>
                          <a:spcPct val="119000"/>
                        </a:lnSpc>
                        <a:spcAft>
                          <a:spcPts val="600"/>
                        </a:spcAft>
                        <a:buNone/>
                      </a:pPr>
                      <a:r>
                        <a:rPr lang="pt-BR" sz="4000" kern="1400" dirty="0">
                          <a:ln>
                            <a:noFill/>
                          </a:ln>
                          <a:solidFill>
                            <a:srgbClr val="000000"/>
                          </a:solidFill>
                          <a:effectLst/>
                          <a:latin typeface="Times New Roman" panose="02020603050405020304" pitchFamily="18" charset="0"/>
                          <a:cs typeface="Times New Roman" panose="02020603050405020304" pitchFamily="18" charset="0"/>
                        </a:rPr>
                        <a:t>C</a:t>
                      </a:r>
                      <a:r>
                        <a:rPr lang="pt-BR" sz="1800" kern="1400" baseline="-25000" dirty="0">
                          <a:ln>
                            <a:noFill/>
                          </a:ln>
                          <a:solidFill>
                            <a:srgbClr val="000000"/>
                          </a:solidFill>
                          <a:effectLst/>
                          <a:latin typeface="Times New Roman" panose="02020603050405020304" pitchFamily="18" charset="0"/>
                          <a:cs typeface="Times New Roman" panose="02020603050405020304" pitchFamily="18" charset="0"/>
                        </a:rPr>
                        <a:t>5</a:t>
                      </a:r>
                      <a:r>
                        <a:rPr lang="pt-BR" sz="4000" kern="1400" dirty="0">
                          <a:ln>
                            <a:noFill/>
                          </a:ln>
                          <a:solidFill>
                            <a:srgbClr val="000000"/>
                          </a:solidFill>
                          <a:effectLst/>
                          <a:latin typeface="Times New Roman" panose="02020603050405020304" pitchFamily="18" charset="0"/>
                          <a:cs typeface="Times New Roman" panose="02020603050405020304" pitchFamily="18" charset="0"/>
                        </a:rPr>
                        <a:t>H</a:t>
                      </a:r>
                      <a:r>
                        <a:rPr lang="pt-BR" sz="1800" kern="1400" baseline="-25000" dirty="0">
                          <a:ln>
                            <a:noFill/>
                          </a:ln>
                          <a:solidFill>
                            <a:srgbClr val="000000"/>
                          </a:solidFill>
                          <a:effectLst/>
                          <a:latin typeface="Times New Roman" panose="02020603050405020304" pitchFamily="18" charset="0"/>
                          <a:cs typeface="Times New Roman" panose="02020603050405020304" pitchFamily="18" charset="0"/>
                        </a:rPr>
                        <a:t>12</a:t>
                      </a:r>
                      <a:r>
                        <a:rPr lang="pt-BR" sz="4000" kern="1400" dirty="0">
                          <a:ln>
                            <a:noFill/>
                          </a:ln>
                          <a:solidFill>
                            <a:srgbClr val="000000"/>
                          </a:solidFill>
                          <a:effectLst/>
                          <a:latin typeface="Times New Roman" panose="02020603050405020304" pitchFamily="18" charset="0"/>
                          <a:cs typeface="Times New Roman" panose="02020603050405020304" pitchFamily="18" charset="0"/>
                        </a:rPr>
                        <a:t> +  8O</a:t>
                      </a:r>
                      <a:r>
                        <a:rPr lang="pt-BR" sz="1800" kern="1400" baseline="-25000" dirty="0">
                          <a:ln>
                            <a:noFill/>
                          </a:ln>
                          <a:solidFill>
                            <a:srgbClr val="000000"/>
                          </a:solidFill>
                          <a:effectLst/>
                          <a:latin typeface="Times New Roman" panose="02020603050405020304" pitchFamily="18" charset="0"/>
                          <a:cs typeface="Times New Roman" panose="02020603050405020304" pitchFamily="18" charset="0"/>
                        </a:rPr>
                        <a:t>2    </a:t>
                      </a:r>
                      <a:r>
                        <a:rPr lang="en-US" sz="4000" kern="140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pt-BR" sz="1800" kern="1400" baseline="-25000" dirty="0">
                          <a:ln>
                            <a:noFill/>
                          </a:ln>
                          <a:solidFill>
                            <a:srgbClr val="000000"/>
                          </a:solidFill>
                          <a:effectLst/>
                          <a:latin typeface="Times New Roman" panose="02020603050405020304" pitchFamily="18" charset="0"/>
                          <a:cs typeface="Times New Roman" panose="02020603050405020304" pitchFamily="18" charset="0"/>
                        </a:rPr>
                        <a:t>     </a:t>
                      </a:r>
                      <a:r>
                        <a:rPr lang="pt-BR" sz="4000" kern="1400" dirty="0">
                          <a:ln>
                            <a:noFill/>
                          </a:ln>
                          <a:solidFill>
                            <a:srgbClr val="000000"/>
                          </a:solidFill>
                          <a:effectLst/>
                          <a:latin typeface="Times New Roman" panose="02020603050405020304" pitchFamily="18" charset="0"/>
                          <a:cs typeface="Times New Roman" panose="02020603050405020304" pitchFamily="18" charset="0"/>
                        </a:rPr>
                        <a:t>5CO</a:t>
                      </a:r>
                      <a:r>
                        <a:rPr lang="pt-BR" sz="1800" kern="1400" baseline="-25000" dirty="0">
                          <a:ln>
                            <a:noFill/>
                          </a:ln>
                          <a:solidFill>
                            <a:srgbClr val="000000"/>
                          </a:solidFill>
                          <a:effectLst/>
                          <a:latin typeface="Times New Roman" panose="02020603050405020304" pitchFamily="18" charset="0"/>
                          <a:cs typeface="Times New Roman" panose="02020603050405020304" pitchFamily="18" charset="0"/>
                        </a:rPr>
                        <a:t>2  </a:t>
                      </a:r>
                      <a:r>
                        <a:rPr lang="pt-BR" sz="4000" kern="1400" dirty="0">
                          <a:ln>
                            <a:noFill/>
                          </a:ln>
                          <a:solidFill>
                            <a:srgbClr val="000000"/>
                          </a:solidFill>
                          <a:effectLst/>
                          <a:latin typeface="Times New Roman" panose="02020603050405020304" pitchFamily="18" charset="0"/>
                          <a:cs typeface="Times New Roman" panose="02020603050405020304" pitchFamily="18" charset="0"/>
                        </a:rPr>
                        <a:t>+  6H</a:t>
                      </a:r>
                      <a:r>
                        <a:rPr lang="pt-BR" sz="1800" kern="1400" baseline="-25000" dirty="0">
                          <a:ln>
                            <a:noFill/>
                          </a:ln>
                          <a:solidFill>
                            <a:srgbClr val="000000"/>
                          </a:solidFill>
                          <a:effectLst/>
                          <a:latin typeface="Times New Roman" panose="02020603050405020304" pitchFamily="18" charset="0"/>
                          <a:cs typeface="Times New Roman" panose="02020603050405020304" pitchFamily="18" charset="0"/>
                        </a:rPr>
                        <a:t>2</a:t>
                      </a:r>
                      <a:r>
                        <a:rPr lang="pt-BR" sz="4000" kern="1400" dirty="0">
                          <a:ln>
                            <a:noFill/>
                          </a:ln>
                          <a:solidFill>
                            <a:srgbClr val="000000"/>
                          </a:solidFill>
                          <a:effectLst/>
                          <a:latin typeface="Times New Roman" panose="02020603050405020304" pitchFamily="18" charset="0"/>
                          <a:cs typeface="Times New Roman" panose="02020603050405020304" pitchFamily="18" charset="0"/>
                        </a:rPr>
                        <a:t>O       combustion </a:t>
                      </a:r>
                      <a:endParaRPr lang="pt-BR" sz="28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195" marR="36195"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99002808"/>
                  </a:ext>
                </a:extLst>
              </a:tr>
            </a:tbl>
          </a:graphicData>
        </a:graphic>
      </p:graphicFrame>
      <p:sp>
        <p:nvSpPr>
          <p:cNvPr id="3" name="Control 1">
            <a:extLst>
              <a:ext uri="{FF2B5EF4-FFF2-40B4-BE49-F238E27FC236}">
                <a16:creationId xmlns:a16="http://schemas.microsoft.com/office/drawing/2014/main" id="{E78F01FA-4EEC-4DFA-7DAB-483F5BA86437}"/>
              </a:ext>
            </a:extLst>
          </p:cNvPr>
          <p:cNvSpPr>
            <a:spLocks noChangeArrowheads="1" noChangeShapeType="1"/>
          </p:cNvSpPr>
          <p:nvPr/>
        </p:nvSpPr>
        <p:spPr bwMode="auto">
          <a:xfrm>
            <a:off x="3370263" y="4025900"/>
            <a:ext cx="6376987" cy="911225"/>
          </a:xfrm>
          <a:prstGeom prst="rect">
            <a:avLst/>
          </a:prstGeom>
          <a:noFill/>
          <a:ln>
            <a:noFill/>
          </a:ln>
          <a:effectLst/>
          <a:extLst>
            <a:ext uri="{91240B29-F687-4F45-9708-019B960494DF}">
              <a14:hiddenLine xmlns:a14="http://schemas.microsoft.com/office/drawing/2010/main" w="0" algn="in">
                <a:no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24210379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CB0B40-6892-8B79-C7E0-FB3F6C2E034E}"/>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0C048960-68D8-FF4B-5FF2-662501E322D4}"/>
              </a:ext>
            </a:extLst>
          </p:cNvPr>
          <p:cNvGraphicFramePr>
            <a:graphicFrameLocks noGrp="1"/>
          </p:cNvGraphicFramePr>
          <p:nvPr>
            <p:extLst>
              <p:ext uri="{D42A27DB-BD31-4B8C-83A1-F6EECF244321}">
                <p14:modId xmlns:p14="http://schemas.microsoft.com/office/powerpoint/2010/main" val="3014344054"/>
              </p:ext>
            </p:extLst>
          </p:nvPr>
        </p:nvGraphicFramePr>
        <p:xfrm>
          <a:off x="0" y="0"/>
          <a:ext cx="12192000" cy="6857998"/>
        </p:xfrm>
        <a:graphic>
          <a:graphicData uri="http://schemas.openxmlformats.org/drawingml/2006/table">
            <a:tbl>
              <a:tblPr/>
              <a:tblGrid>
                <a:gridCol w="868876">
                  <a:extLst>
                    <a:ext uri="{9D8B030D-6E8A-4147-A177-3AD203B41FA5}">
                      <a16:colId xmlns:a16="http://schemas.microsoft.com/office/drawing/2014/main" val="195302010"/>
                    </a:ext>
                  </a:extLst>
                </a:gridCol>
                <a:gridCol w="11323124">
                  <a:extLst>
                    <a:ext uri="{9D8B030D-6E8A-4147-A177-3AD203B41FA5}">
                      <a16:colId xmlns:a16="http://schemas.microsoft.com/office/drawing/2014/main" val="2483663402"/>
                    </a:ext>
                  </a:extLst>
                </a:gridCol>
              </a:tblGrid>
              <a:tr h="1720360">
                <a:tc>
                  <a:txBody>
                    <a:bodyPr/>
                    <a:lstStyle/>
                    <a:p>
                      <a:pPr marR="0" indent="0" algn="ctr" rtl="0">
                        <a:lnSpc>
                          <a:spcPct val="119000"/>
                        </a:lnSpc>
                        <a:spcAft>
                          <a:spcPts val="600"/>
                        </a:spcAft>
                        <a:buNone/>
                      </a:pPr>
                      <a:r>
                        <a:rPr lang="en-US" sz="3600" kern="1400" dirty="0">
                          <a:ln>
                            <a:noFill/>
                          </a:ln>
                          <a:solidFill>
                            <a:srgbClr val="000000"/>
                          </a:solidFill>
                          <a:effectLst/>
                          <a:latin typeface="Times New Roman" panose="02020603050405020304" pitchFamily="18" charset="0"/>
                          <a:cs typeface="Times New Roman" panose="02020603050405020304" pitchFamily="18" charset="0"/>
                        </a:rPr>
                        <a:t>18</a:t>
                      </a:r>
                    </a:p>
                  </a:txBody>
                  <a:tcPr marL="36195" marR="36195"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noFill/>
                  </a:tcPr>
                </a:tc>
                <a:tc>
                  <a:txBody>
                    <a:bodyPr/>
                    <a:lstStyle/>
                    <a:p>
                      <a:pPr marR="0" indent="0" algn="ctr" rtl="0">
                        <a:lnSpc>
                          <a:spcPct val="119000"/>
                        </a:lnSpc>
                        <a:spcAft>
                          <a:spcPts val="600"/>
                        </a:spcAft>
                        <a:buNone/>
                      </a:pPr>
                      <a:r>
                        <a:rPr lang="en-US" sz="4000" kern="1400" dirty="0">
                          <a:ln>
                            <a:noFill/>
                          </a:ln>
                          <a:solidFill>
                            <a:srgbClr val="000000"/>
                          </a:solidFill>
                          <a:effectLst/>
                          <a:latin typeface="Times New Roman" panose="02020603050405020304" pitchFamily="18" charset="0"/>
                          <a:cs typeface="Times New Roman" panose="02020603050405020304" pitchFamily="18" charset="0"/>
                        </a:rPr>
                        <a:t>M  +  NO   </a:t>
                      </a:r>
                      <a:r>
                        <a:rPr lang="en-US" sz="4000" kern="140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4000" kern="1400" dirty="0">
                          <a:ln>
                            <a:noFill/>
                          </a:ln>
                          <a:solidFill>
                            <a:srgbClr val="000000"/>
                          </a:solidFill>
                          <a:effectLst/>
                          <a:latin typeface="Times New Roman" panose="02020603050405020304" pitchFamily="18" charset="0"/>
                          <a:cs typeface="Times New Roman" panose="02020603050405020304" pitchFamily="18" charset="0"/>
                        </a:rPr>
                        <a:t>    NM  +  O       single replacement</a:t>
                      </a:r>
                      <a:endParaRPr lang="en-US" sz="28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195" marR="36195"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89414565"/>
                  </a:ext>
                </a:extLst>
              </a:tr>
              <a:tr h="1712546">
                <a:tc>
                  <a:txBody>
                    <a:bodyPr/>
                    <a:lstStyle/>
                    <a:p>
                      <a:pPr marR="0" indent="0" algn="ctr" rtl="0">
                        <a:lnSpc>
                          <a:spcPct val="119000"/>
                        </a:lnSpc>
                        <a:spcAft>
                          <a:spcPts val="600"/>
                        </a:spcAft>
                        <a:buNone/>
                      </a:pPr>
                      <a:r>
                        <a:rPr lang="en-US" sz="3600" kern="1400" dirty="0">
                          <a:ln>
                            <a:noFill/>
                          </a:ln>
                          <a:solidFill>
                            <a:srgbClr val="000000"/>
                          </a:solidFill>
                          <a:effectLst/>
                          <a:latin typeface="Times New Roman" panose="02020603050405020304" pitchFamily="18" charset="0"/>
                          <a:cs typeface="Times New Roman" panose="02020603050405020304" pitchFamily="18" charset="0"/>
                        </a:rPr>
                        <a:t>19</a:t>
                      </a:r>
                    </a:p>
                  </a:txBody>
                  <a:tcPr marL="36195" marR="36195"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noFill/>
                  </a:tcPr>
                </a:tc>
                <a:tc>
                  <a:txBody>
                    <a:bodyPr/>
                    <a:lstStyle/>
                    <a:p>
                      <a:pPr marR="0" indent="0" algn="ctr" rtl="0">
                        <a:lnSpc>
                          <a:spcPct val="119000"/>
                        </a:lnSpc>
                        <a:spcAft>
                          <a:spcPts val="600"/>
                        </a:spcAft>
                        <a:buNone/>
                      </a:pPr>
                      <a:r>
                        <a:rPr lang="en-US" sz="4000" kern="1400" dirty="0">
                          <a:ln>
                            <a:noFill/>
                          </a:ln>
                          <a:solidFill>
                            <a:srgbClr val="000000"/>
                          </a:solidFill>
                          <a:effectLst/>
                          <a:latin typeface="Times New Roman" panose="02020603050405020304" pitchFamily="18" charset="0"/>
                          <a:cs typeface="Times New Roman" panose="02020603050405020304" pitchFamily="18" charset="0"/>
                        </a:rPr>
                        <a:t>2PF</a:t>
                      </a:r>
                      <a:r>
                        <a:rPr lang="en-US" sz="1800" kern="1400" baseline="-25000" dirty="0">
                          <a:ln>
                            <a:noFill/>
                          </a:ln>
                          <a:solidFill>
                            <a:srgbClr val="000000"/>
                          </a:solidFill>
                          <a:effectLst/>
                          <a:latin typeface="Times New Roman" panose="02020603050405020304" pitchFamily="18" charset="0"/>
                          <a:cs typeface="Times New Roman" panose="02020603050405020304" pitchFamily="18" charset="0"/>
                        </a:rPr>
                        <a:t>5    </a:t>
                      </a:r>
                      <a:r>
                        <a:rPr lang="en-US" sz="4000" kern="140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1800" kern="1400" baseline="-25000" dirty="0">
                          <a:ln>
                            <a:noFill/>
                          </a:ln>
                          <a:solidFill>
                            <a:srgbClr val="000000"/>
                          </a:solidFill>
                          <a:effectLst/>
                          <a:latin typeface="Times New Roman" panose="02020603050405020304" pitchFamily="18" charset="0"/>
                          <a:cs typeface="Times New Roman" panose="02020603050405020304" pitchFamily="18" charset="0"/>
                        </a:rPr>
                        <a:t>    </a:t>
                      </a:r>
                      <a:r>
                        <a:rPr lang="en-US" sz="4000" kern="1400" dirty="0">
                          <a:ln>
                            <a:noFill/>
                          </a:ln>
                          <a:solidFill>
                            <a:srgbClr val="000000"/>
                          </a:solidFill>
                          <a:effectLst/>
                          <a:latin typeface="Times New Roman" panose="02020603050405020304" pitchFamily="18" charset="0"/>
                          <a:cs typeface="Times New Roman" panose="02020603050405020304" pitchFamily="18" charset="0"/>
                        </a:rPr>
                        <a:t>2P + 5F</a:t>
                      </a:r>
                      <a:r>
                        <a:rPr lang="en-US" sz="1800" kern="1400" baseline="-25000" dirty="0">
                          <a:ln>
                            <a:noFill/>
                          </a:ln>
                          <a:solidFill>
                            <a:srgbClr val="000000"/>
                          </a:solidFill>
                          <a:effectLst/>
                          <a:latin typeface="Times New Roman" panose="02020603050405020304" pitchFamily="18" charset="0"/>
                          <a:cs typeface="Times New Roman" panose="02020603050405020304" pitchFamily="18" charset="0"/>
                        </a:rPr>
                        <a:t>2                    </a:t>
                      </a:r>
                      <a:r>
                        <a:rPr lang="en-US" sz="4000" kern="1400" dirty="0">
                          <a:ln>
                            <a:noFill/>
                          </a:ln>
                          <a:solidFill>
                            <a:srgbClr val="000000"/>
                          </a:solidFill>
                          <a:effectLst/>
                          <a:latin typeface="Times New Roman" panose="02020603050405020304" pitchFamily="18" charset="0"/>
                          <a:cs typeface="Times New Roman" panose="02020603050405020304" pitchFamily="18" charset="0"/>
                        </a:rPr>
                        <a:t>decomposition</a:t>
                      </a:r>
                      <a:endParaRPr lang="en-US" sz="28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195" marR="36195"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77269937"/>
                  </a:ext>
                </a:extLst>
              </a:tr>
              <a:tr h="1712546">
                <a:tc>
                  <a:txBody>
                    <a:bodyPr/>
                    <a:lstStyle/>
                    <a:p>
                      <a:pPr marR="0" indent="0" algn="ctr" rtl="0">
                        <a:lnSpc>
                          <a:spcPct val="119000"/>
                        </a:lnSpc>
                        <a:spcAft>
                          <a:spcPts val="600"/>
                        </a:spcAft>
                        <a:buNone/>
                      </a:pPr>
                      <a:r>
                        <a:rPr lang="en-US" sz="3600" kern="1400" dirty="0">
                          <a:ln>
                            <a:noFill/>
                          </a:ln>
                          <a:solidFill>
                            <a:srgbClr val="000000"/>
                          </a:solidFill>
                          <a:effectLst/>
                          <a:latin typeface="Times New Roman" panose="02020603050405020304" pitchFamily="18" charset="0"/>
                          <a:cs typeface="Times New Roman" panose="02020603050405020304" pitchFamily="18" charset="0"/>
                        </a:rPr>
                        <a:t>20</a:t>
                      </a:r>
                    </a:p>
                  </a:txBody>
                  <a:tcPr marL="36195" marR="36195"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noFill/>
                  </a:tcPr>
                </a:tc>
                <a:tc>
                  <a:txBody>
                    <a:bodyPr/>
                    <a:lstStyle/>
                    <a:p>
                      <a:pPr marR="0" indent="0" algn="ctr" rtl="0">
                        <a:lnSpc>
                          <a:spcPct val="119000"/>
                        </a:lnSpc>
                        <a:spcAft>
                          <a:spcPts val="600"/>
                        </a:spcAft>
                        <a:buNone/>
                      </a:pPr>
                      <a:r>
                        <a:rPr lang="en-US" sz="4000" kern="1400" dirty="0">
                          <a:ln>
                            <a:noFill/>
                          </a:ln>
                          <a:solidFill>
                            <a:srgbClr val="000000"/>
                          </a:solidFill>
                          <a:effectLst/>
                          <a:latin typeface="Times New Roman" panose="02020603050405020304" pitchFamily="18" charset="0"/>
                          <a:cs typeface="Times New Roman" panose="02020603050405020304" pitchFamily="18" charset="0"/>
                        </a:rPr>
                        <a:t> WX  +  Y   </a:t>
                      </a:r>
                      <a:r>
                        <a:rPr lang="en-US" sz="4000" kern="140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4000" kern="1400" dirty="0">
                          <a:ln>
                            <a:noFill/>
                          </a:ln>
                          <a:solidFill>
                            <a:srgbClr val="000000"/>
                          </a:solidFill>
                          <a:effectLst/>
                          <a:latin typeface="Times New Roman" panose="02020603050405020304" pitchFamily="18" charset="0"/>
                          <a:cs typeface="Times New Roman" panose="02020603050405020304" pitchFamily="18" charset="0"/>
                        </a:rPr>
                        <a:t>   WXY              synthesis </a:t>
                      </a:r>
                      <a:endParaRPr lang="en-US" sz="28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195" marR="36195"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76659049"/>
                  </a:ext>
                </a:extLst>
              </a:tr>
              <a:tr h="1712546">
                <a:tc>
                  <a:txBody>
                    <a:bodyPr/>
                    <a:lstStyle/>
                    <a:p>
                      <a:pPr marR="0" indent="0" algn="ctr" rtl="0">
                        <a:lnSpc>
                          <a:spcPct val="119000"/>
                        </a:lnSpc>
                        <a:spcAft>
                          <a:spcPts val="600"/>
                        </a:spcAft>
                        <a:buNone/>
                      </a:pPr>
                      <a:r>
                        <a:rPr lang="en-US" sz="3600" kern="1400" dirty="0">
                          <a:ln>
                            <a:noFill/>
                          </a:ln>
                          <a:solidFill>
                            <a:srgbClr val="000000"/>
                          </a:solidFill>
                          <a:effectLst/>
                          <a:latin typeface="Times New Roman" panose="02020603050405020304" pitchFamily="18" charset="0"/>
                          <a:cs typeface="Times New Roman" panose="02020603050405020304" pitchFamily="18" charset="0"/>
                        </a:rPr>
                        <a:t>21</a:t>
                      </a:r>
                    </a:p>
                  </a:txBody>
                  <a:tcPr marL="36195" marR="36195"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noFill/>
                  </a:tcPr>
                </a:tc>
                <a:tc>
                  <a:txBody>
                    <a:bodyPr/>
                    <a:lstStyle/>
                    <a:p>
                      <a:pPr marR="0" indent="0" algn="ctr" rtl="0">
                        <a:lnSpc>
                          <a:spcPct val="119000"/>
                        </a:lnSpc>
                        <a:spcAft>
                          <a:spcPts val="600"/>
                        </a:spcAft>
                        <a:buNone/>
                      </a:pPr>
                      <a:r>
                        <a:rPr lang="pt-BR" sz="4000" kern="1400" dirty="0">
                          <a:ln>
                            <a:noFill/>
                          </a:ln>
                          <a:solidFill>
                            <a:srgbClr val="000000"/>
                          </a:solidFill>
                          <a:effectLst/>
                          <a:latin typeface="Times New Roman" panose="02020603050405020304" pitchFamily="18" charset="0"/>
                          <a:cs typeface="Times New Roman" panose="02020603050405020304" pitchFamily="18" charset="0"/>
                        </a:rPr>
                        <a:t>C</a:t>
                      </a:r>
                      <a:r>
                        <a:rPr lang="pt-BR" sz="1800" kern="1400" baseline="-25000" dirty="0">
                          <a:ln>
                            <a:noFill/>
                          </a:ln>
                          <a:solidFill>
                            <a:srgbClr val="000000"/>
                          </a:solidFill>
                          <a:effectLst/>
                          <a:latin typeface="Times New Roman" panose="02020603050405020304" pitchFamily="18" charset="0"/>
                          <a:cs typeface="Times New Roman" panose="02020603050405020304" pitchFamily="18" charset="0"/>
                        </a:rPr>
                        <a:t>16</a:t>
                      </a:r>
                      <a:r>
                        <a:rPr lang="pt-BR" sz="4000" kern="1400" dirty="0">
                          <a:ln>
                            <a:noFill/>
                          </a:ln>
                          <a:solidFill>
                            <a:srgbClr val="000000"/>
                          </a:solidFill>
                          <a:effectLst/>
                          <a:latin typeface="Times New Roman" panose="02020603050405020304" pitchFamily="18" charset="0"/>
                          <a:cs typeface="Times New Roman" panose="02020603050405020304" pitchFamily="18" charset="0"/>
                        </a:rPr>
                        <a:t>H</a:t>
                      </a:r>
                      <a:r>
                        <a:rPr lang="pt-BR" sz="1800" kern="1400" baseline="-25000" dirty="0">
                          <a:ln>
                            <a:noFill/>
                          </a:ln>
                          <a:solidFill>
                            <a:srgbClr val="000000"/>
                          </a:solidFill>
                          <a:effectLst/>
                          <a:latin typeface="Times New Roman" panose="02020603050405020304" pitchFamily="18" charset="0"/>
                          <a:cs typeface="Times New Roman" panose="02020603050405020304" pitchFamily="18" charset="0"/>
                        </a:rPr>
                        <a:t>32</a:t>
                      </a:r>
                      <a:r>
                        <a:rPr lang="pt-BR" sz="4000" kern="1400" dirty="0">
                          <a:ln>
                            <a:noFill/>
                          </a:ln>
                          <a:solidFill>
                            <a:srgbClr val="000000"/>
                          </a:solidFill>
                          <a:effectLst/>
                          <a:latin typeface="Times New Roman" panose="02020603050405020304" pitchFamily="18" charset="0"/>
                          <a:cs typeface="Times New Roman" panose="02020603050405020304" pitchFamily="18" charset="0"/>
                        </a:rPr>
                        <a:t> +  24O</a:t>
                      </a:r>
                      <a:r>
                        <a:rPr lang="pt-BR" sz="1800" kern="1400" baseline="-25000" dirty="0">
                          <a:ln>
                            <a:noFill/>
                          </a:ln>
                          <a:solidFill>
                            <a:srgbClr val="000000"/>
                          </a:solidFill>
                          <a:effectLst/>
                          <a:latin typeface="Times New Roman" panose="02020603050405020304" pitchFamily="18" charset="0"/>
                          <a:cs typeface="Times New Roman" panose="02020603050405020304" pitchFamily="18" charset="0"/>
                        </a:rPr>
                        <a:t>2      </a:t>
                      </a:r>
                      <a:r>
                        <a:rPr lang="en-US" sz="4000" kern="140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pt-BR" sz="1800" kern="1400" baseline="-25000" dirty="0">
                          <a:ln>
                            <a:noFill/>
                          </a:ln>
                          <a:solidFill>
                            <a:srgbClr val="000000"/>
                          </a:solidFill>
                          <a:effectLst/>
                          <a:latin typeface="Times New Roman" panose="02020603050405020304" pitchFamily="18" charset="0"/>
                          <a:cs typeface="Times New Roman" panose="02020603050405020304" pitchFamily="18" charset="0"/>
                        </a:rPr>
                        <a:t>     </a:t>
                      </a:r>
                      <a:r>
                        <a:rPr lang="pt-BR" sz="4000" kern="1400" dirty="0">
                          <a:ln>
                            <a:noFill/>
                          </a:ln>
                          <a:solidFill>
                            <a:srgbClr val="000000"/>
                          </a:solidFill>
                          <a:effectLst/>
                          <a:latin typeface="Times New Roman" panose="02020603050405020304" pitchFamily="18" charset="0"/>
                          <a:cs typeface="Times New Roman" panose="02020603050405020304" pitchFamily="18" charset="0"/>
                        </a:rPr>
                        <a:t>16CO</a:t>
                      </a:r>
                      <a:r>
                        <a:rPr lang="pt-BR" sz="1800" kern="1400" baseline="-25000" dirty="0">
                          <a:ln>
                            <a:noFill/>
                          </a:ln>
                          <a:solidFill>
                            <a:srgbClr val="000000"/>
                          </a:solidFill>
                          <a:effectLst/>
                          <a:latin typeface="Times New Roman" panose="02020603050405020304" pitchFamily="18" charset="0"/>
                          <a:cs typeface="Times New Roman" panose="02020603050405020304" pitchFamily="18" charset="0"/>
                        </a:rPr>
                        <a:t>2  </a:t>
                      </a:r>
                      <a:r>
                        <a:rPr lang="pt-BR" sz="4000" kern="1400" dirty="0">
                          <a:ln>
                            <a:noFill/>
                          </a:ln>
                          <a:solidFill>
                            <a:srgbClr val="000000"/>
                          </a:solidFill>
                          <a:effectLst/>
                          <a:latin typeface="Times New Roman" panose="02020603050405020304" pitchFamily="18" charset="0"/>
                          <a:cs typeface="Times New Roman" panose="02020603050405020304" pitchFamily="18" charset="0"/>
                        </a:rPr>
                        <a:t>+  16H</a:t>
                      </a:r>
                      <a:r>
                        <a:rPr lang="pt-BR" sz="1800" kern="1400" baseline="-25000" dirty="0">
                          <a:ln>
                            <a:noFill/>
                          </a:ln>
                          <a:solidFill>
                            <a:srgbClr val="000000"/>
                          </a:solidFill>
                          <a:effectLst/>
                          <a:latin typeface="Times New Roman" panose="02020603050405020304" pitchFamily="18" charset="0"/>
                          <a:cs typeface="Times New Roman" panose="02020603050405020304" pitchFamily="18" charset="0"/>
                        </a:rPr>
                        <a:t>2</a:t>
                      </a:r>
                      <a:r>
                        <a:rPr lang="pt-BR" sz="4000" kern="1400" dirty="0">
                          <a:ln>
                            <a:noFill/>
                          </a:ln>
                          <a:solidFill>
                            <a:srgbClr val="000000"/>
                          </a:solidFill>
                          <a:effectLst/>
                          <a:latin typeface="Times New Roman" panose="02020603050405020304" pitchFamily="18" charset="0"/>
                          <a:cs typeface="Times New Roman" panose="02020603050405020304" pitchFamily="18" charset="0"/>
                        </a:rPr>
                        <a:t>O         combustion </a:t>
                      </a:r>
                      <a:endParaRPr lang="pt-BR" sz="28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195" marR="36195"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99002808"/>
                  </a:ext>
                </a:extLst>
              </a:tr>
            </a:tbl>
          </a:graphicData>
        </a:graphic>
      </p:graphicFrame>
      <p:sp>
        <p:nvSpPr>
          <p:cNvPr id="3" name="Control 1">
            <a:extLst>
              <a:ext uri="{FF2B5EF4-FFF2-40B4-BE49-F238E27FC236}">
                <a16:creationId xmlns:a16="http://schemas.microsoft.com/office/drawing/2014/main" id="{D7143892-A02E-E4B1-D809-93384481E40F}"/>
              </a:ext>
            </a:extLst>
          </p:cNvPr>
          <p:cNvSpPr>
            <a:spLocks noChangeArrowheads="1" noChangeShapeType="1"/>
          </p:cNvSpPr>
          <p:nvPr/>
        </p:nvSpPr>
        <p:spPr bwMode="auto">
          <a:xfrm>
            <a:off x="3370263" y="4025900"/>
            <a:ext cx="6376987" cy="911225"/>
          </a:xfrm>
          <a:prstGeom prst="rect">
            <a:avLst/>
          </a:prstGeom>
          <a:noFill/>
          <a:ln>
            <a:noFill/>
          </a:ln>
          <a:effectLst/>
          <a:extLst>
            <a:ext uri="{91240B29-F687-4F45-9708-019B960494DF}">
              <a14:hiddenLine xmlns:a14="http://schemas.microsoft.com/office/drawing/2010/main" w="0" algn="in">
                <a:no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8017889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65FD87-A103-A91A-97A3-0510AC9A40E0}"/>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EE01F984-80CB-D099-7874-1EDA1CAC109D}"/>
              </a:ext>
            </a:extLst>
          </p:cNvPr>
          <p:cNvGraphicFramePr>
            <a:graphicFrameLocks noGrp="1"/>
          </p:cNvGraphicFramePr>
          <p:nvPr>
            <p:extLst>
              <p:ext uri="{D42A27DB-BD31-4B8C-83A1-F6EECF244321}">
                <p14:modId xmlns:p14="http://schemas.microsoft.com/office/powerpoint/2010/main" val="1906720073"/>
              </p:ext>
            </p:extLst>
          </p:nvPr>
        </p:nvGraphicFramePr>
        <p:xfrm>
          <a:off x="0" y="0"/>
          <a:ext cx="12192000" cy="6857998"/>
        </p:xfrm>
        <a:graphic>
          <a:graphicData uri="http://schemas.openxmlformats.org/drawingml/2006/table">
            <a:tbl>
              <a:tblPr/>
              <a:tblGrid>
                <a:gridCol w="868876">
                  <a:extLst>
                    <a:ext uri="{9D8B030D-6E8A-4147-A177-3AD203B41FA5}">
                      <a16:colId xmlns:a16="http://schemas.microsoft.com/office/drawing/2014/main" val="195302010"/>
                    </a:ext>
                  </a:extLst>
                </a:gridCol>
                <a:gridCol w="11323124">
                  <a:extLst>
                    <a:ext uri="{9D8B030D-6E8A-4147-A177-3AD203B41FA5}">
                      <a16:colId xmlns:a16="http://schemas.microsoft.com/office/drawing/2014/main" val="2483663402"/>
                    </a:ext>
                  </a:extLst>
                </a:gridCol>
              </a:tblGrid>
              <a:tr h="1720360">
                <a:tc>
                  <a:txBody>
                    <a:bodyPr/>
                    <a:lstStyle/>
                    <a:p>
                      <a:pPr marR="0" indent="0" algn="ctr" rtl="0">
                        <a:lnSpc>
                          <a:spcPct val="119000"/>
                        </a:lnSpc>
                        <a:spcAft>
                          <a:spcPts val="600"/>
                        </a:spcAft>
                        <a:buNone/>
                      </a:pPr>
                      <a:r>
                        <a:rPr lang="en-US" sz="3600" kern="1400" dirty="0">
                          <a:ln>
                            <a:noFill/>
                          </a:ln>
                          <a:solidFill>
                            <a:srgbClr val="000000"/>
                          </a:solidFill>
                          <a:effectLst/>
                          <a:latin typeface="Times New Roman" panose="02020603050405020304" pitchFamily="18" charset="0"/>
                          <a:cs typeface="Times New Roman" panose="02020603050405020304" pitchFamily="18" charset="0"/>
                        </a:rPr>
                        <a:t>22</a:t>
                      </a:r>
                    </a:p>
                  </a:txBody>
                  <a:tcPr marL="36195" marR="36195"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noFill/>
                  </a:tcPr>
                </a:tc>
                <a:tc>
                  <a:txBody>
                    <a:bodyPr/>
                    <a:lstStyle/>
                    <a:p>
                      <a:pPr marR="0" indent="0" algn="ctr" rtl="0">
                        <a:lnSpc>
                          <a:spcPct val="119000"/>
                        </a:lnSpc>
                        <a:spcAft>
                          <a:spcPts val="600"/>
                        </a:spcAft>
                        <a:buNone/>
                      </a:pPr>
                      <a:r>
                        <a:rPr lang="en-US" sz="3200" kern="1400" dirty="0">
                          <a:ln>
                            <a:noFill/>
                          </a:ln>
                          <a:solidFill>
                            <a:srgbClr val="000000"/>
                          </a:solidFill>
                          <a:effectLst/>
                          <a:latin typeface="Times New Roman" panose="02020603050405020304" pitchFamily="18" charset="0"/>
                          <a:cs typeface="Times New Roman" panose="02020603050405020304" pitchFamily="18" charset="0"/>
                        </a:rPr>
                        <a:t>PKLM   </a:t>
                      </a:r>
                      <a:r>
                        <a:rPr lang="en-US" sz="3200" kern="140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3200" kern="1400" dirty="0">
                          <a:ln>
                            <a:noFill/>
                          </a:ln>
                          <a:solidFill>
                            <a:srgbClr val="000000"/>
                          </a:solidFill>
                          <a:effectLst/>
                          <a:latin typeface="Times New Roman" panose="02020603050405020304" pitchFamily="18" charset="0"/>
                          <a:cs typeface="Times New Roman" panose="02020603050405020304" pitchFamily="18" charset="0"/>
                        </a:rPr>
                        <a:t>   JL  +  K  +  M             decomposition</a:t>
                      </a:r>
                      <a:endParaRPr lang="en-US" sz="20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195" marR="36195"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89414565"/>
                  </a:ext>
                </a:extLst>
              </a:tr>
              <a:tr h="1712546">
                <a:tc>
                  <a:txBody>
                    <a:bodyPr/>
                    <a:lstStyle/>
                    <a:p>
                      <a:pPr marR="0" indent="0" algn="ctr" rtl="0">
                        <a:lnSpc>
                          <a:spcPct val="119000"/>
                        </a:lnSpc>
                        <a:spcAft>
                          <a:spcPts val="600"/>
                        </a:spcAft>
                        <a:buNone/>
                      </a:pPr>
                      <a:r>
                        <a:rPr lang="en-US" sz="3600" kern="1400" dirty="0">
                          <a:ln>
                            <a:noFill/>
                          </a:ln>
                          <a:solidFill>
                            <a:srgbClr val="000000"/>
                          </a:solidFill>
                          <a:effectLst/>
                          <a:latin typeface="Times New Roman" panose="02020603050405020304" pitchFamily="18" charset="0"/>
                          <a:cs typeface="Times New Roman" panose="02020603050405020304" pitchFamily="18" charset="0"/>
                        </a:rPr>
                        <a:t>23</a:t>
                      </a:r>
                    </a:p>
                  </a:txBody>
                  <a:tcPr marL="36195" marR="36195"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noFill/>
                  </a:tcPr>
                </a:tc>
                <a:tc>
                  <a:txBody>
                    <a:bodyPr/>
                    <a:lstStyle/>
                    <a:p>
                      <a:pPr marR="0" indent="0" algn="ctr" rtl="0">
                        <a:lnSpc>
                          <a:spcPct val="119000"/>
                        </a:lnSpc>
                        <a:spcAft>
                          <a:spcPts val="600"/>
                        </a:spcAft>
                        <a:buNone/>
                      </a:pPr>
                      <a:r>
                        <a:rPr lang="en-US" sz="3200" kern="1400" dirty="0">
                          <a:ln>
                            <a:noFill/>
                          </a:ln>
                          <a:solidFill>
                            <a:srgbClr val="000000"/>
                          </a:solidFill>
                          <a:effectLst/>
                          <a:latin typeface="Times New Roman" panose="02020603050405020304" pitchFamily="18" charset="0"/>
                          <a:cs typeface="Times New Roman" panose="02020603050405020304" pitchFamily="18" charset="0"/>
                        </a:rPr>
                        <a:t>Be(ClO</a:t>
                      </a:r>
                      <a:r>
                        <a:rPr lang="en-US" sz="1400" kern="1400" baseline="-25000" dirty="0">
                          <a:ln>
                            <a:noFill/>
                          </a:ln>
                          <a:solidFill>
                            <a:srgbClr val="000000"/>
                          </a:solidFill>
                          <a:effectLst/>
                          <a:latin typeface="Times New Roman" panose="02020603050405020304" pitchFamily="18" charset="0"/>
                          <a:cs typeface="Times New Roman" panose="02020603050405020304" pitchFamily="18" charset="0"/>
                        </a:rPr>
                        <a:t>4</a:t>
                      </a:r>
                      <a:r>
                        <a:rPr lang="en-US" sz="3200" kern="1400" dirty="0">
                          <a:ln>
                            <a:noFill/>
                          </a:ln>
                          <a:solidFill>
                            <a:srgbClr val="000000"/>
                          </a:solidFill>
                          <a:effectLst/>
                          <a:latin typeface="Times New Roman" panose="02020603050405020304" pitchFamily="18" charset="0"/>
                          <a:cs typeface="Times New Roman" panose="02020603050405020304" pitchFamily="18" charset="0"/>
                        </a:rPr>
                        <a:t>)</a:t>
                      </a:r>
                      <a:r>
                        <a:rPr lang="en-US" sz="1400" kern="1400" baseline="-25000" dirty="0">
                          <a:ln>
                            <a:noFill/>
                          </a:ln>
                          <a:solidFill>
                            <a:srgbClr val="000000"/>
                          </a:solidFill>
                          <a:effectLst/>
                          <a:latin typeface="Times New Roman" panose="02020603050405020304" pitchFamily="18" charset="0"/>
                          <a:cs typeface="Times New Roman" panose="02020603050405020304" pitchFamily="18" charset="0"/>
                        </a:rPr>
                        <a:t>2(AQ)</a:t>
                      </a:r>
                      <a:r>
                        <a:rPr lang="en-US" sz="3200" kern="1400" dirty="0">
                          <a:ln>
                            <a:noFill/>
                          </a:ln>
                          <a:solidFill>
                            <a:srgbClr val="000000"/>
                          </a:solidFill>
                          <a:effectLst/>
                          <a:latin typeface="Times New Roman" panose="02020603050405020304" pitchFamily="18" charset="0"/>
                          <a:cs typeface="Times New Roman" panose="02020603050405020304" pitchFamily="18" charset="0"/>
                        </a:rPr>
                        <a:t>+MgCrO</a:t>
                      </a:r>
                      <a:r>
                        <a:rPr lang="en-US" sz="1400" kern="1400" baseline="-25000" dirty="0">
                          <a:ln>
                            <a:noFill/>
                          </a:ln>
                          <a:solidFill>
                            <a:srgbClr val="000000"/>
                          </a:solidFill>
                          <a:effectLst/>
                          <a:latin typeface="Times New Roman" panose="02020603050405020304" pitchFamily="18" charset="0"/>
                          <a:cs typeface="Times New Roman" panose="02020603050405020304" pitchFamily="18" charset="0"/>
                        </a:rPr>
                        <a:t>4(AQ)   </a:t>
                      </a:r>
                      <a:r>
                        <a:rPr lang="en-US" sz="3200" kern="140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kern="1400" dirty="0">
                          <a:ln>
                            <a:noFill/>
                          </a:ln>
                          <a:solidFill>
                            <a:srgbClr val="000000"/>
                          </a:solidFill>
                          <a:effectLst/>
                          <a:latin typeface="Times New Roman" panose="02020603050405020304" pitchFamily="18" charset="0"/>
                          <a:cs typeface="Times New Roman" panose="02020603050405020304" pitchFamily="18" charset="0"/>
                        </a:rPr>
                        <a:t>Mg(ClO</a:t>
                      </a:r>
                      <a:r>
                        <a:rPr lang="en-US" sz="1400" kern="1400" baseline="-25000" dirty="0">
                          <a:ln>
                            <a:noFill/>
                          </a:ln>
                          <a:solidFill>
                            <a:srgbClr val="000000"/>
                          </a:solidFill>
                          <a:effectLst/>
                          <a:latin typeface="Times New Roman" panose="02020603050405020304" pitchFamily="18" charset="0"/>
                          <a:cs typeface="Times New Roman" panose="02020603050405020304" pitchFamily="18" charset="0"/>
                        </a:rPr>
                        <a:t>4</a:t>
                      </a:r>
                      <a:r>
                        <a:rPr lang="en-US" sz="3200" kern="1400" dirty="0">
                          <a:ln>
                            <a:noFill/>
                          </a:ln>
                          <a:solidFill>
                            <a:srgbClr val="000000"/>
                          </a:solidFill>
                          <a:effectLst/>
                          <a:latin typeface="Times New Roman" panose="02020603050405020304" pitchFamily="18" charset="0"/>
                          <a:cs typeface="Times New Roman" panose="02020603050405020304" pitchFamily="18" charset="0"/>
                        </a:rPr>
                        <a:t>)</a:t>
                      </a:r>
                      <a:r>
                        <a:rPr lang="en-US" sz="1400" kern="1400" baseline="-25000" dirty="0">
                          <a:ln>
                            <a:noFill/>
                          </a:ln>
                          <a:solidFill>
                            <a:srgbClr val="000000"/>
                          </a:solidFill>
                          <a:effectLst/>
                          <a:latin typeface="Times New Roman" panose="02020603050405020304" pitchFamily="18" charset="0"/>
                          <a:cs typeface="Times New Roman" panose="02020603050405020304" pitchFamily="18" charset="0"/>
                        </a:rPr>
                        <a:t>2(AQ)</a:t>
                      </a:r>
                      <a:r>
                        <a:rPr lang="en-US" sz="3200" kern="1400" dirty="0">
                          <a:ln>
                            <a:noFill/>
                          </a:ln>
                          <a:solidFill>
                            <a:srgbClr val="000000"/>
                          </a:solidFill>
                          <a:effectLst/>
                          <a:latin typeface="Times New Roman" panose="02020603050405020304" pitchFamily="18" charset="0"/>
                          <a:cs typeface="Times New Roman" panose="02020603050405020304" pitchFamily="18" charset="0"/>
                        </a:rPr>
                        <a:t>+BeCrO</a:t>
                      </a:r>
                      <a:r>
                        <a:rPr lang="en-US" sz="1400" kern="1400" baseline="-25000" dirty="0">
                          <a:ln>
                            <a:noFill/>
                          </a:ln>
                          <a:solidFill>
                            <a:srgbClr val="000000"/>
                          </a:solidFill>
                          <a:effectLst/>
                          <a:latin typeface="Times New Roman" panose="02020603050405020304" pitchFamily="18" charset="0"/>
                          <a:cs typeface="Times New Roman" panose="02020603050405020304" pitchFamily="18" charset="0"/>
                        </a:rPr>
                        <a:t>4(S)        </a:t>
                      </a:r>
                      <a:r>
                        <a:rPr lang="en-US" sz="3200" kern="1400" dirty="0">
                          <a:ln>
                            <a:noFill/>
                          </a:ln>
                          <a:solidFill>
                            <a:srgbClr val="000000"/>
                          </a:solidFill>
                          <a:effectLst/>
                          <a:latin typeface="Times New Roman" panose="02020603050405020304" pitchFamily="18" charset="0"/>
                          <a:cs typeface="Times New Roman" panose="02020603050405020304" pitchFamily="18" charset="0"/>
                        </a:rPr>
                        <a:t>double replacement </a:t>
                      </a:r>
                      <a:endParaRPr lang="en-US" sz="20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195" marR="36195"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77269937"/>
                  </a:ext>
                </a:extLst>
              </a:tr>
              <a:tr h="1712546">
                <a:tc>
                  <a:txBody>
                    <a:bodyPr/>
                    <a:lstStyle/>
                    <a:p>
                      <a:pPr marR="0" indent="0" algn="ctr" rtl="0">
                        <a:lnSpc>
                          <a:spcPct val="119000"/>
                        </a:lnSpc>
                        <a:spcAft>
                          <a:spcPts val="600"/>
                        </a:spcAft>
                        <a:buNone/>
                      </a:pPr>
                      <a:r>
                        <a:rPr lang="en-US" sz="3600" kern="1400" dirty="0">
                          <a:ln>
                            <a:noFill/>
                          </a:ln>
                          <a:solidFill>
                            <a:srgbClr val="000000"/>
                          </a:solidFill>
                          <a:effectLst/>
                          <a:latin typeface="Times New Roman" panose="02020603050405020304" pitchFamily="18" charset="0"/>
                          <a:cs typeface="Times New Roman" panose="02020603050405020304" pitchFamily="18" charset="0"/>
                        </a:rPr>
                        <a:t>24</a:t>
                      </a:r>
                    </a:p>
                  </a:txBody>
                  <a:tcPr marL="36195" marR="36195"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noFill/>
                  </a:tcPr>
                </a:tc>
                <a:tc>
                  <a:txBody>
                    <a:bodyPr/>
                    <a:lstStyle/>
                    <a:p>
                      <a:pPr marR="0" indent="0" algn="ctr" rtl="0">
                        <a:lnSpc>
                          <a:spcPct val="119000"/>
                        </a:lnSpc>
                        <a:spcAft>
                          <a:spcPts val="600"/>
                        </a:spcAft>
                        <a:buNone/>
                      </a:pPr>
                      <a:r>
                        <a:rPr lang="pt-BR" sz="3200" kern="1400" dirty="0">
                          <a:ln>
                            <a:noFill/>
                          </a:ln>
                          <a:solidFill>
                            <a:srgbClr val="000000"/>
                          </a:solidFill>
                          <a:effectLst/>
                          <a:latin typeface="Times New Roman" panose="02020603050405020304" pitchFamily="18" charset="0"/>
                          <a:cs typeface="Times New Roman" panose="02020603050405020304" pitchFamily="18" charset="0"/>
                        </a:rPr>
                        <a:t>CH + O</a:t>
                      </a:r>
                      <a:r>
                        <a:rPr lang="pt-BR" sz="1400" kern="1400" baseline="-25000" dirty="0">
                          <a:ln>
                            <a:noFill/>
                          </a:ln>
                          <a:solidFill>
                            <a:srgbClr val="000000"/>
                          </a:solidFill>
                          <a:effectLst/>
                          <a:latin typeface="Times New Roman" panose="02020603050405020304" pitchFamily="18" charset="0"/>
                          <a:cs typeface="Times New Roman" panose="02020603050405020304" pitchFamily="18" charset="0"/>
                        </a:rPr>
                        <a:t>2   </a:t>
                      </a:r>
                      <a:r>
                        <a:rPr lang="en-US" sz="3200" kern="140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pt-BR" sz="1400" kern="1400" baseline="-25000" dirty="0">
                          <a:ln>
                            <a:noFill/>
                          </a:ln>
                          <a:solidFill>
                            <a:srgbClr val="000000"/>
                          </a:solidFill>
                          <a:effectLst/>
                          <a:latin typeface="Times New Roman" panose="02020603050405020304" pitchFamily="18" charset="0"/>
                          <a:cs typeface="Times New Roman" panose="02020603050405020304" pitchFamily="18" charset="0"/>
                        </a:rPr>
                        <a:t>   </a:t>
                      </a:r>
                      <a:r>
                        <a:rPr lang="pt-BR" sz="3200" kern="1400" dirty="0">
                          <a:ln>
                            <a:noFill/>
                          </a:ln>
                          <a:solidFill>
                            <a:srgbClr val="000000"/>
                          </a:solidFill>
                          <a:effectLst/>
                          <a:latin typeface="Times New Roman" panose="02020603050405020304" pitchFamily="18" charset="0"/>
                          <a:cs typeface="Times New Roman" panose="02020603050405020304" pitchFamily="18" charset="0"/>
                        </a:rPr>
                        <a:t>H</a:t>
                      </a:r>
                      <a:r>
                        <a:rPr lang="pt-BR" sz="1400" kern="1400" baseline="-25000" dirty="0">
                          <a:ln>
                            <a:noFill/>
                          </a:ln>
                          <a:solidFill>
                            <a:srgbClr val="000000"/>
                          </a:solidFill>
                          <a:effectLst/>
                          <a:latin typeface="Times New Roman" panose="02020603050405020304" pitchFamily="18" charset="0"/>
                          <a:cs typeface="Times New Roman" panose="02020603050405020304" pitchFamily="18" charset="0"/>
                        </a:rPr>
                        <a:t>2</a:t>
                      </a:r>
                      <a:r>
                        <a:rPr lang="pt-BR" sz="3200" kern="1400" dirty="0">
                          <a:ln>
                            <a:noFill/>
                          </a:ln>
                          <a:solidFill>
                            <a:srgbClr val="000000"/>
                          </a:solidFill>
                          <a:effectLst/>
                          <a:latin typeface="Times New Roman" panose="02020603050405020304" pitchFamily="18" charset="0"/>
                          <a:cs typeface="Times New Roman" panose="02020603050405020304" pitchFamily="18" charset="0"/>
                        </a:rPr>
                        <a:t>O + CO</a:t>
                      </a:r>
                      <a:r>
                        <a:rPr lang="pt-BR" sz="1400" kern="1400" baseline="-25000" dirty="0">
                          <a:ln>
                            <a:noFill/>
                          </a:ln>
                          <a:solidFill>
                            <a:srgbClr val="000000"/>
                          </a:solidFill>
                          <a:effectLst/>
                          <a:latin typeface="Times New Roman" panose="02020603050405020304" pitchFamily="18" charset="0"/>
                          <a:cs typeface="Times New Roman" panose="02020603050405020304" pitchFamily="18" charset="0"/>
                        </a:rPr>
                        <a:t>2                        </a:t>
                      </a:r>
                      <a:r>
                        <a:rPr lang="pt-BR" sz="3200" kern="1400" dirty="0">
                          <a:ln>
                            <a:noFill/>
                          </a:ln>
                          <a:solidFill>
                            <a:srgbClr val="000000"/>
                          </a:solidFill>
                          <a:effectLst/>
                          <a:latin typeface="Times New Roman" panose="02020603050405020304" pitchFamily="18" charset="0"/>
                          <a:cs typeface="Times New Roman" panose="02020603050405020304" pitchFamily="18" charset="0"/>
                        </a:rPr>
                        <a:t>combustion</a:t>
                      </a:r>
                      <a:endParaRPr lang="pt-BR" sz="20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195" marR="36195"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76659049"/>
                  </a:ext>
                </a:extLst>
              </a:tr>
              <a:tr h="1712546">
                <a:tc>
                  <a:txBody>
                    <a:bodyPr/>
                    <a:lstStyle/>
                    <a:p>
                      <a:pPr marR="0" indent="0" algn="ctr" rtl="0">
                        <a:lnSpc>
                          <a:spcPct val="119000"/>
                        </a:lnSpc>
                        <a:spcAft>
                          <a:spcPts val="600"/>
                        </a:spcAft>
                        <a:buNone/>
                      </a:pPr>
                      <a:r>
                        <a:rPr lang="en-US" sz="3600" kern="1400" dirty="0">
                          <a:ln>
                            <a:noFill/>
                          </a:ln>
                          <a:solidFill>
                            <a:srgbClr val="000000"/>
                          </a:solidFill>
                          <a:effectLst/>
                          <a:latin typeface="Times New Roman" panose="02020603050405020304" pitchFamily="18" charset="0"/>
                          <a:cs typeface="Times New Roman" panose="02020603050405020304" pitchFamily="18" charset="0"/>
                        </a:rPr>
                        <a:t>25</a:t>
                      </a:r>
                    </a:p>
                  </a:txBody>
                  <a:tcPr marL="36195" marR="36195"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noFill/>
                  </a:tcPr>
                </a:tc>
                <a:tc>
                  <a:txBody>
                    <a:bodyPr/>
                    <a:lstStyle/>
                    <a:p>
                      <a:pPr marR="0" indent="0" algn="ctr" rtl="0">
                        <a:lnSpc>
                          <a:spcPct val="119000"/>
                        </a:lnSpc>
                        <a:spcAft>
                          <a:spcPts val="600"/>
                        </a:spcAft>
                        <a:buNone/>
                      </a:pPr>
                      <a:r>
                        <a:rPr lang="en-US" sz="3200" kern="1400" dirty="0">
                          <a:ln>
                            <a:noFill/>
                          </a:ln>
                          <a:solidFill>
                            <a:srgbClr val="000000"/>
                          </a:solidFill>
                          <a:effectLst/>
                          <a:latin typeface="Times New Roman" panose="02020603050405020304" pitchFamily="18" charset="0"/>
                          <a:cs typeface="Times New Roman" panose="02020603050405020304" pitchFamily="18" charset="0"/>
                        </a:rPr>
                        <a:t>Ba</a:t>
                      </a:r>
                      <a:r>
                        <a:rPr lang="en-US" sz="1400" kern="1400" baseline="-25000" dirty="0">
                          <a:ln>
                            <a:noFill/>
                          </a:ln>
                          <a:solidFill>
                            <a:srgbClr val="000000"/>
                          </a:solidFill>
                          <a:effectLst/>
                          <a:latin typeface="Times New Roman" panose="02020603050405020304" pitchFamily="18" charset="0"/>
                          <a:cs typeface="Times New Roman" panose="02020603050405020304" pitchFamily="18" charset="0"/>
                        </a:rPr>
                        <a:t>(S) </a:t>
                      </a:r>
                      <a:r>
                        <a:rPr lang="en-US" sz="3200" kern="1400" dirty="0">
                          <a:ln>
                            <a:noFill/>
                          </a:ln>
                          <a:solidFill>
                            <a:srgbClr val="000000"/>
                          </a:solidFill>
                          <a:effectLst/>
                          <a:latin typeface="Times New Roman" panose="02020603050405020304" pitchFamily="18" charset="0"/>
                          <a:cs typeface="Times New Roman" panose="02020603050405020304" pitchFamily="18" charset="0"/>
                        </a:rPr>
                        <a:t>+ 2NaCl</a:t>
                      </a:r>
                      <a:r>
                        <a:rPr lang="en-US" sz="1400" kern="1400" baseline="-25000" dirty="0">
                          <a:ln>
                            <a:noFill/>
                          </a:ln>
                          <a:solidFill>
                            <a:srgbClr val="000000"/>
                          </a:solidFill>
                          <a:effectLst/>
                          <a:latin typeface="Times New Roman" panose="02020603050405020304" pitchFamily="18" charset="0"/>
                          <a:cs typeface="Times New Roman" panose="02020603050405020304" pitchFamily="18" charset="0"/>
                        </a:rPr>
                        <a:t>(AQ)</a:t>
                      </a:r>
                      <a:r>
                        <a:rPr lang="en-US" sz="3200" kern="1400" dirty="0">
                          <a:ln>
                            <a:noFill/>
                          </a:ln>
                          <a:solidFill>
                            <a:srgbClr val="000000"/>
                          </a:solidFill>
                          <a:effectLst/>
                          <a:latin typeface="Times New Roman" panose="02020603050405020304" pitchFamily="18" charset="0"/>
                          <a:cs typeface="Times New Roman" panose="02020603050405020304" pitchFamily="18" charset="0"/>
                        </a:rPr>
                        <a:t> </a:t>
                      </a:r>
                      <a:r>
                        <a:rPr lang="en-US" sz="3200" kern="140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3200" kern="1400" dirty="0">
                          <a:ln>
                            <a:noFill/>
                          </a:ln>
                          <a:solidFill>
                            <a:srgbClr val="000000"/>
                          </a:solidFill>
                          <a:effectLst/>
                          <a:latin typeface="Times New Roman" panose="02020603050405020304" pitchFamily="18" charset="0"/>
                          <a:cs typeface="Times New Roman" panose="02020603050405020304" pitchFamily="18" charset="0"/>
                        </a:rPr>
                        <a:t>   BaCl</a:t>
                      </a:r>
                      <a:r>
                        <a:rPr lang="en-US" sz="1400" kern="1400" baseline="-25000" dirty="0">
                          <a:ln>
                            <a:noFill/>
                          </a:ln>
                          <a:solidFill>
                            <a:srgbClr val="000000"/>
                          </a:solidFill>
                          <a:effectLst/>
                          <a:latin typeface="Times New Roman" panose="02020603050405020304" pitchFamily="18" charset="0"/>
                          <a:cs typeface="Times New Roman" panose="02020603050405020304" pitchFamily="18" charset="0"/>
                        </a:rPr>
                        <a:t>2(AQ) </a:t>
                      </a:r>
                      <a:r>
                        <a:rPr lang="en-US" sz="3200" kern="1400" dirty="0">
                          <a:ln>
                            <a:noFill/>
                          </a:ln>
                          <a:solidFill>
                            <a:srgbClr val="000000"/>
                          </a:solidFill>
                          <a:effectLst/>
                          <a:latin typeface="Times New Roman" panose="02020603050405020304" pitchFamily="18" charset="0"/>
                          <a:cs typeface="Times New Roman" panose="02020603050405020304" pitchFamily="18" charset="0"/>
                        </a:rPr>
                        <a:t>+ 2Na</a:t>
                      </a:r>
                      <a:r>
                        <a:rPr lang="en-US" sz="1400" kern="1400" baseline="-25000" dirty="0">
                          <a:ln>
                            <a:noFill/>
                          </a:ln>
                          <a:solidFill>
                            <a:srgbClr val="000000"/>
                          </a:solidFill>
                          <a:effectLst/>
                          <a:latin typeface="Times New Roman" panose="02020603050405020304" pitchFamily="18" charset="0"/>
                          <a:cs typeface="Times New Roman" panose="02020603050405020304" pitchFamily="18" charset="0"/>
                        </a:rPr>
                        <a:t>(S)     </a:t>
                      </a:r>
                      <a:r>
                        <a:rPr lang="en-US" sz="3200" kern="1400" dirty="0">
                          <a:ln>
                            <a:noFill/>
                          </a:ln>
                          <a:solidFill>
                            <a:srgbClr val="000000"/>
                          </a:solidFill>
                          <a:effectLst/>
                          <a:latin typeface="Times New Roman" panose="02020603050405020304" pitchFamily="18" charset="0"/>
                          <a:cs typeface="Times New Roman" panose="02020603050405020304" pitchFamily="18" charset="0"/>
                        </a:rPr>
                        <a:t>single replacement</a:t>
                      </a:r>
                      <a:endParaRPr lang="en-US" sz="20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195" marR="36195"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99002808"/>
                  </a:ext>
                </a:extLst>
              </a:tr>
            </a:tbl>
          </a:graphicData>
        </a:graphic>
      </p:graphicFrame>
      <p:sp>
        <p:nvSpPr>
          <p:cNvPr id="3" name="Control 1">
            <a:extLst>
              <a:ext uri="{FF2B5EF4-FFF2-40B4-BE49-F238E27FC236}">
                <a16:creationId xmlns:a16="http://schemas.microsoft.com/office/drawing/2014/main" id="{D2B0749A-31CC-1AF4-6BE0-8B2E5F01164E}"/>
              </a:ext>
            </a:extLst>
          </p:cNvPr>
          <p:cNvSpPr>
            <a:spLocks noChangeArrowheads="1" noChangeShapeType="1"/>
          </p:cNvSpPr>
          <p:nvPr/>
        </p:nvSpPr>
        <p:spPr bwMode="auto">
          <a:xfrm>
            <a:off x="3370263" y="4025900"/>
            <a:ext cx="6376987" cy="911225"/>
          </a:xfrm>
          <a:prstGeom prst="rect">
            <a:avLst/>
          </a:prstGeom>
          <a:noFill/>
          <a:ln>
            <a:noFill/>
          </a:ln>
          <a:effectLst/>
          <a:extLst>
            <a:ext uri="{91240B29-F687-4F45-9708-019B960494DF}">
              <a14:hiddenLine xmlns:a14="http://schemas.microsoft.com/office/drawing/2010/main" w="0" algn="in">
                <a:no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39199557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708</TotalTime>
  <Words>1207</Words>
  <Application>Microsoft Office PowerPoint</Application>
  <PresentationFormat>Widescreen</PresentationFormat>
  <Paragraphs>129</Paragraphs>
  <Slides>13</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Aptos</vt:lpstr>
      <vt:lpstr>Aptos Display</vt:lpstr>
      <vt:lpstr>Arial</vt:lpstr>
      <vt:lpstr>Calibri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ARBUISO, CHARLES B</dc:creator>
  <cp:lastModifiedBy>ARBUISO, CHARLES B</cp:lastModifiedBy>
  <cp:revision>50</cp:revision>
  <dcterms:created xsi:type="dcterms:W3CDTF">2025-08-26T16:20:04Z</dcterms:created>
  <dcterms:modified xsi:type="dcterms:W3CDTF">2026-02-17T03:27:45Z</dcterms:modified>
</cp:coreProperties>
</file>