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 id="2147483756" r:id="rId10"/>
    <p:sldMasterId id="2147483768" r:id="rId11"/>
    <p:sldMasterId id="2147483780" r:id="rId12"/>
    <p:sldMasterId id="2147483792" r:id="rId13"/>
    <p:sldMasterId id="2147483804" r:id="rId14"/>
    <p:sldMasterId id="2147483816" r:id="rId15"/>
    <p:sldMasterId id="2147483828" r:id="rId16"/>
  </p:sldMasterIdLst>
  <p:notesMasterIdLst>
    <p:notesMasterId r:id="rId83"/>
  </p:notesMasterIdLst>
  <p:sldIdLst>
    <p:sldId id="256" r:id="rId17"/>
    <p:sldId id="257" r:id="rId18"/>
    <p:sldId id="258" r:id="rId19"/>
    <p:sldId id="259" r:id="rId20"/>
    <p:sldId id="260" r:id="rId21"/>
    <p:sldId id="261" r:id="rId22"/>
    <p:sldId id="262" r:id="rId23"/>
    <p:sldId id="263" r:id="rId24"/>
    <p:sldId id="264" r:id="rId25"/>
    <p:sldId id="265" r:id="rId26"/>
    <p:sldId id="266" r:id="rId27"/>
    <p:sldId id="267" r:id="rId28"/>
    <p:sldId id="268" r:id="rId29"/>
    <p:sldId id="269" r:id="rId30"/>
    <p:sldId id="270" r:id="rId31"/>
    <p:sldId id="271" r:id="rId32"/>
    <p:sldId id="272" r:id="rId33"/>
    <p:sldId id="273" r:id="rId34"/>
    <p:sldId id="274" r:id="rId35"/>
    <p:sldId id="275" r:id="rId36"/>
    <p:sldId id="276" r:id="rId37"/>
    <p:sldId id="277" r:id="rId38"/>
    <p:sldId id="278" r:id="rId39"/>
    <p:sldId id="279" r:id="rId40"/>
    <p:sldId id="280" r:id="rId41"/>
    <p:sldId id="281" r:id="rId42"/>
    <p:sldId id="282" r:id="rId43"/>
    <p:sldId id="283" r:id="rId44"/>
    <p:sldId id="284" r:id="rId45"/>
    <p:sldId id="285" r:id="rId46"/>
    <p:sldId id="286" r:id="rId47"/>
    <p:sldId id="287" r:id="rId48"/>
    <p:sldId id="288" r:id="rId49"/>
    <p:sldId id="289" r:id="rId50"/>
    <p:sldId id="290" r:id="rId51"/>
    <p:sldId id="291" r:id="rId52"/>
    <p:sldId id="292" r:id="rId53"/>
    <p:sldId id="293" r:id="rId54"/>
    <p:sldId id="294" r:id="rId55"/>
    <p:sldId id="295" r:id="rId56"/>
    <p:sldId id="296" r:id="rId57"/>
    <p:sldId id="297" r:id="rId58"/>
    <p:sldId id="298" r:id="rId59"/>
    <p:sldId id="299" r:id="rId60"/>
    <p:sldId id="300" r:id="rId61"/>
    <p:sldId id="301" r:id="rId62"/>
    <p:sldId id="302" r:id="rId63"/>
    <p:sldId id="303" r:id="rId64"/>
    <p:sldId id="304" r:id="rId65"/>
    <p:sldId id="305" r:id="rId66"/>
    <p:sldId id="306" r:id="rId67"/>
    <p:sldId id="307" r:id="rId68"/>
    <p:sldId id="308" r:id="rId69"/>
    <p:sldId id="309" r:id="rId70"/>
    <p:sldId id="310" r:id="rId71"/>
    <p:sldId id="311" r:id="rId72"/>
    <p:sldId id="312" r:id="rId73"/>
    <p:sldId id="313" r:id="rId74"/>
    <p:sldId id="314" r:id="rId75"/>
    <p:sldId id="315" r:id="rId76"/>
    <p:sldId id="316" r:id="rId77"/>
    <p:sldId id="317" r:id="rId78"/>
    <p:sldId id="318" r:id="rId79"/>
    <p:sldId id="319" r:id="rId80"/>
    <p:sldId id="320" r:id="rId81"/>
    <p:sldId id="321" r:id="rId82"/>
  </p:sldIdLst>
  <p:sldSz cx="9144000" cy="6858000" type="screen4x3"/>
  <p:notesSz cx="6858000" cy="9144000"/>
  <p:embeddedFontLst>
    <p:embeddedFont>
      <p:font typeface="Comic Sans MS" panose="030F0702030302020204" pitchFamily="66" charset="0"/>
      <p:regular r:id="rId84"/>
      <p:bold r:id="rId85"/>
      <p:italic r:id="rId86"/>
      <p:boldItalic r:id="rId87"/>
    </p:embeddedFont>
    <p:embeddedFont>
      <p:font typeface="Tahoma" panose="020B0604030504040204" pitchFamily="34" charset="0"/>
      <p:regular r:id="rId88"/>
      <p:bold r:id="rId89"/>
    </p:embeddedFont>
    <p:embeddedFont>
      <p:font typeface="Verdana" panose="020B0604030504040204" pitchFamily="34" charset="0"/>
      <p:regular r:id="rId90"/>
      <p:bold r:id="rId91"/>
      <p:italic r:id="rId92"/>
      <p:boldItalic r:id="rId9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94" roundtripDataSignature="AMtx7mgXwcMIsac16ZHSQnSeaswFYcTKh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DD"/>
    <a:srgbClr val="FFD9D9"/>
    <a:srgbClr val="D0EB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FB909D3-0342-433C-B03B-212B399BE42C}">
  <a:tblStyle styleId="{5FB909D3-0342-433C-B03B-212B399BE42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0.xml"/><Relationship Id="rId21" Type="http://schemas.openxmlformats.org/officeDocument/2006/relationships/slide" Target="slides/slide5.xml"/><Relationship Id="rId42" Type="http://schemas.openxmlformats.org/officeDocument/2006/relationships/slide" Target="slides/slide26.xml"/><Relationship Id="rId47" Type="http://schemas.openxmlformats.org/officeDocument/2006/relationships/slide" Target="slides/slide31.xml"/><Relationship Id="rId63" Type="http://schemas.openxmlformats.org/officeDocument/2006/relationships/slide" Target="slides/slide47.xml"/><Relationship Id="rId68" Type="http://schemas.openxmlformats.org/officeDocument/2006/relationships/slide" Target="slides/slide52.xml"/><Relationship Id="rId84" Type="http://schemas.openxmlformats.org/officeDocument/2006/relationships/font" Target="fonts/font1.fntdata"/><Relationship Id="rId89" Type="http://schemas.openxmlformats.org/officeDocument/2006/relationships/font" Target="fonts/font6.fntdata"/><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6.xml"/><Relationship Id="rId37" Type="http://schemas.openxmlformats.org/officeDocument/2006/relationships/slide" Target="slides/slide21.xml"/><Relationship Id="rId53" Type="http://schemas.openxmlformats.org/officeDocument/2006/relationships/slide" Target="slides/slide37.xml"/><Relationship Id="rId58" Type="http://schemas.openxmlformats.org/officeDocument/2006/relationships/slide" Target="slides/slide42.xml"/><Relationship Id="rId74" Type="http://schemas.openxmlformats.org/officeDocument/2006/relationships/slide" Target="slides/slide58.xml"/><Relationship Id="rId79" Type="http://schemas.openxmlformats.org/officeDocument/2006/relationships/slide" Target="slides/slide63.xml"/><Relationship Id="rId5" Type="http://schemas.openxmlformats.org/officeDocument/2006/relationships/slideMaster" Target="slideMasters/slideMaster5.xml"/><Relationship Id="rId90" Type="http://schemas.openxmlformats.org/officeDocument/2006/relationships/font" Target="fonts/font7.fntdata"/><Relationship Id="rId95" Type="http://schemas.openxmlformats.org/officeDocument/2006/relationships/presProps" Target="presProps.xml"/><Relationship Id="rId22" Type="http://schemas.openxmlformats.org/officeDocument/2006/relationships/slide" Target="slides/slide6.xml"/><Relationship Id="rId27" Type="http://schemas.openxmlformats.org/officeDocument/2006/relationships/slide" Target="slides/slide11.xml"/><Relationship Id="rId43" Type="http://schemas.openxmlformats.org/officeDocument/2006/relationships/slide" Target="slides/slide27.xml"/><Relationship Id="rId48" Type="http://schemas.openxmlformats.org/officeDocument/2006/relationships/slide" Target="slides/slide32.xml"/><Relationship Id="rId64" Type="http://schemas.openxmlformats.org/officeDocument/2006/relationships/slide" Target="slides/slide48.xml"/><Relationship Id="rId69" Type="http://schemas.openxmlformats.org/officeDocument/2006/relationships/slide" Target="slides/slide53.xml"/><Relationship Id="rId80" Type="http://schemas.openxmlformats.org/officeDocument/2006/relationships/slide" Target="slides/slide64.xml"/><Relationship Id="rId85" Type="http://schemas.openxmlformats.org/officeDocument/2006/relationships/font" Target="fonts/font2.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slide" Target="slides/slide5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slide" Target="slides/slide54.xml"/><Relationship Id="rId75" Type="http://schemas.openxmlformats.org/officeDocument/2006/relationships/slide" Target="slides/slide59.xml"/><Relationship Id="rId83" Type="http://schemas.openxmlformats.org/officeDocument/2006/relationships/notesMaster" Target="notesMasters/notesMaster1.xml"/><Relationship Id="rId88" Type="http://schemas.openxmlformats.org/officeDocument/2006/relationships/font" Target="fonts/font5.fntdata"/><Relationship Id="rId91" Type="http://schemas.openxmlformats.org/officeDocument/2006/relationships/font" Target="fonts/font8.fntdata"/><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10.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slide" Target="slides/slide57.xml"/><Relationship Id="rId78" Type="http://schemas.openxmlformats.org/officeDocument/2006/relationships/slide" Target="slides/slide62.xml"/><Relationship Id="rId81" Type="http://schemas.openxmlformats.org/officeDocument/2006/relationships/slide" Target="slides/slide65.xml"/><Relationship Id="rId86" Type="http://schemas.openxmlformats.org/officeDocument/2006/relationships/font" Target="fonts/font3.fntdata"/><Relationship Id="rId94" Type="http://customschemas.google.com/relationships/presentationmetadata" Target="meta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2.xml"/><Relationship Id="rId39" Type="http://schemas.openxmlformats.org/officeDocument/2006/relationships/slide" Target="slides/slide23.xml"/><Relationship Id="rId34" Type="http://schemas.openxmlformats.org/officeDocument/2006/relationships/slide" Target="slides/slide18.xml"/><Relationship Id="rId50" Type="http://schemas.openxmlformats.org/officeDocument/2006/relationships/slide" Target="slides/slide34.xml"/><Relationship Id="rId55" Type="http://schemas.openxmlformats.org/officeDocument/2006/relationships/slide" Target="slides/slide39.xml"/><Relationship Id="rId76" Type="http://schemas.openxmlformats.org/officeDocument/2006/relationships/slide" Target="slides/slide60.xml"/><Relationship Id="rId97"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55.xml"/><Relationship Id="rId92" Type="http://schemas.openxmlformats.org/officeDocument/2006/relationships/font" Target="fonts/font9.fntdata"/><Relationship Id="rId2" Type="http://schemas.openxmlformats.org/officeDocument/2006/relationships/slideMaster" Target="slideMasters/slideMaster2.xml"/><Relationship Id="rId29" Type="http://schemas.openxmlformats.org/officeDocument/2006/relationships/slide" Target="slides/slide13.xml"/><Relationship Id="rId24" Type="http://schemas.openxmlformats.org/officeDocument/2006/relationships/slide" Target="slides/slide8.xml"/><Relationship Id="rId40" Type="http://schemas.openxmlformats.org/officeDocument/2006/relationships/slide" Target="slides/slide24.xml"/><Relationship Id="rId45" Type="http://schemas.openxmlformats.org/officeDocument/2006/relationships/slide" Target="slides/slide29.xml"/><Relationship Id="rId66" Type="http://schemas.openxmlformats.org/officeDocument/2006/relationships/slide" Target="slides/slide50.xml"/><Relationship Id="rId87" Type="http://schemas.openxmlformats.org/officeDocument/2006/relationships/font" Target="fonts/font4.fntdata"/><Relationship Id="rId61" Type="http://schemas.openxmlformats.org/officeDocument/2006/relationships/slide" Target="slides/slide45.xml"/><Relationship Id="rId82" Type="http://schemas.openxmlformats.org/officeDocument/2006/relationships/slide" Target="slides/slide66.xml"/><Relationship Id="rId19" Type="http://schemas.openxmlformats.org/officeDocument/2006/relationships/slide" Target="slides/slide3.xml"/><Relationship Id="rId14" Type="http://schemas.openxmlformats.org/officeDocument/2006/relationships/slideMaster" Target="slideMasters/slideMaster14.xml"/><Relationship Id="rId30" Type="http://schemas.openxmlformats.org/officeDocument/2006/relationships/slide" Target="slides/slide14.xml"/><Relationship Id="rId35" Type="http://schemas.openxmlformats.org/officeDocument/2006/relationships/slide" Target="slides/slide19.xml"/><Relationship Id="rId56" Type="http://schemas.openxmlformats.org/officeDocument/2006/relationships/slide" Target="slides/slide40.xml"/><Relationship Id="rId77" Type="http://schemas.openxmlformats.org/officeDocument/2006/relationships/slide" Target="slides/slide61.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slide" Target="slides/slide56.xml"/><Relationship Id="rId93" Type="http://schemas.openxmlformats.org/officeDocument/2006/relationships/font" Target="fonts/font10.fntdata"/><Relationship Id="rId9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9"/>
        <p:cNvGrpSpPr/>
        <p:nvPr/>
      </p:nvGrpSpPr>
      <p:grpSpPr>
        <a:xfrm>
          <a:off x="0" y="0"/>
          <a:ext cx="0" cy="0"/>
          <a:chOff x="0" y="0"/>
          <a:chExt cx="0" cy="0"/>
        </a:xfrm>
      </p:grpSpPr>
      <p:sp>
        <p:nvSpPr>
          <p:cNvPr id="1210" name="Google Shape;1210;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11" name="Google Shape;1211;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5"/>
        <p:cNvGrpSpPr/>
        <p:nvPr/>
      </p:nvGrpSpPr>
      <p:grpSpPr>
        <a:xfrm>
          <a:off x="0" y="0"/>
          <a:ext cx="0" cy="0"/>
          <a:chOff x="0" y="0"/>
          <a:chExt cx="0" cy="0"/>
        </a:xfrm>
      </p:grpSpPr>
      <p:sp>
        <p:nvSpPr>
          <p:cNvPr id="1216" name="Google Shape;1216;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17" name="Google Shape;1217;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0"/>
        <p:cNvGrpSpPr/>
        <p:nvPr/>
      </p:nvGrpSpPr>
      <p:grpSpPr>
        <a:xfrm>
          <a:off x="0" y="0"/>
          <a:ext cx="0" cy="0"/>
          <a:chOff x="0" y="0"/>
          <a:chExt cx="0" cy="0"/>
        </a:xfrm>
      </p:grpSpPr>
      <p:sp>
        <p:nvSpPr>
          <p:cNvPr id="1221" name="Google Shape;1221;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22" name="Google Shape;1222;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5"/>
        <p:cNvGrpSpPr/>
        <p:nvPr/>
      </p:nvGrpSpPr>
      <p:grpSpPr>
        <a:xfrm>
          <a:off x="0" y="0"/>
          <a:ext cx="0" cy="0"/>
          <a:chOff x="0" y="0"/>
          <a:chExt cx="0" cy="0"/>
        </a:xfrm>
      </p:grpSpPr>
      <p:sp>
        <p:nvSpPr>
          <p:cNvPr id="1226" name="Google Shape;1226;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27" name="Google Shape;1227;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0"/>
        <p:cNvGrpSpPr/>
        <p:nvPr/>
      </p:nvGrpSpPr>
      <p:grpSpPr>
        <a:xfrm>
          <a:off x="0" y="0"/>
          <a:ext cx="0" cy="0"/>
          <a:chOff x="0" y="0"/>
          <a:chExt cx="0" cy="0"/>
        </a:xfrm>
      </p:grpSpPr>
      <p:sp>
        <p:nvSpPr>
          <p:cNvPr id="1231" name="Google Shape;1231;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32" name="Google Shape;1232;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6"/>
        <p:cNvGrpSpPr/>
        <p:nvPr/>
      </p:nvGrpSpPr>
      <p:grpSpPr>
        <a:xfrm>
          <a:off x="0" y="0"/>
          <a:ext cx="0" cy="0"/>
          <a:chOff x="0" y="0"/>
          <a:chExt cx="0" cy="0"/>
        </a:xfrm>
      </p:grpSpPr>
      <p:sp>
        <p:nvSpPr>
          <p:cNvPr id="1237" name="Google Shape;1237;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38" name="Google Shape;1238;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50" name="Google Shape;1250;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3"/>
        <p:cNvGrpSpPr/>
        <p:nvPr/>
      </p:nvGrpSpPr>
      <p:grpSpPr>
        <a:xfrm>
          <a:off x="0" y="0"/>
          <a:ext cx="0" cy="0"/>
          <a:chOff x="0" y="0"/>
          <a:chExt cx="0" cy="0"/>
        </a:xfrm>
      </p:grpSpPr>
      <p:sp>
        <p:nvSpPr>
          <p:cNvPr id="1254" name="Google Shape;1254;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55" name="Google Shape;1255;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8"/>
        <p:cNvGrpSpPr/>
        <p:nvPr/>
      </p:nvGrpSpPr>
      <p:grpSpPr>
        <a:xfrm>
          <a:off x="0" y="0"/>
          <a:ext cx="0" cy="0"/>
          <a:chOff x="0" y="0"/>
          <a:chExt cx="0" cy="0"/>
        </a:xfrm>
      </p:grpSpPr>
      <p:sp>
        <p:nvSpPr>
          <p:cNvPr id="1259" name="Google Shape;1259;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60" name="Google Shape;1260;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3"/>
        <p:cNvGrpSpPr/>
        <p:nvPr/>
      </p:nvGrpSpPr>
      <p:grpSpPr>
        <a:xfrm>
          <a:off x="0" y="0"/>
          <a:ext cx="0" cy="0"/>
          <a:chOff x="0" y="0"/>
          <a:chExt cx="0" cy="0"/>
        </a:xfrm>
      </p:grpSpPr>
      <p:sp>
        <p:nvSpPr>
          <p:cNvPr id="1264" name="Google Shape;1264;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65" name="Google Shape;1265;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p:cNvGrpSpPr/>
        <p:nvPr/>
      </p:nvGrpSpPr>
      <p:grpSpPr>
        <a:xfrm>
          <a:off x="0" y="0"/>
          <a:ext cx="0" cy="0"/>
          <a:chOff x="0" y="0"/>
          <a:chExt cx="0" cy="0"/>
        </a:xfrm>
      </p:grpSpPr>
      <p:sp>
        <p:nvSpPr>
          <p:cNvPr id="1269" name="Google Shape;1269;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70" name="Google Shape;1270;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3"/>
        <p:cNvGrpSpPr/>
        <p:nvPr/>
      </p:nvGrpSpPr>
      <p:grpSpPr>
        <a:xfrm>
          <a:off x="0" y="0"/>
          <a:ext cx="0" cy="0"/>
          <a:chOff x="0" y="0"/>
          <a:chExt cx="0" cy="0"/>
        </a:xfrm>
      </p:grpSpPr>
      <p:sp>
        <p:nvSpPr>
          <p:cNvPr id="1274" name="Google Shape;1274;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75" name="Google Shape;1275;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8"/>
        <p:cNvGrpSpPr/>
        <p:nvPr/>
      </p:nvGrpSpPr>
      <p:grpSpPr>
        <a:xfrm>
          <a:off x="0" y="0"/>
          <a:ext cx="0" cy="0"/>
          <a:chOff x="0" y="0"/>
          <a:chExt cx="0" cy="0"/>
        </a:xfrm>
      </p:grpSpPr>
      <p:sp>
        <p:nvSpPr>
          <p:cNvPr id="1279" name="Google Shape;1279;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80" name="Google Shape;1280;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3"/>
        <p:cNvGrpSpPr/>
        <p:nvPr/>
      </p:nvGrpSpPr>
      <p:grpSpPr>
        <a:xfrm>
          <a:off x="0" y="0"/>
          <a:ext cx="0" cy="0"/>
          <a:chOff x="0" y="0"/>
          <a:chExt cx="0" cy="0"/>
        </a:xfrm>
      </p:grpSpPr>
      <p:sp>
        <p:nvSpPr>
          <p:cNvPr id="1284" name="Google Shape;1284;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85" name="Google Shape;1285;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p:cNvGrpSpPr/>
        <p:nvPr/>
      </p:nvGrpSpPr>
      <p:grpSpPr>
        <a:xfrm>
          <a:off x="0" y="0"/>
          <a:ext cx="0" cy="0"/>
          <a:chOff x="0" y="0"/>
          <a:chExt cx="0" cy="0"/>
        </a:xfrm>
      </p:grpSpPr>
      <p:sp>
        <p:nvSpPr>
          <p:cNvPr id="1289" name="Google Shape;1289;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90" name="Google Shape;1290;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p:cNvGrpSpPr/>
        <p:nvPr/>
      </p:nvGrpSpPr>
      <p:grpSpPr>
        <a:xfrm>
          <a:off x="0" y="0"/>
          <a:ext cx="0" cy="0"/>
          <a:chOff x="0" y="0"/>
          <a:chExt cx="0" cy="0"/>
        </a:xfrm>
      </p:grpSpPr>
      <p:sp>
        <p:nvSpPr>
          <p:cNvPr id="1294" name="Google Shape;1294;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95" name="Google Shape;1295;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8"/>
        <p:cNvGrpSpPr/>
        <p:nvPr/>
      </p:nvGrpSpPr>
      <p:grpSpPr>
        <a:xfrm>
          <a:off x="0" y="0"/>
          <a:ext cx="0" cy="0"/>
          <a:chOff x="0" y="0"/>
          <a:chExt cx="0" cy="0"/>
        </a:xfrm>
      </p:grpSpPr>
      <p:sp>
        <p:nvSpPr>
          <p:cNvPr id="1299" name="Google Shape;1299;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00" name="Google Shape;1300;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09" name="Google Shape;1309;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3"/>
        <p:cNvGrpSpPr/>
        <p:nvPr/>
      </p:nvGrpSpPr>
      <p:grpSpPr>
        <a:xfrm>
          <a:off x="0" y="0"/>
          <a:ext cx="0" cy="0"/>
          <a:chOff x="0" y="0"/>
          <a:chExt cx="0" cy="0"/>
        </a:xfrm>
      </p:grpSpPr>
      <p:sp>
        <p:nvSpPr>
          <p:cNvPr id="1314" name="Google Shape;1314;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15" name="Google Shape;1315;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p:cNvGrpSpPr/>
        <p:nvPr/>
      </p:nvGrpSpPr>
      <p:grpSpPr>
        <a:xfrm>
          <a:off x="0" y="0"/>
          <a:ext cx="0" cy="0"/>
          <a:chOff x="0" y="0"/>
          <a:chExt cx="0" cy="0"/>
        </a:xfrm>
      </p:grpSpPr>
      <p:sp>
        <p:nvSpPr>
          <p:cNvPr id="1320" name="Google Shape;1320;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21" name="Google Shape;1321;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5"/>
        <p:cNvGrpSpPr/>
        <p:nvPr/>
      </p:nvGrpSpPr>
      <p:grpSpPr>
        <a:xfrm>
          <a:off x="0" y="0"/>
          <a:ext cx="0" cy="0"/>
          <a:chOff x="0" y="0"/>
          <a:chExt cx="0" cy="0"/>
        </a:xfrm>
      </p:grpSpPr>
      <p:sp>
        <p:nvSpPr>
          <p:cNvPr id="1326" name="Google Shape;1326;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27" name="Google Shape;1327;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0"/>
        <p:cNvGrpSpPr/>
        <p:nvPr/>
      </p:nvGrpSpPr>
      <p:grpSpPr>
        <a:xfrm>
          <a:off x="0" y="0"/>
          <a:ext cx="0" cy="0"/>
          <a:chOff x="0" y="0"/>
          <a:chExt cx="0" cy="0"/>
        </a:xfrm>
      </p:grpSpPr>
      <p:sp>
        <p:nvSpPr>
          <p:cNvPr id="1331" name="Google Shape;1331;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32" name="Google Shape;1332;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6"/>
        <p:cNvGrpSpPr/>
        <p:nvPr/>
      </p:nvGrpSpPr>
      <p:grpSpPr>
        <a:xfrm>
          <a:off x="0" y="0"/>
          <a:ext cx="0" cy="0"/>
          <a:chOff x="0" y="0"/>
          <a:chExt cx="0" cy="0"/>
        </a:xfrm>
      </p:grpSpPr>
      <p:sp>
        <p:nvSpPr>
          <p:cNvPr id="1337" name="Google Shape;1337;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38" name="Google Shape;1338;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1"/>
        <p:cNvGrpSpPr/>
        <p:nvPr/>
      </p:nvGrpSpPr>
      <p:grpSpPr>
        <a:xfrm>
          <a:off x="0" y="0"/>
          <a:ext cx="0" cy="0"/>
          <a:chOff x="0" y="0"/>
          <a:chExt cx="0" cy="0"/>
        </a:xfrm>
      </p:grpSpPr>
      <p:sp>
        <p:nvSpPr>
          <p:cNvPr id="1342" name="Google Shape;1342;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43" name="Google Shape;1343;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6"/>
        <p:cNvGrpSpPr/>
        <p:nvPr/>
      </p:nvGrpSpPr>
      <p:grpSpPr>
        <a:xfrm>
          <a:off x="0" y="0"/>
          <a:ext cx="0" cy="0"/>
          <a:chOff x="0" y="0"/>
          <a:chExt cx="0" cy="0"/>
        </a:xfrm>
      </p:grpSpPr>
      <p:sp>
        <p:nvSpPr>
          <p:cNvPr id="1347" name="Google Shape;1347;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48" name="Google Shape;1348;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2"/>
        <p:cNvGrpSpPr/>
        <p:nvPr/>
      </p:nvGrpSpPr>
      <p:grpSpPr>
        <a:xfrm>
          <a:off x="0" y="0"/>
          <a:ext cx="0" cy="0"/>
          <a:chOff x="0" y="0"/>
          <a:chExt cx="0" cy="0"/>
        </a:xfrm>
      </p:grpSpPr>
      <p:sp>
        <p:nvSpPr>
          <p:cNvPr id="1353" name="Google Shape;1353;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54" name="Google Shape;1354;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8"/>
        <p:cNvGrpSpPr/>
        <p:nvPr/>
      </p:nvGrpSpPr>
      <p:grpSpPr>
        <a:xfrm>
          <a:off x="0" y="0"/>
          <a:ext cx="0" cy="0"/>
          <a:chOff x="0" y="0"/>
          <a:chExt cx="0" cy="0"/>
        </a:xfrm>
      </p:grpSpPr>
      <p:sp>
        <p:nvSpPr>
          <p:cNvPr id="1359" name="Google Shape;1359;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60" name="Google Shape;1360;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p:cNvGrpSpPr/>
        <p:nvPr/>
      </p:nvGrpSpPr>
      <p:grpSpPr>
        <a:xfrm>
          <a:off x="0" y="0"/>
          <a:ext cx="0" cy="0"/>
          <a:chOff x="0" y="0"/>
          <a:chExt cx="0" cy="0"/>
        </a:xfrm>
      </p:grpSpPr>
      <p:sp>
        <p:nvSpPr>
          <p:cNvPr id="1364" name="Google Shape;1364;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65" name="Google Shape;1365;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9"/>
        <p:cNvGrpSpPr/>
        <p:nvPr/>
      </p:nvGrpSpPr>
      <p:grpSpPr>
        <a:xfrm>
          <a:off x="0" y="0"/>
          <a:ext cx="0" cy="0"/>
          <a:chOff x="0" y="0"/>
          <a:chExt cx="0" cy="0"/>
        </a:xfrm>
      </p:grpSpPr>
      <p:sp>
        <p:nvSpPr>
          <p:cNvPr id="1370" name="Google Shape;1370;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71" name="Google Shape;1371;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5"/>
        <p:cNvGrpSpPr/>
        <p:nvPr/>
      </p:nvGrpSpPr>
      <p:grpSpPr>
        <a:xfrm>
          <a:off x="0" y="0"/>
          <a:ext cx="0" cy="0"/>
          <a:chOff x="0" y="0"/>
          <a:chExt cx="0" cy="0"/>
        </a:xfrm>
      </p:grpSpPr>
      <p:sp>
        <p:nvSpPr>
          <p:cNvPr id="1376" name="Google Shape;1376;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77" name="Google Shape;1377;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0"/>
        <p:cNvGrpSpPr/>
        <p:nvPr/>
      </p:nvGrpSpPr>
      <p:grpSpPr>
        <a:xfrm>
          <a:off x="0" y="0"/>
          <a:ext cx="0" cy="0"/>
          <a:chOff x="0" y="0"/>
          <a:chExt cx="0" cy="0"/>
        </a:xfrm>
      </p:grpSpPr>
      <p:sp>
        <p:nvSpPr>
          <p:cNvPr id="1381" name="Google Shape;1381;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82" name="Google Shape;1382;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6"/>
        <p:cNvGrpSpPr/>
        <p:nvPr/>
      </p:nvGrpSpPr>
      <p:grpSpPr>
        <a:xfrm>
          <a:off x="0" y="0"/>
          <a:ext cx="0" cy="0"/>
          <a:chOff x="0" y="0"/>
          <a:chExt cx="0" cy="0"/>
        </a:xfrm>
      </p:grpSpPr>
      <p:sp>
        <p:nvSpPr>
          <p:cNvPr id="1417" name="Google Shape;1417;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418" name="Google Shape;1418;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4"/>
        <p:cNvGrpSpPr/>
        <p:nvPr/>
      </p:nvGrpSpPr>
      <p:grpSpPr>
        <a:xfrm>
          <a:off x="0" y="0"/>
          <a:ext cx="0" cy="0"/>
          <a:chOff x="0" y="0"/>
          <a:chExt cx="0" cy="0"/>
        </a:xfrm>
      </p:grpSpPr>
      <p:sp>
        <p:nvSpPr>
          <p:cNvPr id="1465" name="Google Shape;1465;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466" name="Google Shape;1466;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4"/>
        <p:cNvGrpSpPr/>
        <p:nvPr/>
      </p:nvGrpSpPr>
      <p:grpSpPr>
        <a:xfrm>
          <a:off x="0" y="0"/>
          <a:ext cx="0" cy="0"/>
          <a:chOff x="0" y="0"/>
          <a:chExt cx="0" cy="0"/>
        </a:xfrm>
      </p:grpSpPr>
      <p:sp>
        <p:nvSpPr>
          <p:cNvPr id="1515" name="Google Shape;1515;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516" name="Google Shape;1516;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3"/>
        <p:cNvGrpSpPr/>
        <p:nvPr/>
      </p:nvGrpSpPr>
      <p:grpSpPr>
        <a:xfrm>
          <a:off x="0" y="0"/>
          <a:ext cx="0" cy="0"/>
          <a:chOff x="0" y="0"/>
          <a:chExt cx="0" cy="0"/>
        </a:xfrm>
      </p:grpSpPr>
      <p:sp>
        <p:nvSpPr>
          <p:cNvPr id="1594" name="Google Shape;1594;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595" name="Google Shape;1595;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3"/>
        <p:cNvGrpSpPr/>
        <p:nvPr/>
      </p:nvGrpSpPr>
      <p:grpSpPr>
        <a:xfrm>
          <a:off x="0" y="0"/>
          <a:ext cx="0" cy="0"/>
          <a:chOff x="0" y="0"/>
          <a:chExt cx="0" cy="0"/>
        </a:xfrm>
      </p:grpSpPr>
      <p:sp>
        <p:nvSpPr>
          <p:cNvPr id="1684" name="Google Shape;1684;g3921b0fd368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5" name="Google Shape;1685;g3921b0fd368_0_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686" name="Google Shape;1686;g3921b0fd368_0_2: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5"/>
        <p:cNvGrpSpPr/>
        <p:nvPr/>
      </p:nvGrpSpPr>
      <p:grpSpPr>
        <a:xfrm>
          <a:off x="0" y="0"/>
          <a:ext cx="0" cy="0"/>
          <a:chOff x="0" y="0"/>
          <a:chExt cx="0" cy="0"/>
        </a:xfrm>
      </p:grpSpPr>
      <p:sp>
        <p:nvSpPr>
          <p:cNvPr id="1766" name="Google Shape;1766;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767" name="Google Shape;1767;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9"/>
        <p:cNvGrpSpPr/>
        <p:nvPr/>
      </p:nvGrpSpPr>
      <p:grpSpPr>
        <a:xfrm>
          <a:off x="0" y="0"/>
          <a:ext cx="0" cy="0"/>
          <a:chOff x="0" y="0"/>
          <a:chExt cx="0" cy="0"/>
        </a:xfrm>
      </p:grpSpPr>
      <p:sp>
        <p:nvSpPr>
          <p:cNvPr id="1860" name="Google Shape;1860;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861" name="Google Shape;1861;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3"/>
        <p:cNvGrpSpPr/>
        <p:nvPr/>
      </p:nvGrpSpPr>
      <p:grpSpPr>
        <a:xfrm>
          <a:off x="0" y="0"/>
          <a:ext cx="0" cy="0"/>
          <a:chOff x="0" y="0"/>
          <a:chExt cx="0" cy="0"/>
        </a:xfrm>
      </p:grpSpPr>
      <p:sp>
        <p:nvSpPr>
          <p:cNvPr id="1954" name="Google Shape;1954;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955" name="Google Shape;1955;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7"/>
        <p:cNvGrpSpPr/>
        <p:nvPr/>
      </p:nvGrpSpPr>
      <p:grpSpPr>
        <a:xfrm>
          <a:off x="0" y="0"/>
          <a:ext cx="0" cy="0"/>
          <a:chOff x="0" y="0"/>
          <a:chExt cx="0" cy="0"/>
        </a:xfrm>
      </p:grpSpPr>
      <p:sp>
        <p:nvSpPr>
          <p:cNvPr id="2048" name="Google Shape;2048;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049" name="Google Shape;2049;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4"/>
        <p:cNvGrpSpPr/>
        <p:nvPr/>
      </p:nvGrpSpPr>
      <p:grpSpPr>
        <a:xfrm>
          <a:off x="0" y="0"/>
          <a:ext cx="0" cy="0"/>
          <a:chOff x="0" y="0"/>
          <a:chExt cx="0" cy="0"/>
        </a:xfrm>
      </p:grpSpPr>
      <p:sp>
        <p:nvSpPr>
          <p:cNvPr id="2095" name="Google Shape;2095;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096" name="Google Shape;2096;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7"/>
        <p:cNvGrpSpPr/>
        <p:nvPr/>
      </p:nvGrpSpPr>
      <p:grpSpPr>
        <a:xfrm>
          <a:off x="0" y="0"/>
          <a:ext cx="0" cy="0"/>
          <a:chOff x="0" y="0"/>
          <a:chExt cx="0" cy="0"/>
        </a:xfrm>
      </p:grpSpPr>
      <p:sp>
        <p:nvSpPr>
          <p:cNvPr id="2188" name="Google Shape;2188;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189" name="Google Shape;2189;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2"/>
        <p:cNvGrpSpPr/>
        <p:nvPr/>
      </p:nvGrpSpPr>
      <p:grpSpPr>
        <a:xfrm>
          <a:off x="0" y="0"/>
          <a:ext cx="0" cy="0"/>
          <a:chOff x="0" y="0"/>
          <a:chExt cx="0" cy="0"/>
        </a:xfrm>
      </p:grpSpPr>
      <p:sp>
        <p:nvSpPr>
          <p:cNvPr id="2193" name="Google Shape;2193;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194" name="Google Shape;2194;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7"/>
        <p:cNvGrpSpPr/>
        <p:nvPr/>
      </p:nvGrpSpPr>
      <p:grpSpPr>
        <a:xfrm>
          <a:off x="0" y="0"/>
          <a:ext cx="0" cy="0"/>
          <a:chOff x="0" y="0"/>
          <a:chExt cx="0" cy="0"/>
        </a:xfrm>
      </p:grpSpPr>
      <p:sp>
        <p:nvSpPr>
          <p:cNvPr id="2238" name="Google Shape;2238;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9" name="Google Shape;2239;p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0" name="Google Shape;2240;p4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7"/>
        <p:cNvGrpSpPr/>
        <p:nvPr/>
      </p:nvGrpSpPr>
      <p:grpSpPr>
        <a:xfrm>
          <a:off x="0" y="0"/>
          <a:ext cx="0" cy="0"/>
          <a:chOff x="0" y="0"/>
          <a:chExt cx="0" cy="0"/>
        </a:xfrm>
      </p:grpSpPr>
      <p:sp>
        <p:nvSpPr>
          <p:cNvPr id="2328" name="Google Shape;2328;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329" name="Google Shape;2329;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3"/>
        <p:cNvGrpSpPr/>
        <p:nvPr/>
      </p:nvGrpSpPr>
      <p:grpSpPr>
        <a:xfrm>
          <a:off x="0" y="0"/>
          <a:ext cx="0" cy="0"/>
          <a:chOff x="0" y="0"/>
          <a:chExt cx="0" cy="0"/>
        </a:xfrm>
      </p:grpSpPr>
      <p:sp>
        <p:nvSpPr>
          <p:cNvPr id="2374" name="Google Shape;2374;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375" name="Google Shape;2375;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6"/>
        <p:cNvGrpSpPr/>
        <p:nvPr/>
      </p:nvGrpSpPr>
      <p:grpSpPr>
        <a:xfrm>
          <a:off x="0" y="0"/>
          <a:ext cx="0" cy="0"/>
          <a:chOff x="0" y="0"/>
          <a:chExt cx="0" cy="0"/>
        </a:xfrm>
      </p:grpSpPr>
      <p:sp>
        <p:nvSpPr>
          <p:cNvPr id="2487" name="Google Shape;2487;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488" name="Google Shape;2488;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0"/>
        <p:cNvGrpSpPr/>
        <p:nvPr/>
      </p:nvGrpSpPr>
      <p:grpSpPr>
        <a:xfrm>
          <a:off x="0" y="0"/>
          <a:ext cx="0" cy="0"/>
          <a:chOff x="0" y="0"/>
          <a:chExt cx="0" cy="0"/>
        </a:xfrm>
      </p:grpSpPr>
      <p:sp>
        <p:nvSpPr>
          <p:cNvPr id="2531" name="Google Shape;2531;p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532" name="Google Shape;2532;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1"/>
        <p:cNvGrpSpPr/>
        <p:nvPr/>
      </p:nvGrpSpPr>
      <p:grpSpPr>
        <a:xfrm>
          <a:off x="0" y="0"/>
          <a:ext cx="0" cy="0"/>
          <a:chOff x="0" y="0"/>
          <a:chExt cx="0" cy="0"/>
        </a:xfrm>
      </p:grpSpPr>
      <p:sp>
        <p:nvSpPr>
          <p:cNvPr id="2632" name="Google Shape;2632;p4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633" name="Google Shape;2633;p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7"/>
        <p:cNvGrpSpPr/>
        <p:nvPr/>
      </p:nvGrpSpPr>
      <p:grpSpPr>
        <a:xfrm>
          <a:off x="0" y="0"/>
          <a:ext cx="0" cy="0"/>
          <a:chOff x="0" y="0"/>
          <a:chExt cx="0" cy="0"/>
        </a:xfrm>
      </p:grpSpPr>
      <p:sp>
        <p:nvSpPr>
          <p:cNvPr id="2638" name="Google Shape;2638;p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639" name="Google Shape;2639;p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7"/>
        <p:cNvGrpSpPr/>
        <p:nvPr/>
      </p:nvGrpSpPr>
      <p:grpSpPr>
        <a:xfrm>
          <a:off x="0" y="0"/>
          <a:ext cx="0" cy="0"/>
          <a:chOff x="0" y="0"/>
          <a:chExt cx="0" cy="0"/>
        </a:xfrm>
      </p:grpSpPr>
      <p:sp>
        <p:nvSpPr>
          <p:cNvPr id="2648" name="Google Shape;2648;p5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649" name="Google Shape;2649;p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2"/>
        <p:cNvGrpSpPr/>
        <p:nvPr/>
      </p:nvGrpSpPr>
      <p:grpSpPr>
        <a:xfrm>
          <a:off x="0" y="0"/>
          <a:ext cx="0" cy="0"/>
          <a:chOff x="0" y="0"/>
          <a:chExt cx="0" cy="0"/>
        </a:xfrm>
      </p:grpSpPr>
      <p:sp>
        <p:nvSpPr>
          <p:cNvPr id="2653" name="Google Shape;2653;p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654" name="Google Shape;2654;p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0"/>
        <p:cNvGrpSpPr/>
        <p:nvPr/>
      </p:nvGrpSpPr>
      <p:grpSpPr>
        <a:xfrm>
          <a:off x="0" y="0"/>
          <a:ext cx="0" cy="0"/>
          <a:chOff x="0" y="0"/>
          <a:chExt cx="0" cy="0"/>
        </a:xfrm>
      </p:grpSpPr>
      <p:sp>
        <p:nvSpPr>
          <p:cNvPr id="2661" name="Google Shape;2661;p5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662" name="Google Shape;2662;p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5"/>
        <p:cNvGrpSpPr/>
        <p:nvPr/>
      </p:nvGrpSpPr>
      <p:grpSpPr>
        <a:xfrm>
          <a:off x="0" y="0"/>
          <a:ext cx="0" cy="0"/>
          <a:chOff x="0" y="0"/>
          <a:chExt cx="0" cy="0"/>
        </a:xfrm>
      </p:grpSpPr>
      <p:sp>
        <p:nvSpPr>
          <p:cNvPr id="2686" name="Google Shape;2686;p5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687" name="Google Shape;2687;p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0"/>
        <p:cNvGrpSpPr/>
        <p:nvPr/>
      </p:nvGrpSpPr>
      <p:grpSpPr>
        <a:xfrm>
          <a:off x="0" y="0"/>
          <a:ext cx="0" cy="0"/>
          <a:chOff x="0" y="0"/>
          <a:chExt cx="0" cy="0"/>
        </a:xfrm>
      </p:grpSpPr>
      <p:sp>
        <p:nvSpPr>
          <p:cNvPr id="2741" name="Google Shape;2741;p5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742" name="Google Shape;2742;p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0"/>
        <p:cNvGrpSpPr/>
        <p:nvPr/>
      </p:nvGrpSpPr>
      <p:grpSpPr>
        <a:xfrm>
          <a:off x="0" y="0"/>
          <a:ext cx="0" cy="0"/>
          <a:chOff x="0" y="0"/>
          <a:chExt cx="0" cy="0"/>
        </a:xfrm>
      </p:grpSpPr>
      <p:sp>
        <p:nvSpPr>
          <p:cNvPr id="2801" name="Google Shape;2801;p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802" name="Google Shape;2802;p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6"/>
        <p:cNvGrpSpPr/>
        <p:nvPr/>
      </p:nvGrpSpPr>
      <p:grpSpPr>
        <a:xfrm>
          <a:off x="0" y="0"/>
          <a:ext cx="0" cy="0"/>
          <a:chOff x="0" y="0"/>
          <a:chExt cx="0" cy="0"/>
        </a:xfrm>
      </p:grpSpPr>
      <p:sp>
        <p:nvSpPr>
          <p:cNvPr id="2827" name="Google Shape;2827;p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828" name="Google Shape;2828;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6"/>
        <p:cNvGrpSpPr/>
        <p:nvPr/>
      </p:nvGrpSpPr>
      <p:grpSpPr>
        <a:xfrm>
          <a:off x="0" y="0"/>
          <a:ext cx="0" cy="0"/>
          <a:chOff x="0" y="0"/>
          <a:chExt cx="0" cy="0"/>
        </a:xfrm>
      </p:grpSpPr>
      <p:sp>
        <p:nvSpPr>
          <p:cNvPr id="2887" name="Google Shape;2887;p5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888" name="Google Shape;2888;p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2"/>
        <p:cNvGrpSpPr/>
        <p:nvPr/>
      </p:nvGrpSpPr>
      <p:grpSpPr>
        <a:xfrm>
          <a:off x="0" y="0"/>
          <a:ext cx="0" cy="0"/>
          <a:chOff x="0" y="0"/>
          <a:chExt cx="0" cy="0"/>
        </a:xfrm>
      </p:grpSpPr>
      <p:sp>
        <p:nvSpPr>
          <p:cNvPr id="2953" name="Google Shape;2953;p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954" name="Google Shape;2954;p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7"/>
        <p:cNvGrpSpPr/>
        <p:nvPr/>
      </p:nvGrpSpPr>
      <p:grpSpPr>
        <a:xfrm>
          <a:off x="0" y="0"/>
          <a:ext cx="0" cy="0"/>
          <a:chOff x="0" y="0"/>
          <a:chExt cx="0" cy="0"/>
        </a:xfrm>
      </p:grpSpPr>
      <p:sp>
        <p:nvSpPr>
          <p:cNvPr id="2958" name="Google Shape;2958;p5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959" name="Google Shape;2959;p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2"/>
        <p:cNvGrpSpPr/>
        <p:nvPr/>
      </p:nvGrpSpPr>
      <p:grpSpPr>
        <a:xfrm>
          <a:off x="0" y="0"/>
          <a:ext cx="0" cy="0"/>
          <a:chOff x="0" y="0"/>
          <a:chExt cx="0" cy="0"/>
        </a:xfrm>
      </p:grpSpPr>
      <p:sp>
        <p:nvSpPr>
          <p:cNvPr id="2973" name="Google Shape;2973;p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74" name="Google Shape;2974;p6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5" name="Google Shape;2975;p6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61</a:t>
            </a:fld>
            <a:endParaRPr sz="1200">
              <a:solidFill>
                <a:srgbClr val="000000"/>
              </a:solidFill>
              <a:latin typeface="Calibri"/>
              <a:ea typeface="Calibri"/>
              <a:cs typeface="Calibri"/>
              <a:sym typeface="Calibri"/>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1"/>
        <p:cNvGrpSpPr/>
        <p:nvPr/>
      </p:nvGrpSpPr>
      <p:grpSpPr>
        <a:xfrm>
          <a:off x="0" y="0"/>
          <a:ext cx="0" cy="0"/>
          <a:chOff x="0" y="0"/>
          <a:chExt cx="0" cy="0"/>
        </a:xfrm>
      </p:grpSpPr>
      <p:sp>
        <p:nvSpPr>
          <p:cNvPr id="2982" name="Google Shape;2982;p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83" name="Google Shape;2983;p6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4" name="Google Shape;2984;p6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62</a:t>
            </a:fld>
            <a:endParaRPr sz="1200">
              <a:solidFill>
                <a:srgbClr val="000000"/>
              </a:solidFill>
              <a:latin typeface="Calibri"/>
              <a:ea typeface="Calibri"/>
              <a:cs typeface="Calibri"/>
              <a:sym typeface="Calibri"/>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4"/>
        <p:cNvGrpSpPr/>
        <p:nvPr/>
      </p:nvGrpSpPr>
      <p:grpSpPr>
        <a:xfrm>
          <a:off x="0" y="0"/>
          <a:ext cx="0" cy="0"/>
          <a:chOff x="0" y="0"/>
          <a:chExt cx="0" cy="0"/>
        </a:xfrm>
      </p:grpSpPr>
      <p:sp>
        <p:nvSpPr>
          <p:cNvPr id="2995" name="Google Shape;2995;p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96" name="Google Shape;2996;p6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7" name="Google Shape;2997;p6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63</a:t>
            </a:fld>
            <a:endParaRPr sz="1200">
              <a:solidFill>
                <a:srgbClr val="000000"/>
              </a:solidFill>
              <a:latin typeface="Calibri"/>
              <a:ea typeface="Calibri"/>
              <a:cs typeface="Calibri"/>
              <a:sym typeface="Calibri"/>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7"/>
        <p:cNvGrpSpPr/>
        <p:nvPr/>
      </p:nvGrpSpPr>
      <p:grpSpPr>
        <a:xfrm>
          <a:off x="0" y="0"/>
          <a:ext cx="0" cy="0"/>
          <a:chOff x="0" y="0"/>
          <a:chExt cx="0" cy="0"/>
        </a:xfrm>
      </p:grpSpPr>
      <p:sp>
        <p:nvSpPr>
          <p:cNvPr id="3008" name="Google Shape;3008;p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009" name="Google Shape;3009;p6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0" name="Google Shape;3010;p6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64</a:t>
            </a:fld>
            <a:endParaRPr sz="1200">
              <a:solidFill>
                <a:srgbClr val="000000"/>
              </a:solidFill>
              <a:latin typeface="Calibri"/>
              <a:ea typeface="Calibri"/>
              <a:cs typeface="Calibri"/>
              <a:sym typeface="Calibri"/>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0"/>
        <p:cNvGrpSpPr/>
        <p:nvPr/>
      </p:nvGrpSpPr>
      <p:grpSpPr>
        <a:xfrm>
          <a:off x="0" y="0"/>
          <a:ext cx="0" cy="0"/>
          <a:chOff x="0" y="0"/>
          <a:chExt cx="0" cy="0"/>
        </a:xfrm>
      </p:grpSpPr>
      <p:sp>
        <p:nvSpPr>
          <p:cNvPr id="3021" name="Google Shape;3021;p6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022" name="Google Shape;3022;p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5"/>
        <p:cNvGrpSpPr/>
        <p:nvPr/>
      </p:nvGrpSpPr>
      <p:grpSpPr>
        <a:xfrm>
          <a:off x="0" y="0"/>
          <a:ext cx="0" cy="0"/>
          <a:chOff x="0" y="0"/>
          <a:chExt cx="0" cy="0"/>
        </a:xfrm>
      </p:grpSpPr>
      <p:sp>
        <p:nvSpPr>
          <p:cNvPr id="3026" name="Google Shape;3026;p6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027" name="Google Shape;3027;p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6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 name="Google Shape;17;p6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6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6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6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b="0" i="0" u="none" strike="noStrike" cap="none">
                <a:solidFill>
                  <a:srgbClr val="898989"/>
                </a:solidFill>
                <a:latin typeface="Calibri"/>
                <a:ea typeface="Calibri"/>
                <a:cs typeface="Calibri"/>
                <a:sym typeface="Calibri"/>
              </a:defRPr>
            </a:lvl1pPr>
            <a:lvl2pPr marL="0" lvl="1" indent="0" algn="r">
              <a:spcBef>
                <a:spcPts val="0"/>
              </a:spcBef>
              <a:spcAft>
                <a:spcPts val="0"/>
              </a:spcAft>
              <a:buNone/>
              <a:defRPr sz="1200" b="0" i="0" u="none" strike="noStrike" cap="none">
                <a:solidFill>
                  <a:srgbClr val="898989"/>
                </a:solidFill>
                <a:latin typeface="Calibri"/>
                <a:ea typeface="Calibri"/>
                <a:cs typeface="Calibri"/>
                <a:sym typeface="Calibri"/>
              </a:defRPr>
            </a:lvl2pPr>
            <a:lvl3pPr marL="0" lvl="2" indent="0" algn="r">
              <a:spcBef>
                <a:spcPts val="0"/>
              </a:spcBef>
              <a:spcAft>
                <a:spcPts val="0"/>
              </a:spcAft>
              <a:buNone/>
              <a:defRPr sz="1200" b="0" i="0" u="none" strike="noStrike" cap="none">
                <a:solidFill>
                  <a:srgbClr val="898989"/>
                </a:solidFill>
                <a:latin typeface="Calibri"/>
                <a:ea typeface="Calibri"/>
                <a:cs typeface="Calibri"/>
                <a:sym typeface="Calibri"/>
              </a:defRPr>
            </a:lvl3pPr>
            <a:lvl4pPr marL="0" lvl="3" indent="0" algn="r">
              <a:spcBef>
                <a:spcPts val="0"/>
              </a:spcBef>
              <a:spcAft>
                <a:spcPts val="0"/>
              </a:spcAft>
              <a:buNone/>
              <a:defRPr sz="1200" b="0" i="0" u="none" strike="noStrike" cap="none">
                <a:solidFill>
                  <a:srgbClr val="898989"/>
                </a:solidFill>
                <a:latin typeface="Calibri"/>
                <a:ea typeface="Calibri"/>
                <a:cs typeface="Calibri"/>
                <a:sym typeface="Calibri"/>
              </a:defRPr>
            </a:lvl4pPr>
            <a:lvl5pPr marL="0" lvl="4" indent="0" algn="r">
              <a:spcBef>
                <a:spcPts val="0"/>
              </a:spcBef>
              <a:spcAft>
                <a:spcPts val="0"/>
              </a:spcAft>
              <a:buNone/>
              <a:defRPr sz="1200" b="0" i="0" u="none" strike="noStrike" cap="none">
                <a:solidFill>
                  <a:srgbClr val="898989"/>
                </a:solidFill>
                <a:latin typeface="Calibri"/>
                <a:ea typeface="Calibri"/>
                <a:cs typeface="Calibri"/>
                <a:sym typeface="Calibri"/>
              </a:defRPr>
            </a:lvl5pPr>
            <a:lvl6pPr marL="0" lvl="5" indent="0" algn="r">
              <a:spcBef>
                <a:spcPts val="0"/>
              </a:spcBef>
              <a:spcAft>
                <a:spcPts val="0"/>
              </a:spcAft>
              <a:buNone/>
              <a:defRPr sz="1200" b="0" i="0" u="none" strike="noStrike" cap="none">
                <a:solidFill>
                  <a:srgbClr val="898989"/>
                </a:solidFill>
                <a:latin typeface="Calibri"/>
                <a:ea typeface="Calibri"/>
                <a:cs typeface="Calibri"/>
                <a:sym typeface="Calibri"/>
              </a:defRPr>
            </a:lvl6pPr>
            <a:lvl7pPr marL="0" lvl="6" indent="0" algn="r">
              <a:spcBef>
                <a:spcPts val="0"/>
              </a:spcBef>
              <a:spcAft>
                <a:spcPts val="0"/>
              </a:spcAft>
              <a:buNone/>
              <a:defRPr sz="1200" b="0" i="0" u="none" strike="noStrike" cap="none">
                <a:solidFill>
                  <a:srgbClr val="898989"/>
                </a:solidFill>
                <a:latin typeface="Calibri"/>
                <a:ea typeface="Calibri"/>
                <a:cs typeface="Calibri"/>
                <a:sym typeface="Calibri"/>
              </a:defRPr>
            </a:lvl7pPr>
            <a:lvl8pPr marL="0" lvl="7" indent="0" algn="r">
              <a:spcBef>
                <a:spcPts val="0"/>
              </a:spcBef>
              <a:spcAft>
                <a:spcPts val="0"/>
              </a:spcAft>
              <a:buNone/>
              <a:defRPr sz="1200" b="0" i="0" u="none" strike="noStrike" cap="none">
                <a:solidFill>
                  <a:srgbClr val="898989"/>
                </a:solidFill>
                <a:latin typeface="Calibri"/>
                <a:ea typeface="Calibri"/>
                <a:cs typeface="Calibri"/>
                <a:sym typeface="Calibri"/>
              </a:defRPr>
            </a:lvl8pPr>
            <a:lvl9pPr marL="0" lvl="8" indent="0" algn="r">
              <a:spcBef>
                <a:spcPts val="0"/>
              </a:spcBef>
              <a:spcAft>
                <a:spcPts val="0"/>
              </a:spcAft>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6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6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6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b="0" i="0" u="none" strike="noStrike" cap="none">
                <a:solidFill>
                  <a:srgbClr val="898989"/>
                </a:solidFill>
                <a:latin typeface="Calibri"/>
                <a:ea typeface="Calibri"/>
                <a:cs typeface="Calibri"/>
                <a:sym typeface="Calibri"/>
              </a:defRPr>
            </a:lvl1pPr>
            <a:lvl2pPr marL="0" lvl="1" indent="0" algn="r">
              <a:spcBef>
                <a:spcPts val="0"/>
              </a:spcBef>
              <a:spcAft>
                <a:spcPts val="0"/>
              </a:spcAft>
              <a:buNone/>
              <a:defRPr sz="1200" b="0" i="0" u="none" strike="noStrike" cap="none">
                <a:solidFill>
                  <a:srgbClr val="898989"/>
                </a:solidFill>
                <a:latin typeface="Calibri"/>
                <a:ea typeface="Calibri"/>
                <a:cs typeface="Calibri"/>
                <a:sym typeface="Calibri"/>
              </a:defRPr>
            </a:lvl2pPr>
            <a:lvl3pPr marL="0" lvl="2" indent="0" algn="r">
              <a:spcBef>
                <a:spcPts val="0"/>
              </a:spcBef>
              <a:spcAft>
                <a:spcPts val="0"/>
              </a:spcAft>
              <a:buNone/>
              <a:defRPr sz="1200" b="0" i="0" u="none" strike="noStrike" cap="none">
                <a:solidFill>
                  <a:srgbClr val="898989"/>
                </a:solidFill>
                <a:latin typeface="Calibri"/>
                <a:ea typeface="Calibri"/>
                <a:cs typeface="Calibri"/>
                <a:sym typeface="Calibri"/>
              </a:defRPr>
            </a:lvl3pPr>
            <a:lvl4pPr marL="0" lvl="3" indent="0" algn="r">
              <a:spcBef>
                <a:spcPts val="0"/>
              </a:spcBef>
              <a:spcAft>
                <a:spcPts val="0"/>
              </a:spcAft>
              <a:buNone/>
              <a:defRPr sz="1200" b="0" i="0" u="none" strike="noStrike" cap="none">
                <a:solidFill>
                  <a:srgbClr val="898989"/>
                </a:solidFill>
                <a:latin typeface="Calibri"/>
                <a:ea typeface="Calibri"/>
                <a:cs typeface="Calibri"/>
                <a:sym typeface="Calibri"/>
              </a:defRPr>
            </a:lvl4pPr>
            <a:lvl5pPr marL="0" lvl="4" indent="0" algn="r">
              <a:spcBef>
                <a:spcPts val="0"/>
              </a:spcBef>
              <a:spcAft>
                <a:spcPts val="0"/>
              </a:spcAft>
              <a:buNone/>
              <a:defRPr sz="1200" b="0" i="0" u="none" strike="noStrike" cap="none">
                <a:solidFill>
                  <a:srgbClr val="898989"/>
                </a:solidFill>
                <a:latin typeface="Calibri"/>
                <a:ea typeface="Calibri"/>
                <a:cs typeface="Calibri"/>
                <a:sym typeface="Calibri"/>
              </a:defRPr>
            </a:lvl5pPr>
            <a:lvl6pPr marL="0" lvl="5" indent="0" algn="r">
              <a:spcBef>
                <a:spcPts val="0"/>
              </a:spcBef>
              <a:spcAft>
                <a:spcPts val="0"/>
              </a:spcAft>
              <a:buNone/>
              <a:defRPr sz="1200" b="0" i="0" u="none" strike="noStrike" cap="none">
                <a:solidFill>
                  <a:srgbClr val="898989"/>
                </a:solidFill>
                <a:latin typeface="Calibri"/>
                <a:ea typeface="Calibri"/>
                <a:cs typeface="Calibri"/>
                <a:sym typeface="Calibri"/>
              </a:defRPr>
            </a:lvl6pPr>
            <a:lvl7pPr marL="0" lvl="6" indent="0" algn="r">
              <a:spcBef>
                <a:spcPts val="0"/>
              </a:spcBef>
              <a:spcAft>
                <a:spcPts val="0"/>
              </a:spcAft>
              <a:buNone/>
              <a:defRPr sz="1200" b="0" i="0" u="none" strike="noStrike" cap="none">
                <a:solidFill>
                  <a:srgbClr val="898989"/>
                </a:solidFill>
                <a:latin typeface="Calibri"/>
                <a:ea typeface="Calibri"/>
                <a:cs typeface="Calibri"/>
                <a:sym typeface="Calibri"/>
              </a:defRPr>
            </a:lvl7pPr>
            <a:lvl8pPr marL="0" lvl="7" indent="0" algn="r">
              <a:spcBef>
                <a:spcPts val="0"/>
              </a:spcBef>
              <a:spcAft>
                <a:spcPts val="0"/>
              </a:spcAft>
              <a:buNone/>
              <a:defRPr sz="1200" b="0" i="0" u="none" strike="noStrike" cap="none">
                <a:solidFill>
                  <a:srgbClr val="898989"/>
                </a:solidFill>
                <a:latin typeface="Calibri"/>
                <a:ea typeface="Calibri"/>
                <a:cs typeface="Calibri"/>
                <a:sym typeface="Calibri"/>
              </a:defRPr>
            </a:lvl8pPr>
            <a:lvl9pPr marL="0" lvl="8" indent="0" algn="r">
              <a:spcBef>
                <a:spcPts val="0"/>
              </a:spcBef>
              <a:spcAft>
                <a:spcPts val="0"/>
              </a:spcAft>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9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7" name="Google Shape;27;p9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9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9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9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10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3" name="Google Shape;33;p10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10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0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0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1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9" name="Google Shape;39;p10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10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10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0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0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10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6" name="Google Shape;46;p10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10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10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10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10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0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0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10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5" name="Google Shape;55;p10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0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0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0" name="Google Shape;60;p10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10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10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7" name="Google Shape;67;p105"/>
          <p:cNvSpPr>
            <a:spLocks noGrp="1"/>
          </p:cNvSpPr>
          <p:nvPr>
            <p:ph type="pic" idx="2"/>
          </p:nvPr>
        </p:nvSpPr>
        <p:spPr>
          <a:xfrm>
            <a:off x="1792288" y="612775"/>
            <a:ext cx="5486400" cy="4114800"/>
          </a:xfrm>
          <a:prstGeom prst="rect">
            <a:avLst/>
          </a:prstGeom>
          <a:noFill/>
          <a:ln>
            <a:noFill/>
          </a:ln>
        </p:spPr>
      </p:sp>
      <p:sp>
        <p:nvSpPr>
          <p:cNvPr id="68" name="Google Shape;68;p10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10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0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4" name="Google Shape;74;p10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0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0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0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0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0" name="Google Shape;80;p10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0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0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0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p70"/>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2" name="Google Shape;92;p70"/>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93" name="Google Shape;93;p7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7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6"/>
        <p:cNvGrpSpPr/>
        <p:nvPr/>
      </p:nvGrpSpPr>
      <p:grpSpPr>
        <a:xfrm>
          <a:off x="0" y="0"/>
          <a:ext cx="0" cy="0"/>
          <a:chOff x="0" y="0"/>
          <a:chExt cx="0" cy="0"/>
        </a:xfrm>
      </p:grpSpPr>
      <p:sp>
        <p:nvSpPr>
          <p:cNvPr id="97" name="Google Shape;97;p10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8" name="Google Shape;98;p10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9" name="Google Shape;99;p10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0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0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10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4" name="Google Shape;104;p10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5" name="Google Shape;105;p10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0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0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0" name="Google Shape;110;p11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11" name="Google Shape;111;p11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12" name="Google Shape;112;p1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1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p1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7" name="Google Shape;117;p11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18" name="Google Shape;118;p11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19" name="Google Shape;119;p11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20" name="Google Shape;120;p11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21" name="Google Shape;121;p1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1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1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26" name="Google Shape;126;p1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1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1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1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1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11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35" name="Google Shape;135;p11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36" name="Google Shape;136;p11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37" name="Google Shape;137;p1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1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11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42" name="Google Shape;142;p115"/>
          <p:cNvSpPr>
            <a:spLocks noGrp="1"/>
          </p:cNvSpPr>
          <p:nvPr>
            <p:ph type="pic" idx="2"/>
          </p:nvPr>
        </p:nvSpPr>
        <p:spPr>
          <a:xfrm>
            <a:off x="1792288" y="612775"/>
            <a:ext cx="5486400" cy="4114800"/>
          </a:xfrm>
          <a:prstGeom prst="rect">
            <a:avLst/>
          </a:prstGeom>
          <a:noFill/>
          <a:ln>
            <a:noFill/>
          </a:ln>
        </p:spPr>
      </p:sp>
      <p:sp>
        <p:nvSpPr>
          <p:cNvPr id="143" name="Google Shape;143;p11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44" name="Google Shape;144;p1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1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1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1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49" name="Google Shape;149;p11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0" name="Google Shape;150;p1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1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1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11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55" name="Google Shape;155;p11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6" name="Google Shape;156;p1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1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1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5"/>
        <p:cNvGrpSpPr/>
        <p:nvPr/>
      </p:nvGrpSpPr>
      <p:grpSpPr>
        <a:xfrm>
          <a:off x="0" y="0"/>
          <a:ext cx="0" cy="0"/>
          <a:chOff x="0" y="0"/>
          <a:chExt cx="0" cy="0"/>
        </a:xfrm>
      </p:grpSpPr>
      <p:sp>
        <p:nvSpPr>
          <p:cNvPr id="166" name="Google Shape;166;p7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7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8" name="Google Shape;168;p7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9"/>
        <p:cNvGrpSpPr/>
        <p:nvPr/>
      </p:nvGrpSpPr>
      <p:grpSpPr>
        <a:xfrm>
          <a:off x="0" y="0"/>
          <a:ext cx="0" cy="0"/>
          <a:chOff x="0" y="0"/>
          <a:chExt cx="0" cy="0"/>
        </a:xfrm>
      </p:grpSpPr>
      <p:sp>
        <p:nvSpPr>
          <p:cNvPr id="170" name="Google Shape;170;p11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1" name="Google Shape;171;p11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72" name="Google Shape;172;p1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3" name="Google Shape;173;p1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4" name="Google Shape;174;p1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5"/>
        <p:cNvGrpSpPr/>
        <p:nvPr/>
      </p:nvGrpSpPr>
      <p:grpSpPr>
        <a:xfrm>
          <a:off x="0" y="0"/>
          <a:ext cx="0" cy="0"/>
          <a:chOff x="0" y="0"/>
          <a:chExt cx="0" cy="0"/>
        </a:xfrm>
      </p:grpSpPr>
      <p:sp>
        <p:nvSpPr>
          <p:cNvPr id="176" name="Google Shape;176;p1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7" name="Google Shape;177;p11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78" name="Google Shape;178;p1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1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0" name="Google Shape;180;p1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81"/>
        <p:cNvGrpSpPr/>
        <p:nvPr/>
      </p:nvGrpSpPr>
      <p:grpSpPr>
        <a:xfrm>
          <a:off x="0" y="0"/>
          <a:ext cx="0" cy="0"/>
          <a:chOff x="0" y="0"/>
          <a:chExt cx="0" cy="0"/>
        </a:xfrm>
      </p:grpSpPr>
      <p:sp>
        <p:nvSpPr>
          <p:cNvPr id="182" name="Google Shape;182;p12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83" name="Google Shape;183;p12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84" name="Google Shape;184;p1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1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1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87"/>
        <p:cNvGrpSpPr/>
        <p:nvPr/>
      </p:nvGrpSpPr>
      <p:grpSpPr>
        <a:xfrm>
          <a:off x="0" y="0"/>
          <a:ext cx="0" cy="0"/>
          <a:chOff x="0" y="0"/>
          <a:chExt cx="0" cy="0"/>
        </a:xfrm>
      </p:grpSpPr>
      <p:sp>
        <p:nvSpPr>
          <p:cNvPr id="188" name="Google Shape;188;p1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89" name="Google Shape;189;p12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90" name="Google Shape;190;p12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91" name="Google Shape;191;p1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2" name="Google Shape;192;p1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3" name="Google Shape;193;p1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94"/>
        <p:cNvGrpSpPr/>
        <p:nvPr/>
      </p:nvGrpSpPr>
      <p:grpSpPr>
        <a:xfrm>
          <a:off x="0" y="0"/>
          <a:ext cx="0" cy="0"/>
          <a:chOff x="0" y="0"/>
          <a:chExt cx="0" cy="0"/>
        </a:xfrm>
      </p:grpSpPr>
      <p:sp>
        <p:nvSpPr>
          <p:cNvPr id="195" name="Google Shape;195;p1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96" name="Google Shape;196;p12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97" name="Google Shape;197;p12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98" name="Google Shape;198;p12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99" name="Google Shape;199;p12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200" name="Google Shape;200;p1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1" name="Google Shape;201;p1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p1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3"/>
        <p:cNvGrpSpPr/>
        <p:nvPr/>
      </p:nvGrpSpPr>
      <p:grpSpPr>
        <a:xfrm>
          <a:off x="0" y="0"/>
          <a:ext cx="0" cy="0"/>
          <a:chOff x="0" y="0"/>
          <a:chExt cx="0" cy="0"/>
        </a:xfrm>
      </p:grpSpPr>
      <p:sp>
        <p:nvSpPr>
          <p:cNvPr id="204" name="Google Shape;204;p1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05" name="Google Shape;205;p1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6" name="Google Shape;206;p1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7" name="Google Shape;207;p1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8"/>
        <p:cNvGrpSpPr/>
        <p:nvPr/>
      </p:nvGrpSpPr>
      <p:grpSpPr>
        <a:xfrm>
          <a:off x="0" y="0"/>
          <a:ext cx="0" cy="0"/>
          <a:chOff x="0" y="0"/>
          <a:chExt cx="0" cy="0"/>
        </a:xfrm>
      </p:grpSpPr>
      <p:sp>
        <p:nvSpPr>
          <p:cNvPr id="209" name="Google Shape;209;p12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10" name="Google Shape;210;p12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211" name="Google Shape;211;p12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212" name="Google Shape;212;p1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1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4" name="Google Shape;214;p1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5"/>
        <p:cNvGrpSpPr/>
        <p:nvPr/>
      </p:nvGrpSpPr>
      <p:grpSpPr>
        <a:xfrm>
          <a:off x="0" y="0"/>
          <a:ext cx="0" cy="0"/>
          <a:chOff x="0" y="0"/>
          <a:chExt cx="0" cy="0"/>
        </a:xfrm>
      </p:grpSpPr>
      <p:sp>
        <p:nvSpPr>
          <p:cNvPr id="216" name="Google Shape;216;p12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17" name="Google Shape;217;p125"/>
          <p:cNvSpPr>
            <a:spLocks noGrp="1"/>
          </p:cNvSpPr>
          <p:nvPr>
            <p:ph type="pic" idx="2"/>
          </p:nvPr>
        </p:nvSpPr>
        <p:spPr>
          <a:xfrm>
            <a:off x="1792288" y="612775"/>
            <a:ext cx="5486400" cy="4114800"/>
          </a:xfrm>
          <a:prstGeom prst="rect">
            <a:avLst/>
          </a:prstGeom>
          <a:noFill/>
          <a:ln>
            <a:noFill/>
          </a:ln>
        </p:spPr>
      </p:sp>
      <p:sp>
        <p:nvSpPr>
          <p:cNvPr id="218" name="Google Shape;218;p12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219" name="Google Shape;219;p1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0" name="Google Shape;220;p1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1" name="Google Shape;221;p1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22"/>
        <p:cNvGrpSpPr/>
        <p:nvPr/>
      </p:nvGrpSpPr>
      <p:grpSpPr>
        <a:xfrm>
          <a:off x="0" y="0"/>
          <a:ext cx="0" cy="0"/>
          <a:chOff x="0" y="0"/>
          <a:chExt cx="0" cy="0"/>
        </a:xfrm>
      </p:grpSpPr>
      <p:sp>
        <p:nvSpPr>
          <p:cNvPr id="223" name="Google Shape;223;p1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24" name="Google Shape;224;p12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25" name="Google Shape;225;p1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6" name="Google Shape;226;p1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7" name="Google Shape;227;p1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8"/>
        <p:cNvGrpSpPr/>
        <p:nvPr/>
      </p:nvGrpSpPr>
      <p:grpSpPr>
        <a:xfrm>
          <a:off x="0" y="0"/>
          <a:ext cx="0" cy="0"/>
          <a:chOff x="0" y="0"/>
          <a:chExt cx="0" cy="0"/>
        </a:xfrm>
      </p:grpSpPr>
      <p:sp>
        <p:nvSpPr>
          <p:cNvPr id="229" name="Google Shape;229;p12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30" name="Google Shape;230;p12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31" name="Google Shape;231;p1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2" name="Google Shape;232;p1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3" name="Google Shape;233;p1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40"/>
        <p:cNvGrpSpPr/>
        <p:nvPr/>
      </p:nvGrpSpPr>
      <p:grpSpPr>
        <a:xfrm>
          <a:off x="0" y="0"/>
          <a:ext cx="0" cy="0"/>
          <a:chOff x="0" y="0"/>
          <a:chExt cx="0" cy="0"/>
        </a:xfrm>
      </p:grpSpPr>
      <p:sp>
        <p:nvSpPr>
          <p:cNvPr id="241" name="Google Shape;241;p7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2" name="Google Shape;242;p7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3" name="Google Shape;243;p7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44"/>
        <p:cNvGrpSpPr/>
        <p:nvPr/>
      </p:nvGrpSpPr>
      <p:grpSpPr>
        <a:xfrm>
          <a:off x="0" y="0"/>
          <a:ext cx="0" cy="0"/>
          <a:chOff x="0" y="0"/>
          <a:chExt cx="0" cy="0"/>
        </a:xfrm>
      </p:grpSpPr>
      <p:sp>
        <p:nvSpPr>
          <p:cNvPr id="245" name="Google Shape;245;p12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46" name="Google Shape;246;p12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47" name="Google Shape;247;p1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8" name="Google Shape;248;p1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9" name="Google Shape;249;p1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0"/>
        <p:cNvGrpSpPr/>
        <p:nvPr/>
      </p:nvGrpSpPr>
      <p:grpSpPr>
        <a:xfrm>
          <a:off x="0" y="0"/>
          <a:ext cx="0" cy="0"/>
          <a:chOff x="0" y="0"/>
          <a:chExt cx="0" cy="0"/>
        </a:xfrm>
      </p:grpSpPr>
      <p:sp>
        <p:nvSpPr>
          <p:cNvPr id="251" name="Google Shape;251;p1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52" name="Google Shape;252;p12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53" name="Google Shape;253;p1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4" name="Google Shape;254;p1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5" name="Google Shape;255;p1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6"/>
        <p:cNvGrpSpPr/>
        <p:nvPr/>
      </p:nvGrpSpPr>
      <p:grpSpPr>
        <a:xfrm>
          <a:off x="0" y="0"/>
          <a:ext cx="0" cy="0"/>
          <a:chOff x="0" y="0"/>
          <a:chExt cx="0" cy="0"/>
        </a:xfrm>
      </p:grpSpPr>
      <p:sp>
        <p:nvSpPr>
          <p:cNvPr id="257" name="Google Shape;257;p13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58" name="Google Shape;258;p13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259" name="Google Shape;259;p1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0" name="Google Shape;260;p1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1" name="Google Shape;261;p1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2"/>
        <p:cNvGrpSpPr/>
        <p:nvPr/>
      </p:nvGrpSpPr>
      <p:grpSpPr>
        <a:xfrm>
          <a:off x="0" y="0"/>
          <a:ext cx="0" cy="0"/>
          <a:chOff x="0" y="0"/>
          <a:chExt cx="0" cy="0"/>
        </a:xfrm>
      </p:grpSpPr>
      <p:sp>
        <p:nvSpPr>
          <p:cNvPr id="263" name="Google Shape;263;p1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64" name="Google Shape;264;p13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265" name="Google Shape;265;p13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266" name="Google Shape;266;p1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7" name="Google Shape;267;p1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8" name="Google Shape;268;p1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69"/>
        <p:cNvGrpSpPr/>
        <p:nvPr/>
      </p:nvGrpSpPr>
      <p:grpSpPr>
        <a:xfrm>
          <a:off x="0" y="0"/>
          <a:ext cx="0" cy="0"/>
          <a:chOff x="0" y="0"/>
          <a:chExt cx="0" cy="0"/>
        </a:xfrm>
      </p:grpSpPr>
      <p:sp>
        <p:nvSpPr>
          <p:cNvPr id="270" name="Google Shape;270;p1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71" name="Google Shape;271;p13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272" name="Google Shape;272;p13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273" name="Google Shape;273;p13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274" name="Google Shape;274;p13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275" name="Google Shape;275;p1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6" name="Google Shape;276;p1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7" name="Google Shape;277;p1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8"/>
        <p:cNvGrpSpPr/>
        <p:nvPr/>
      </p:nvGrpSpPr>
      <p:grpSpPr>
        <a:xfrm>
          <a:off x="0" y="0"/>
          <a:ext cx="0" cy="0"/>
          <a:chOff x="0" y="0"/>
          <a:chExt cx="0" cy="0"/>
        </a:xfrm>
      </p:grpSpPr>
      <p:sp>
        <p:nvSpPr>
          <p:cNvPr id="279" name="Google Shape;279;p1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80" name="Google Shape;280;p1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1" name="Google Shape;281;p1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2" name="Google Shape;282;p1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3"/>
        <p:cNvGrpSpPr/>
        <p:nvPr/>
      </p:nvGrpSpPr>
      <p:grpSpPr>
        <a:xfrm>
          <a:off x="0" y="0"/>
          <a:ext cx="0" cy="0"/>
          <a:chOff x="0" y="0"/>
          <a:chExt cx="0" cy="0"/>
        </a:xfrm>
      </p:grpSpPr>
      <p:sp>
        <p:nvSpPr>
          <p:cNvPr id="284" name="Google Shape;284;p13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85" name="Google Shape;285;p13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286" name="Google Shape;286;p13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287" name="Google Shape;287;p1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8" name="Google Shape;288;p1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9" name="Google Shape;289;p1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90"/>
        <p:cNvGrpSpPr/>
        <p:nvPr/>
      </p:nvGrpSpPr>
      <p:grpSpPr>
        <a:xfrm>
          <a:off x="0" y="0"/>
          <a:ext cx="0" cy="0"/>
          <a:chOff x="0" y="0"/>
          <a:chExt cx="0" cy="0"/>
        </a:xfrm>
      </p:grpSpPr>
      <p:sp>
        <p:nvSpPr>
          <p:cNvPr id="291" name="Google Shape;291;p13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92" name="Google Shape;292;p135"/>
          <p:cNvSpPr>
            <a:spLocks noGrp="1"/>
          </p:cNvSpPr>
          <p:nvPr>
            <p:ph type="pic" idx="2"/>
          </p:nvPr>
        </p:nvSpPr>
        <p:spPr>
          <a:xfrm>
            <a:off x="1792288" y="612775"/>
            <a:ext cx="5486400" cy="4114800"/>
          </a:xfrm>
          <a:prstGeom prst="rect">
            <a:avLst/>
          </a:prstGeom>
          <a:noFill/>
          <a:ln>
            <a:noFill/>
          </a:ln>
        </p:spPr>
      </p:sp>
      <p:sp>
        <p:nvSpPr>
          <p:cNvPr id="293" name="Google Shape;293;p13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294" name="Google Shape;294;p1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5" name="Google Shape;295;p1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6" name="Google Shape;296;p1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97"/>
        <p:cNvGrpSpPr/>
        <p:nvPr/>
      </p:nvGrpSpPr>
      <p:grpSpPr>
        <a:xfrm>
          <a:off x="0" y="0"/>
          <a:ext cx="0" cy="0"/>
          <a:chOff x="0" y="0"/>
          <a:chExt cx="0" cy="0"/>
        </a:xfrm>
      </p:grpSpPr>
      <p:sp>
        <p:nvSpPr>
          <p:cNvPr id="298" name="Google Shape;298;p13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99" name="Google Shape;299;p13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00" name="Google Shape;300;p1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1" name="Google Shape;301;p1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2" name="Google Shape;302;p1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03"/>
        <p:cNvGrpSpPr/>
        <p:nvPr/>
      </p:nvGrpSpPr>
      <p:grpSpPr>
        <a:xfrm>
          <a:off x="0" y="0"/>
          <a:ext cx="0" cy="0"/>
          <a:chOff x="0" y="0"/>
          <a:chExt cx="0" cy="0"/>
        </a:xfrm>
      </p:grpSpPr>
      <p:sp>
        <p:nvSpPr>
          <p:cNvPr id="304" name="Google Shape;304;p13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05" name="Google Shape;305;p13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06" name="Google Shape;306;p1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7" name="Google Shape;307;p13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8" name="Google Shape;308;p13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15"/>
        <p:cNvGrpSpPr/>
        <p:nvPr/>
      </p:nvGrpSpPr>
      <p:grpSpPr>
        <a:xfrm>
          <a:off x="0" y="0"/>
          <a:ext cx="0" cy="0"/>
          <a:chOff x="0" y="0"/>
          <a:chExt cx="0" cy="0"/>
        </a:xfrm>
      </p:grpSpPr>
      <p:sp>
        <p:nvSpPr>
          <p:cNvPr id="316" name="Google Shape;316;p7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7" name="Google Shape;317;p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8" name="Google Shape;318;p7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19"/>
        <p:cNvGrpSpPr/>
        <p:nvPr/>
      </p:nvGrpSpPr>
      <p:grpSpPr>
        <a:xfrm>
          <a:off x="0" y="0"/>
          <a:ext cx="0" cy="0"/>
          <a:chOff x="0" y="0"/>
          <a:chExt cx="0" cy="0"/>
        </a:xfrm>
      </p:grpSpPr>
      <p:sp>
        <p:nvSpPr>
          <p:cNvPr id="320" name="Google Shape;320;p13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21" name="Google Shape;321;p13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322" name="Google Shape;322;p1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3" name="Google Shape;323;p1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4" name="Google Shape;324;p1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25"/>
        <p:cNvGrpSpPr/>
        <p:nvPr/>
      </p:nvGrpSpPr>
      <p:grpSpPr>
        <a:xfrm>
          <a:off x="0" y="0"/>
          <a:ext cx="0" cy="0"/>
          <a:chOff x="0" y="0"/>
          <a:chExt cx="0" cy="0"/>
        </a:xfrm>
      </p:grpSpPr>
      <p:sp>
        <p:nvSpPr>
          <p:cNvPr id="326" name="Google Shape;326;p13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27" name="Google Shape;327;p13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28" name="Google Shape;328;p13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9" name="Google Shape;329;p13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0" name="Google Shape;330;p1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31"/>
        <p:cNvGrpSpPr/>
        <p:nvPr/>
      </p:nvGrpSpPr>
      <p:grpSpPr>
        <a:xfrm>
          <a:off x="0" y="0"/>
          <a:ext cx="0" cy="0"/>
          <a:chOff x="0" y="0"/>
          <a:chExt cx="0" cy="0"/>
        </a:xfrm>
      </p:grpSpPr>
      <p:sp>
        <p:nvSpPr>
          <p:cNvPr id="332" name="Google Shape;332;p14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33" name="Google Shape;333;p14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34" name="Google Shape;334;p14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5" name="Google Shape;335;p14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6" name="Google Shape;336;p14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7"/>
        <p:cNvGrpSpPr/>
        <p:nvPr/>
      </p:nvGrpSpPr>
      <p:grpSpPr>
        <a:xfrm>
          <a:off x="0" y="0"/>
          <a:ext cx="0" cy="0"/>
          <a:chOff x="0" y="0"/>
          <a:chExt cx="0" cy="0"/>
        </a:xfrm>
      </p:grpSpPr>
      <p:sp>
        <p:nvSpPr>
          <p:cNvPr id="338" name="Google Shape;338;p1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39" name="Google Shape;339;p14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40" name="Google Shape;340;p14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41" name="Google Shape;341;p14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2" name="Google Shape;342;p14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3" name="Google Shape;343;p14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44"/>
        <p:cNvGrpSpPr/>
        <p:nvPr/>
      </p:nvGrpSpPr>
      <p:grpSpPr>
        <a:xfrm>
          <a:off x="0" y="0"/>
          <a:ext cx="0" cy="0"/>
          <a:chOff x="0" y="0"/>
          <a:chExt cx="0" cy="0"/>
        </a:xfrm>
      </p:grpSpPr>
      <p:sp>
        <p:nvSpPr>
          <p:cNvPr id="345" name="Google Shape;345;p14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46" name="Google Shape;346;p14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47" name="Google Shape;347;p14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348" name="Google Shape;348;p14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49" name="Google Shape;349;p14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350" name="Google Shape;350;p14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1" name="Google Shape;351;p14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2" name="Google Shape;352;p14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3"/>
        <p:cNvGrpSpPr/>
        <p:nvPr/>
      </p:nvGrpSpPr>
      <p:grpSpPr>
        <a:xfrm>
          <a:off x="0" y="0"/>
          <a:ext cx="0" cy="0"/>
          <a:chOff x="0" y="0"/>
          <a:chExt cx="0" cy="0"/>
        </a:xfrm>
      </p:grpSpPr>
      <p:sp>
        <p:nvSpPr>
          <p:cNvPr id="354" name="Google Shape;354;p14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55" name="Google Shape;355;p14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6" name="Google Shape;356;p14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7" name="Google Shape;357;p1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58"/>
        <p:cNvGrpSpPr/>
        <p:nvPr/>
      </p:nvGrpSpPr>
      <p:grpSpPr>
        <a:xfrm>
          <a:off x="0" y="0"/>
          <a:ext cx="0" cy="0"/>
          <a:chOff x="0" y="0"/>
          <a:chExt cx="0" cy="0"/>
        </a:xfrm>
      </p:grpSpPr>
      <p:sp>
        <p:nvSpPr>
          <p:cNvPr id="359" name="Google Shape;359;p14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60" name="Google Shape;360;p14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361" name="Google Shape;361;p14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362" name="Google Shape;362;p1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3" name="Google Shape;363;p1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4" name="Google Shape;364;p1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65"/>
        <p:cNvGrpSpPr/>
        <p:nvPr/>
      </p:nvGrpSpPr>
      <p:grpSpPr>
        <a:xfrm>
          <a:off x="0" y="0"/>
          <a:ext cx="0" cy="0"/>
          <a:chOff x="0" y="0"/>
          <a:chExt cx="0" cy="0"/>
        </a:xfrm>
      </p:grpSpPr>
      <p:sp>
        <p:nvSpPr>
          <p:cNvPr id="366" name="Google Shape;366;p14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67" name="Google Shape;367;p145"/>
          <p:cNvSpPr>
            <a:spLocks noGrp="1"/>
          </p:cNvSpPr>
          <p:nvPr>
            <p:ph type="pic" idx="2"/>
          </p:nvPr>
        </p:nvSpPr>
        <p:spPr>
          <a:xfrm>
            <a:off x="1792288" y="612775"/>
            <a:ext cx="5486400" cy="4114800"/>
          </a:xfrm>
          <a:prstGeom prst="rect">
            <a:avLst/>
          </a:prstGeom>
          <a:noFill/>
          <a:ln>
            <a:noFill/>
          </a:ln>
        </p:spPr>
      </p:sp>
      <p:sp>
        <p:nvSpPr>
          <p:cNvPr id="368" name="Google Shape;368;p14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369" name="Google Shape;369;p1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0" name="Google Shape;370;p1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1" name="Google Shape;371;p1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72"/>
        <p:cNvGrpSpPr/>
        <p:nvPr/>
      </p:nvGrpSpPr>
      <p:grpSpPr>
        <a:xfrm>
          <a:off x="0" y="0"/>
          <a:ext cx="0" cy="0"/>
          <a:chOff x="0" y="0"/>
          <a:chExt cx="0" cy="0"/>
        </a:xfrm>
      </p:grpSpPr>
      <p:sp>
        <p:nvSpPr>
          <p:cNvPr id="373" name="Google Shape;373;p14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74" name="Google Shape;374;p14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75" name="Google Shape;375;p1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6" name="Google Shape;376;p1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7" name="Google Shape;377;p1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78"/>
        <p:cNvGrpSpPr/>
        <p:nvPr/>
      </p:nvGrpSpPr>
      <p:grpSpPr>
        <a:xfrm>
          <a:off x="0" y="0"/>
          <a:ext cx="0" cy="0"/>
          <a:chOff x="0" y="0"/>
          <a:chExt cx="0" cy="0"/>
        </a:xfrm>
      </p:grpSpPr>
      <p:sp>
        <p:nvSpPr>
          <p:cNvPr id="379" name="Google Shape;379;p14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80" name="Google Shape;380;p14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81" name="Google Shape;381;p14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2" name="Google Shape;382;p1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3" name="Google Shape;383;p14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0"/>
        <p:cNvGrpSpPr/>
        <p:nvPr/>
      </p:nvGrpSpPr>
      <p:grpSpPr>
        <a:xfrm>
          <a:off x="0" y="0"/>
          <a:ext cx="0" cy="0"/>
          <a:chOff x="0" y="0"/>
          <a:chExt cx="0" cy="0"/>
        </a:xfrm>
      </p:grpSpPr>
      <p:sp>
        <p:nvSpPr>
          <p:cNvPr id="391" name="Google Shape;391;p7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2" name="Google Shape;392;p7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3" name="Google Shape;393;p7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94"/>
        <p:cNvGrpSpPr/>
        <p:nvPr/>
      </p:nvGrpSpPr>
      <p:grpSpPr>
        <a:xfrm>
          <a:off x="0" y="0"/>
          <a:ext cx="0" cy="0"/>
          <a:chOff x="0" y="0"/>
          <a:chExt cx="0" cy="0"/>
        </a:xfrm>
      </p:grpSpPr>
      <p:sp>
        <p:nvSpPr>
          <p:cNvPr id="395" name="Google Shape;395;p14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96" name="Google Shape;396;p14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397" name="Google Shape;397;p14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8" name="Google Shape;398;p14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9" name="Google Shape;399;p1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00"/>
        <p:cNvGrpSpPr/>
        <p:nvPr/>
      </p:nvGrpSpPr>
      <p:grpSpPr>
        <a:xfrm>
          <a:off x="0" y="0"/>
          <a:ext cx="0" cy="0"/>
          <a:chOff x="0" y="0"/>
          <a:chExt cx="0" cy="0"/>
        </a:xfrm>
      </p:grpSpPr>
      <p:sp>
        <p:nvSpPr>
          <p:cNvPr id="401" name="Google Shape;401;p14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02" name="Google Shape;402;p14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03" name="Google Shape;403;p14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4" name="Google Shape;404;p14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5" name="Google Shape;405;p14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06"/>
        <p:cNvGrpSpPr/>
        <p:nvPr/>
      </p:nvGrpSpPr>
      <p:grpSpPr>
        <a:xfrm>
          <a:off x="0" y="0"/>
          <a:ext cx="0" cy="0"/>
          <a:chOff x="0" y="0"/>
          <a:chExt cx="0" cy="0"/>
        </a:xfrm>
      </p:grpSpPr>
      <p:sp>
        <p:nvSpPr>
          <p:cNvPr id="407" name="Google Shape;407;p15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08" name="Google Shape;408;p15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09" name="Google Shape;409;p15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0" name="Google Shape;410;p15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1" name="Google Shape;411;p15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12"/>
        <p:cNvGrpSpPr/>
        <p:nvPr/>
      </p:nvGrpSpPr>
      <p:grpSpPr>
        <a:xfrm>
          <a:off x="0" y="0"/>
          <a:ext cx="0" cy="0"/>
          <a:chOff x="0" y="0"/>
          <a:chExt cx="0" cy="0"/>
        </a:xfrm>
      </p:grpSpPr>
      <p:sp>
        <p:nvSpPr>
          <p:cNvPr id="413" name="Google Shape;413;p1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14" name="Google Shape;414;p15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5" name="Google Shape;415;p15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6" name="Google Shape;416;p1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7" name="Google Shape;417;p15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8" name="Google Shape;418;p15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9"/>
        <p:cNvGrpSpPr/>
        <p:nvPr/>
      </p:nvGrpSpPr>
      <p:grpSpPr>
        <a:xfrm>
          <a:off x="0" y="0"/>
          <a:ext cx="0" cy="0"/>
          <a:chOff x="0" y="0"/>
          <a:chExt cx="0" cy="0"/>
        </a:xfrm>
      </p:grpSpPr>
      <p:sp>
        <p:nvSpPr>
          <p:cNvPr id="420" name="Google Shape;420;p15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21" name="Google Shape;421;p15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22" name="Google Shape;422;p15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23" name="Google Shape;423;p15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24" name="Google Shape;424;p15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25" name="Google Shape;425;p15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6" name="Google Shape;426;p1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7" name="Google Shape;427;p15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28"/>
        <p:cNvGrpSpPr/>
        <p:nvPr/>
      </p:nvGrpSpPr>
      <p:grpSpPr>
        <a:xfrm>
          <a:off x="0" y="0"/>
          <a:ext cx="0" cy="0"/>
          <a:chOff x="0" y="0"/>
          <a:chExt cx="0" cy="0"/>
        </a:xfrm>
      </p:grpSpPr>
      <p:sp>
        <p:nvSpPr>
          <p:cNvPr id="429" name="Google Shape;429;p15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30" name="Google Shape;430;p15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1" name="Google Shape;431;p15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2" name="Google Shape;432;p1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33"/>
        <p:cNvGrpSpPr/>
        <p:nvPr/>
      </p:nvGrpSpPr>
      <p:grpSpPr>
        <a:xfrm>
          <a:off x="0" y="0"/>
          <a:ext cx="0" cy="0"/>
          <a:chOff x="0" y="0"/>
          <a:chExt cx="0" cy="0"/>
        </a:xfrm>
      </p:grpSpPr>
      <p:sp>
        <p:nvSpPr>
          <p:cNvPr id="434" name="Google Shape;434;p15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35" name="Google Shape;435;p15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436" name="Google Shape;436;p15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437" name="Google Shape;437;p15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8" name="Google Shape;438;p15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9" name="Google Shape;439;p15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40"/>
        <p:cNvGrpSpPr/>
        <p:nvPr/>
      </p:nvGrpSpPr>
      <p:grpSpPr>
        <a:xfrm>
          <a:off x="0" y="0"/>
          <a:ext cx="0" cy="0"/>
          <a:chOff x="0" y="0"/>
          <a:chExt cx="0" cy="0"/>
        </a:xfrm>
      </p:grpSpPr>
      <p:sp>
        <p:nvSpPr>
          <p:cNvPr id="441" name="Google Shape;441;p15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42" name="Google Shape;442;p155"/>
          <p:cNvSpPr>
            <a:spLocks noGrp="1"/>
          </p:cNvSpPr>
          <p:nvPr>
            <p:ph type="pic" idx="2"/>
          </p:nvPr>
        </p:nvSpPr>
        <p:spPr>
          <a:xfrm>
            <a:off x="1792288" y="612775"/>
            <a:ext cx="5486400" cy="4114800"/>
          </a:xfrm>
          <a:prstGeom prst="rect">
            <a:avLst/>
          </a:prstGeom>
          <a:noFill/>
          <a:ln>
            <a:noFill/>
          </a:ln>
        </p:spPr>
      </p:sp>
      <p:sp>
        <p:nvSpPr>
          <p:cNvPr id="443" name="Google Shape;443;p15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444" name="Google Shape;444;p1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5" name="Google Shape;445;p15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6" name="Google Shape;446;p15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47"/>
        <p:cNvGrpSpPr/>
        <p:nvPr/>
      </p:nvGrpSpPr>
      <p:grpSpPr>
        <a:xfrm>
          <a:off x="0" y="0"/>
          <a:ext cx="0" cy="0"/>
          <a:chOff x="0" y="0"/>
          <a:chExt cx="0" cy="0"/>
        </a:xfrm>
      </p:grpSpPr>
      <p:sp>
        <p:nvSpPr>
          <p:cNvPr id="448" name="Google Shape;448;p15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49" name="Google Shape;449;p15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50" name="Google Shape;450;p15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1" name="Google Shape;451;p1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2" name="Google Shape;452;p15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53"/>
        <p:cNvGrpSpPr/>
        <p:nvPr/>
      </p:nvGrpSpPr>
      <p:grpSpPr>
        <a:xfrm>
          <a:off x="0" y="0"/>
          <a:ext cx="0" cy="0"/>
          <a:chOff x="0" y="0"/>
          <a:chExt cx="0" cy="0"/>
        </a:xfrm>
      </p:grpSpPr>
      <p:sp>
        <p:nvSpPr>
          <p:cNvPr id="454" name="Google Shape;454;p15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55" name="Google Shape;455;p15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56" name="Google Shape;456;p15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7" name="Google Shape;457;p15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8" name="Google Shape;458;p1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65"/>
        <p:cNvGrpSpPr/>
        <p:nvPr/>
      </p:nvGrpSpPr>
      <p:grpSpPr>
        <a:xfrm>
          <a:off x="0" y="0"/>
          <a:ext cx="0" cy="0"/>
          <a:chOff x="0" y="0"/>
          <a:chExt cx="0" cy="0"/>
        </a:xfrm>
      </p:grpSpPr>
      <p:sp>
        <p:nvSpPr>
          <p:cNvPr id="466" name="Google Shape;466;p8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7" name="Google Shape;467;p8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8" name="Google Shape;468;p8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69"/>
        <p:cNvGrpSpPr/>
        <p:nvPr/>
      </p:nvGrpSpPr>
      <p:grpSpPr>
        <a:xfrm>
          <a:off x="0" y="0"/>
          <a:ext cx="0" cy="0"/>
          <a:chOff x="0" y="0"/>
          <a:chExt cx="0" cy="0"/>
        </a:xfrm>
      </p:grpSpPr>
      <p:sp>
        <p:nvSpPr>
          <p:cNvPr id="470" name="Google Shape;470;p15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71" name="Google Shape;471;p15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472" name="Google Shape;472;p15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3" name="Google Shape;473;p15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4" name="Google Shape;474;p15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75"/>
        <p:cNvGrpSpPr/>
        <p:nvPr/>
      </p:nvGrpSpPr>
      <p:grpSpPr>
        <a:xfrm>
          <a:off x="0" y="0"/>
          <a:ext cx="0" cy="0"/>
          <a:chOff x="0" y="0"/>
          <a:chExt cx="0" cy="0"/>
        </a:xfrm>
      </p:grpSpPr>
      <p:sp>
        <p:nvSpPr>
          <p:cNvPr id="476" name="Google Shape;476;p15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77" name="Google Shape;477;p15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78" name="Google Shape;478;p15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9" name="Google Shape;479;p15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0" name="Google Shape;480;p15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81"/>
        <p:cNvGrpSpPr/>
        <p:nvPr/>
      </p:nvGrpSpPr>
      <p:grpSpPr>
        <a:xfrm>
          <a:off x="0" y="0"/>
          <a:ext cx="0" cy="0"/>
          <a:chOff x="0" y="0"/>
          <a:chExt cx="0" cy="0"/>
        </a:xfrm>
      </p:grpSpPr>
      <p:sp>
        <p:nvSpPr>
          <p:cNvPr id="482" name="Google Shape;482;p16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83" name="Google Shape;483;p16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84" name="Google Shape;484;p16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5" name="Google Shape;485;p16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6" name="Google Shape;486;p16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87"/>
        <p:cNvGrpSpPr/>
        <p:nvPr/>
      </p:nvGrpSpPr>
      <p:grpSpPr>
        <a:xfrm>
          <a:off x="0" y="0"/>
          <a:ext cx="0" cy="0"/>
          <a:chOff x="0" y="0"/>
          <a:chExt cx="0" cy="0"/>
        </a:xfrm>
      </p:grpSpPr>
      <p:sp>
        <p:nvSpPr>
          <p:cNvPr id="488" name="Google Shape;488;p16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89" name="Google Shape;489;p16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90" name="Google Shape;490;p16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91" name="Google Shape;491;p16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2" name="Google Shape;492;p16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3" name="Google Shape;493;p16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94"/>
        <p:cNvGrpSpPr/>
        <p:nvPr/>
      </p:nvGrpSpPr>
      <p:grpSpPr>
        <a:xfrm>
          <a:off x="0" y="0"/>
          <a:ext cx="0" cy="0"/>
          <a:chOff x="0" y="0"/>
          <a:chExt cx="0" cy="0"/>
        </a:xfrm>
      </p:grpSpPr>
      <p:sp>
        <p:nvSpPr>
          <p:cNvPr id="495" name="Google Shape;495;p16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96" name="Google Shape;496;p16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7" name="Google Shape;497;p16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98" name="Google Shape;498;p16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9" name="Google Shape;499;p16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0" name="Google Shape;500;p1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1" name="Google Shape;501;p16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2" name="Google Shape;502;p16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3"/>
        <p:cNvGrpSpPr/>
        <p:nvPr/>
      </p:nvGrpSpPr>
      <p:grpSpPr>
        <a:xfrm>
          <a:off x="0" y="0"/>
          <a:ext cx="0" cy="0"/>
          <a:chOff x="0" y="0"/>
          <a:chExt cx="0" cy="0"/>
        </a:xfrm>
      </p:grpSpPr>
      <p:sp>
        <p:nvSpPr>
          <p:cNvPr id="504" name="Google Shape;504;p16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05" name="Google Shape;505;p16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6" name="Google Shape;506;p1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7" name="Google Shape;507;p16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08"/>
        <p:cNvGrpSpPr/>
        <p:nvPr/>
      </p:nvGrpSpPr>
      <p:grpSpPr>
        <a:xfrm>
          <a:off x="0" y="0"/>
          <a:ext cx="0" cy="0"/>
          <a:chOff x="0" y="0"/>
          <a:chExt cx="0" cy="0"/>
        </a:xfrm>
      </p:grpSpPr>
      <p:sp>
        <p:nvSpPr>
          <p:cNvPr id="509" name="Google Shape;509;p16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10" name="Google Shape;510;p16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11" name="Google Shape;511;p16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12" name="Google Shape;512;p16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3" name="Google Shape;513;p16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4" name="Google Shape;514;p1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15"/>
        <p:cNvGrpSpPr/>
        <p:nvPr/>
      </p:nvGrpSpPr>
      <p:grpSpPr>
        <a:xfrm>
          <a:off x="0" y="0"/>
          <a:ext cx="0" cy="0"/>
          <a:chOff x="0" y="0"/>
          <a:chExt cx="0" cy="0"/>
        </a:xfrm>
      </p:grpSpPr>
      <p:sp>
        <p:nvSpPr>
          <p:cNvPr id="516" name="Google Shape;516;p16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17" name="Google Shape;517;p165"/>
          <p:cNvSpPr>
            <a:spLocks noGrp="1"/>
          </p:cNvSpPr>
          <p:nvPr>
            <p:ph type="pic" idx="2"/>
          </p:nvPr>
        </p:nvSpPr>
        <p:spPr>
          <a:xfrm>
            <a:off x="1792288" y="612775"/>
            <a:ext cx="5486400" cy="4114800"/>
          </a:xfrm>
          <a:prstGeom prst="rect">
            <a:avLst/>
          </a:prstGeom>
          <a:noFill/>
          <a:ln>
            <a:noFill/>
          </a:ln>
        </p:spPr>
      </p:sp>
      <p:sp>
        <p:nvSpPr>
          <p:cNvPr id="518" name="Google Shape;518;p16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19" name="Google Shape;519;p16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0" name="Google Shape;520;p16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1" name="Google Shape;521;p16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22"/>
        <p:cNvGrpSpPr/>
        <p:nvPr/>
      </p:nvGrpSpPr>
      <p:grpSpPr>
        <a:xfrm>
          <a:off x="0" y="0"/>
          <a:ext cx="0" cy="0"/>
          <a:chOff x="0" y="0"/>
          <a:chExt cx="0" cy="0"/>
        </a:xfrm>
      </p:grpSpPr>
      <p:sp>
        <p:nvSpPr>
          <p:cNvPr id="523" name="Google Shape;523;p16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24" name="Google Shape;524;p16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25" name="Google Shape;525;p16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6" name="Google Shape;526;p16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7" name="Google Shape;527;p16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528"/>
        <p:cNvGrpSpPr/>
        <p:nvPr/>
      </p:nvGrpSpPr>
      <p:grpSpPr>
        <a:xfrm>
          <a:off x="0" y="0"/>
          <a:ext cx="0" cy="0"/>
          <a:chOff x="0" y="0"/>
          <a:chExt cx="0" cy="0"/>
        </a:xfrm>
      </p:grpSpPr>
      <p:sp>
        <p:nvSpPr>
          <p:cNvPr id="529" name="Google Shape;529;p16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30" name="Google Shape;530;p16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31" name="Google Shape;531;p16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2" name="Google Shape;532;p16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3" name="Google Shape;533;p16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0"/>
        <p:cNvGrpSpPr/>
        <p:nvPr/>
      </p:nvGrpSpPr>
      <p:grpSpPr>
        <a:xfrm>
          <a:off x="0" y="0"/>
          <a:ext cx="0" cy="0"/>
          <a:chOff x="0" y="0"/>
          <a:chExt cx="0" cy="0"/>
        </a:xfrm>
      </p:grpSpPr>
      <p:sp>
        <p:nvSpPr>
          <p:cNvPr id="541" name="Google Shape;541;p8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2" name="Google Shape;542;p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3" name="Google Shape;543;p8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4"/>
        <p:cNvGrpSpPr/>
        <p:nvPr/>
      </p:nvGrpSpPr>
      <p:grpSpPr>
        <a:xfrm>
          <a:off x="0" y="0"/>
          <a:ext cx="0" cy="0"/>
          <a:chOff x="0" y="0"/>
          <a:chExt cx="0" cy="0"/>
        </a:xfrm>
      </p:grpSpPr>
      <p:sp>
        <p:nvSpPr>
          <p:cNvPr id="545" name="Google Shape;545;p16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46" name="Google Shape;546;p16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547" name="Google Shape;547;p16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8" name="Google Shape;548;p16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9" name="Google Shape;549;p16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50"/>
        <p:cNvGrpSpPr/>
        <p:nvPr/>
      </p:nvGrpSpPr>
      <p:grpSpPr>
        <a:xfrm>
          <a:off x="0" y="0"/>
          <a:ext cx="0" cy="0"/>
          <a:chOff x="0" y="0"/>
          <a:chExt cx="0" cy="0"/>
        </a:xfrm>
      </p:grpSpPr>
      <p:sp>
        <p:nvSpPr>
          <p:cNvPr id="551" name="Google Shape;551;p16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52" name="Google Shape;552;p16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53" name="Google Shape;553;p1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4" name="Google Shape;554;p16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5" name="Google Shape;555;p16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56"/>
        <p:cNvGrpSpPr/>
        <p:nvPr/>
      </p:nvGrpSpPr>
      <p:grpSpPr>
        <a:xfrm>
          <a:off x="0" y="0"/>
          <a:ext cx="0" cy="0"/>
          <a:chOff x="0" y="0"/>
          <a:chExt cx="0" cy="0"/>
        </a:xfrm>
      </p:grpSpPr>
      <p:sp>
        <p:nvSpPr>
          <p:cNvPr id="557" name="Google Shape;557;p17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58" name="Google Shape;558;p17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559" name="Google Shape;559;p17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0" name="Google Shape;560;p1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1" name="Google Shape;561;p17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62"/>
        <p:cNvGrpSpPr/>
        <p:nvPr/>
      </p:nvGrpSpPr>
      <p:grpSpPr>
        <a:xfrm>
          <a:off x="0" y="0"/>
          <a:ext cx="0" cy="0"/>
          <a:chOff x="0" y="0"/>
          <a:chExt cx="0" cy="0"/>
        </a:xfrm>
      </p:grpSpPr>
      <p:sp>
        <p:nvSpPr>
          <p:cNvPr id="563" name="Google Shape;563;p17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64" name="Google Shape;564;p17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565" name="Google Shape;565;p17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566" name="Google Shape;566;p17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7" name="Google Shape;567;p17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8" name="Google Shape;568;p1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69"/>
        <p:cNvGrpSpPr/>
        <p:nvPr/>
      </p:nvGrpSpPr>
      <p:grpSpPr>
        <a:xfrm>
          <a:off x="0" y="0"/>
          <a:ext cx="0" cy="0"/>
          <a:chOff x="0" y="0"/>
          <a:chExt cx="0" cy="0"/>
        </a:xfrm>
      </p:grpSpPr>
      <p:sp>
        <p:nvSpPr>
          <p:cNvPr id="570" name="Google Shape;570;p17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71" name="Google Shape;571;p17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72" name="Google Shape;572;p17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73" name="Google Shape;573;p17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74" name="Google Shape;574;p17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75" name="Google Shape;575;p17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6" name="Google Shape;576;p17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7" name="Google Shape;577;p17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78"/>
        <p:cNvGrpSpPr/>
        <p:nvPr/>
      </p:nvGrpSpPr>
      <p:grpSpPr>
        <a:xfrm>
          <a:off x="0" y="0"/>
          <a:ext cx="0" cy="0"/>
          <a:chOff x="0" y="0"/>
          <a:chExt cx="0" cy="0"/>
        </a:xfrm>
      </p:grpSpPr>
      <p:sp>
        <p:nvSpPr>
          <p:cNvPr id="579" name="Google Shape;579;p1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80" name="Google Shape;580;p17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1" name="Google Shape;581;p17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2" name="Google Shape;582;p17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3"/>
        <p:cNvGrpSpPr/>
        <p:nvPr/>
      </p:nvGrpSpPr>
      <p:grpSpPr>
        <a:xfrm>
          <a:off x="0" y="0"/>
          <a:ext cx="0" cy="0"/>
          <a:chOff x="0" y="0"/>
          <a:chExt cx="0" cy="0"/>
        </a:xfrm>
      </p:grpSpPr>
      <p:sp>
        <p:nvSpPr>
          <p:cNvPr id="584" name="Google Shape;584;p17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85" name="Google Shape;585;p17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86" name="Google Shape;586;p17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7" name="Google Shape;587;p17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8" name="Google Shape;588;p17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9" name="Google Shape;589;p17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90"/>
        <p:cNvGrpSpPr/>
        <p:nvPr/>
      </p:nvGrpSpPr>
      <p:grpSpPr>
        <a:xfrm>
          <a:off x="0" y="0"/>
          <a:ext cx="0" cy="0"/>
          <a:chOff x="0" y="0"/>
          <a:chExt cx="0" cy="0"/>
        </a:xfrm>
      </p:grpSpPr>
      <p:sp>
        <p:nvSpPr>
          <p:cNvPr id="591" name="Google Shape;591;p17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92" name="Google Shape;592;p175"/>
          <p:cNvSpPr>
            <a:spLocks noGrp="1"/>
          </p:cNvSpPr>
          <p:nvPr>
            <p:ph type="pic" idx="2"/>
          </p:nvPr>
        </p:nvSpPr>
        <p:spPr>
          <a:xfrm>
            <a:off x="1792288" y="612775"/>
            <a:ext cx="5486400" cy="4114800"/>
          </a:xfrm>
          <a:prstGeom prst="rect">
            <a:avLst/>
          </a:prstGeom>
          <a:noFill/>
          <a:ln>
            <a:noFill/>
          </a:ln>
        </p:spPr>
      </p:sp>
      <p:sp>
        <p:nvSpPr>
          <p:cNvPr id="593" name="Google Shape;593;p17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94" name="Google Shape;594;p1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5" name="Google Shape;595;p17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6" name="Google Shape;596;p17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97"/>
        <p:cNvGrpSpPr/>
        <p:nvPr/>
      </p:nvGrpSpPr>
      <p:grpSpPr>
        <a:xfrm>
          <a:off x="0" y="0"/>
          <a:ext cx="0" cy="0"/>
          <a:chOff x="0" y="0"/>
          <a:chExt cx="0" cy="0"/>
        </a:xfrm>
      </p:grpSpPr>
      <p:sp>
        <p:nvSpPr>
          <p:cNvPr id="598" name="Google Shape;598;p17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99" name="Google Shape;599;p17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00" name="Google Shape;600;p17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1" name="Google Shape;601;p1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2" name="Google Shape;602;p17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03"/>
        <p:cNvGrpSpPr/>
        <p:nvPr/>
      </p:nvGrpSpPr>
      <p:grpSpPr>
        <a:xfrm>
          <a:off x="0" y="0"/>
          <a:ext cx="0" cy="0"/>
          <a:chOff x="0" y="0"/>
          <a:chExt cx="0" cy="0"/>
        </a:xfrm>
      </p:grpSpPr>
      <p:sp>
        <p:nvSpPr>
          <p:cNvPr id="604" name="Google Shape;604;p17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05" name="Google Shape;605;p17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06" name="Google Shape;606;p17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7" name="Google Shape;607;p17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8" name="Google Shape;608;p1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15"/>
        <p:cNvGrpSpPr/>
        <p:nvPr/>
      </p:nvGrpSpPr>
      <p:grpSpPr>
        <a:xfrm>
          <a:off x="0" y="0"/>
          <a:ext cx="0" cy="0"/>
          <a:chOff x="0" y="0"/>
          <a:chExt cx="0" cy="0"/>
        </a:xfrm>
      </p:grpSpPr>
      <p:sp>
        <p:nvSpPr>
          <p:cNvPr id="616" name="Google Shape;616;p8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17" name="Google Shape;617;p8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618" name="Google Shape;618;p8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9" name="Google Shape;619;p8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0" name="Google Shape;620;p8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1"/>
        <p:cNvGrpSpPr/>
        <p:nvPr/>
      </p:nvGrpSpPr>
      <p:grpSpPr>
        <a:xfrm>
          <a:off x="0" y="0"/>
          <a:ext cx="0" cy="0"/>
          <a:chOff x="0" y="0"/>
          <a:chExt cx="0" cy="0"/>
        </a:xfrm>
      </p:grpSpPr>
      <p:sp>
        <p:nvSpPr>
          <p:cNvPr id="622" name="Google Shape;622;p17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23" name="Google Shape;623;p17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24" name="Google Shape;624;p17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5" name="Google Shape;625;p17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6" name="Google Shape;626;p17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27"/>
        <p:cNvGrpSpPr/>
        <p:nvPr/>
      </p:nvGrpSpPr>
      <p:grpSpPr>
        <a:xfrm>
          <a:off x="0" y="0"/>
          <a:ext cx="0" cy="0"/>
          <a:chOff x="0" y="0"/>
          <a:chExt cx="0" cy="0"/>
        </a:xfrm>
      </p:grpSpPr>
      <p:sp>
        <p:nvSpPr>
          <p:cNvPr id="628" name="Google Shape;628;p17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29" name="Google Shape;629;p17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630" name="Google Shape;630;p17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1" name="Google Shape;631;p17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2" name="Google Shape;632;p17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33"/>
        <p:cNvGrpSpPr/>
        <p:nvPr/>
      </p:nvGrpSpPr>
      <p:grpSpPr>
        <a:xfrm>
          <a:off x="0" y="0"/>
          <a:ext cx="0" cy="0"/>
          <a:chOff x="0" y="0"/>
          <a:chExt cx="0" cy="0"/>
        </a:xfrm>
      </p:grpSpPr>
      <p:sp>
        <p:nvSpPr>
          <p:cNvPr id="634" name="Google Shape;634;p18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35" name="Google Shape;635;p18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636" name="Google Shape;636;p18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637" name="Google Shape;637;p18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8" name="Google Shape;638;p18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9" name="Google Shape;639;p18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40"/>
        <p:cNvGrpSpPr/>
        <p:nvPr/>
      </p:nvGrpSpPr>
      <p:grpSpPr>
        <a:xfrm>
          <a:off x="0" y="0"/>
          <a:ext cx="0" cy="0"/>
          <a:chOff x="0" y="0"/>
          <a:chExt cx="0" cy="0"/>
        </a:xfrm>
      </p:grpSpPr>
      <p:sp>
        <p:nvSpPr>
          <p:cNvPr id="641" name="Google Shape;641;p18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42" name="Google Shape;642;p18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643" name="Google Shape;643;p18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644" name="Google Shape;644;p18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645" name="Google Shape;645;p18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646" name="Google Shape;646;p1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7" name="Google Shape;647;p18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8" name="Google Shape;648;p18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49"/>
        <p:cNvGrpSpPr/>
        <p:nvPr/>
      </p:nvGrpSpPr>
      <p:grpSpPr>
        <a:xfrm>
          <a:off x="0" y="0"/>
          <a:ext cx="0" cy="0"/>
          <a:chOff x="0" y="0"/>
          <a:chExt cx="0" cy="0"/>
        </a:xfrm>
      </p:grpSpPr>
      <p:sp>
        <p:nvSpPr>
          <p:cNvPr id="650" name="Google Shape;650;p18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51" name="Google Shape;651;p18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2" name="Google Shape;652;p1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3" name="Google Shape;653;p18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54"/>
        <p:cNvGrpSpPr/>
        <p:nvPr/>
      </p:nvGrpSpPr>
      <p:grpSpPr>
        <a:xfrm>
          <a:off x="0" y="0"/>
          <a:ext cx="0" cy="0"/>
          <a:chOff x="0" y="0"/>
          <a:chExt cx="0" cy="0"/>
        </a:xfrm>
      </p:grpSpPr>
      <p:sp>
        <p:nvSpPr>
          <p:cNvPr id="655" name="Google Shape;655;p18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6" name="Google Shape;656;p18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7" name="Google Shape;657;p1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58"/>
        <p:cNvGrpSpPr/>
        <p:nvPr/>
      </p:nvGrpSpPr>
      <p:grpSpPr>
        <a:xfrm>
          <a:off x="0" y="0"/>
          <a:ext cx="0" cy="0"/>
          <a:chOff x="0" y="0"/>
          <a:chExt cx="0" cy="0"/>
        </a:xfrm>
      </p:grpSpPr>
      <p:sp>
        <p:nvSpPr>
          <p:cNvPr id="659" name="Google Shape;659;p18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60" name="Google Shape;660;p18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61" name="Google Shape;661;p18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62" name="Google Shape;662;p18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3" name="Google Shape;663;p18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4" name="Google Shape;664;p18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5"/>
        <p:cNvGrpSpPr/>
        <p:nvPr/>
      </p:nvGrpSpPr>
      <p:grpSpPr>
        <a:xfrm>
          <a:off x="0" y="0"/>
          <a:ext cx="0" cy="0"/>
          <a:chOff x="0" y="0"/>
          <a:chExt cx="0" cy="0"/>
        </a:xfrm>
      </p:grpSpPr>
      <p:sp>
        <p:nvSpPr>
          <p:cNvPr id="666" name="Google Shape;666;p18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67" name="Google Shape;667;p185"/>
          <p:cNvSpPr>
            <a:spLocks noGrp="1"/>
          </p:cNvSpPr>
          <p:nvPr>
            <p:ph type="pic" idx="2"/>
          </p:nvPr>
        </p:nvSpPr>
        <p:spPr>
          <a:xfrm>
            <a:off x="1792288" y="612775"/>
            <a:ext cx="5486400" cy="4114800"/>
          </a:xfrm>
          <a:prstGeom prst="rect">
            <a:avLst/>
          </a:prstGeom>
          <a:noFill/>
          <a:ln>
            <a:noFill/>
          </a:ln>
        </p:spPr>
      </p:sp>
      <p:sp>
        <p:nvSpPr>
          <p:cNvPr id="668" name="Google Shape;668;p18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69" name="Google Shape;669;p18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0" name="Google Shape;670;p18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1" name="Google Shape;671;p18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72"/>
        <p:cNvGrpSpPr/>
        <p:nvPr/>
      </p:nvGrpSpPr>
      <p:grpSpPr>
        <a:xfrm>
          <a:off x="0" y="0"/>
          <a:ext cx="0" cy="0"/>
          <a:chOff x="0" y="0"/>
          <a:chExt cx="0" cy="0"/>
        </a:xfrm>
      </p:grpSpPr>
      <p:sp>
        <p:nvSpPr>
          <p:cNvPr id="673" name="Google Shape;673;p1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74" name="Google Shape;674;p18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75" name="Google Shape;675;p18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6" name="Google Shape;676;p18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7" name="Google Shape;677;p18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78"/>
        <p:cNvGrpSpPr/>
        <p:nvPr/>
      </p:nvGrpSpPr>
      <p:grpSpPr>
        <a:xfrm>
          <a:off x="0" y="0"/>
          <a:ext cx="0" cy="0"/>
          <a:chOff x="0" y="0"/>
          <a:chExt cx="0" cy="0"/>
        </a:xfrm>
      </p:grpSpPr>
      <p:sp>
        <p:nvSpPr>
          <p:cNvPr id="679" name="Google Shape;679;p18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80" name="Google Shape;680;p18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81" name="Google Shape;681;p18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2" name="Google Shape;682;p18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3" name="Google Shape;683;p18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90"/>
        <p:cNvGrpSpPr/>
        <p:nvPr/>
      </p:nvGrpSpPr>
      <p:grpSpPr>
        <a:xfrm>
          <a:off x="0" y="0"/>
          <a:ext cx="0" cy="0"/>
          <a:chOff x="0" y="0"/>
          <a:chExt cx="0" cy="0"/>
        </a:xfrm>
      </p:grpSpPr>
      <p:sp>
        <p:nvSpPr>
          <p:cNvPr id="691" name="Google Shape;691;p8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2" name="Google Shape;692;p8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3" name="Google Shape;693;p8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94"/>
        <p:cNvGrpSpPr/>
        <p:nvPr/>
      </p:nvGrpSpPr>
      <p:grpSpPr>
        <a:xfrm>
          <a:off x="0" y="0"/>
          <a:ext cx="0" cy="0"/>
          <a:chOff x="0" y="0"/>
          <a:chExt cx="0" cy="0"/>
        </a:xfrm>
      </p:grpSpPr>
      <p:sp>
        <p:nvSpPr>
          <p:cNvPr id="695" name="Google Shape;695;p1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96" name="Google Shape;696;p18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697" name="Google Shape;697;p18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8" name="Google Shape;698;p18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9" name="Google Shape;699;p18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00"/>
        <p:cNvGrpSpPr/>
        <p:nvPr/>
      </p:nvGrpSpPr>
      <p:grpSpPr>
        <a:xfrm>
          <a:off x="0" y="0"/>
          <a:ext cx="0" cy="0"/>
          <a:chOff x="0" y="0"/>
          <a:chExt cx="0" cy="0"/>
        </a:xfrm>
      </p:grpSpPr>
      <p:sp>
        <p:nvSpPr>
          <p:cNvPr id="701" name="Google Shape;701;p1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02" name="Google Shape;702;p18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03" name="Google Shape;703;p18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4" name="Google Shape;704;p18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5" name="Google Shape;705;p1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06"/>
        <p:cNvGrpSpPr/>
        <p:nvPr/>
      </p:nvGrpSpPr>
      <p:grpSpPr>
        <a:xfrm>
          <a:off x="0" y="0"/>
          <a:ext cx="0" cy="0"/>
          <a:chOff x="0" y="0"/>
          <a:chExt cx="0" cy="0"/>
        </a:xfrm>
      </p:grpSpPr>
      <p:sp>
        <p:nvSpPr>
          <p:cNvPr id="707" name="Google Shape;707;p19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08" name="Google Shape;708;p19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709" name="Google Shape;709;p19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0" name="Google Shape;710;p19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1" name="Google Shape;711;p19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12"/>
        <p:cNvGrpSpPr/>
        <p:nvPr/>
      </p:nvGrpSpPr>
      <p:grpSpPr>
        <a:xfrm>
          <a:off x="0" y="0"/>
          <a:ext cx="0" cy="0"/>
          <a:chOff x="0" y="0"/>
          <a:chExt cx="0" cy="0"/>
        </a:xfrm>
      </p:grpSpPr>
      <p:sp>
        <p:nvSpPr>
          <p:cNvPr id="713" name="Google Shape;713;p19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14" name="Google Shape;714;p19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715" name="Google Shape;715;p19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716" name="Google Shape;716;p19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7" name="Google Shape;717;p19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8" name="Google Shape;718;p19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19"/>
        <p:cNvGrpSpPr/>
        <p:nvPr/>
      </p:nvGrpSpPr>
      <p:grpSpPr>
        <a:xfrm>
          <a:off x="0" y="0"/>
          <a:ext cx="0" cy="0"/>
          <a:chOff x="0" y="0"/>
          <a:chExt cx="0" cy="0"/>
        </a:xfrm>
      </p:grpSpPr>
      <p:sp>
        <p:nvSpPr>
          <p:cNvPr id="720" name="Google Shape;720;p19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21" name="Google Shape;721;p19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722" name="Google Shape;722;p19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723" name="Google Shape;723;p19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724" name="Google Shape;724;p19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725" name="Google Shape;725;p19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6" name="Google Shape;726;p19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7" name="Google Shape;727;p19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28"/>
        <p:cNvGrpSpPr/>
        <p:nvPr/>
      </p:nvGrpSpPr>
      <p:grpSpPr>
        <a:xfrm>
          <a:off x="0" y="0"/>
          <a:ext cx="0" cy="0"/>
          <a:chOff x="0" y="0"/>
          <a:chExt cx="0" cy="0"/>
        </a:xfrm>
      </p:grpSpPr>
      <p:sp>
        <p:nvSpPr>
          <p:cNvPr id="729" name="Google Shape;729;p19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30" name="Google Shape;730;p19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1" name="Google Shape;731;p19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2" name="Google Shape;732;p19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33"/>
        <p:cNvGrpSpPr/>
        <p:nvPr/>
      </p:nvGrpSpPr>
      <p:grpSpPr>
        <a:xfrm>
          <a:off x="0" y="0"/>
          <a:ext cx="0" cy="0"/>
          <a:chOff x="0" y="0"/>
          <a:chExt cx="0" cy="0"/>
        </a:xfrm>
      </p:grpSpPr>
      <p:sp>
        <p:nvSpPr>
          <p:cNvPr id="734" name="Google Shape;734;p19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35" name="Google Shape;735;p19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736" name="Google Shape;736;p19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737" name="Google Shape;737;p19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8" name="Google Shape;738;p19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9" name="Google Shape;739;p19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40"/>
        <p:cNvGrpSpPr/>
        <p:nvPr/>
      </p:nvGrpSpPr>
      <p:grpSpPr>
        <a:xfrm>
          <a:off x="0" y="0"/>
          <a:ext cx="0" cy="0"/>
          <a:chOff x="0" y="0"/>
          <a:chExt cx="0" cy="0"/>
        </a:xfrm>
      </p:grpSpPr>
      <p:sp>
        <p:nvSpPr>
          <p:cNvPr id="741" name="Google Shape;741;p19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42" name="Google Shape;742;p195"/>
          <p:cNvSpPr>
            <a:spLocks noGrp="1"/>
          </p:cNvSpPr>
          <p:nvPr>
            <p:ph type="pic" idx="2"/>
          </p:nvPr>
        </p:nvSpPr>
        <p:spPr>
          <a:xfrm>
            <a:off x="1792288" y="612775"/>
            <a:ext cx="5486400" cy="4114800"/>
          </a:xfrm>
          <a:prstGeom prst="rect">
            <a:avLst/>
          </a:prstGeom>
          <a:noFill/>
          <a:ln>
            <a:noFill/>
          </a:ln>
        </p:spPr>
      </p:sp>
      <p:sp>
        <p:nvSpPr>
          <p:cNvPr id="743" name="Google Shape;743;p19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744" name="Google Shape;744;p19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5" name="Google Shape;745;p19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6" name="Google Shape;746;p19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47"/>
        <p:cNvGrpSpPr/>
        <p:nvPr/>
      </p:nvGrpSpPr>
      <p:grpSpPr>
        <a:xfrm>
          <a:off x="0" y="0"/>
          <a:ext cx="0" cy="0"/>
          <a:chOff x="0" y="0"/>
          <a:chExt cx="0" cy="0"/>
        </a:xfrm>
      </p:grpSpPr>
      <p:sp>
        <p:nvSpPr>
          <p:cNvPr id="748" name="Google Shape;748;p19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49" name="Google Shape;749;p19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0" name="Google Shape;750;p19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1" name="Google Shape;751;p19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2" name="Google Shape;752;p19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3"/>
        <p:cNvGrpSpPr/>
        <p:nvPr/>
      </p:nvGrpSpPr>
      <p:grpSpPr>
        <a:xfrm>
          <a:off x="0" y="0"/>
          <a:ext cx="0" cy="0"/>
          <a:chOff x="0" y="0"/>
          <a:chExt cx="0" cy="0"/>
        </a:xfrm>
      </p:grpSpPr>
      <p:sp>
        <p:nvSpPr>
          <p:cNvPr id="754" name="Google Shape;754;p19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55" name="Google Shape;755;p19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6" name="Google Shape;756;p19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7" name="Google Shape;757;p19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8" name="Google Shape;758;p19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5"/>
        <p:cNvGrpSpPr/>
        <p:nvPr/>
      </p:nvGrpSpPr>
      <p:grpSpPr>
        <a:xfrm>
          <a:off x="0" y="0"/>
          <a:ext cx="0" cy="0"/>
          <a:chOff x="0" y="0"/>
          <a:chExt cx="0" cy="0"/>
        </a:xfrm>
      </p:grpSpPr>
      <p:sp>
        <p:nvSpPr>
          <p:cNvPr id="766" name="Google Shape;766;p8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7" name="Google Shape;767;p8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8" name="Google Shape;768;p8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69"/>
        <p:cNvGrpSpPr/>
        <p:nvPr/>
      </p:nvGrpSpPr>
      <p:grpSpPr>
        <a:xfrm>
          <a:off x="0" y="0"/>
          <a:ext cx="0" cy="0"/>
          <a:chOff x="0" y="0"/>
          <a:chExt cx="0" cy="0"/>
        </a:xfrm>
      </p:grpSpPr>
      <p:sp>
        <p:nvSpPr>
          <p:cNvPr id="770" name="Google Shape;770;p19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71" name="Google Shape;771;p19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772" name="Google Shape;772;p19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3" name="Google Shape;773;p19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4" name="Google Shape;774;p19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75"/>
        <p:cNvGrpSpPr/>
        <p:nvPr/>
      </p:nvGrpSpPr>
      <p:grpSpPr>
        <a:xfrm>
          <a:off x="0" y="0"/>
          <a:ext cx="0" cy="0"/>
          <a:chOff x="0" y="0"/>
          <a:chExt cx="0" cy="0"/>
        </a:xfrm>
      </p:grpSpPr>
      <p:sp>
        <p:nvSpPr>
          <p:cNvPr id="776" name="Google Shape;776;p19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77" name="Google Shape;777;p19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8" name="Google Shape;778;p19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9" name="Google Shape;779;p19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0" name="Google Shape;780;p19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81"/>
        <p:cNvGrpSpPr/>
        <p:nvPr/>
      </p:nvGrpSpPr>
      <p:grpSpPr>
        <a:xfrm>
          <a:off x="0" y="0"/>
          <a:ext cx="0" cy="0"/>
          <a:chOff x="0" y="0"/>
          <a:chExt cx="0" cy="0"/>
        </a:xfrm>
      </p:grpSpPr>
      <p:sp>
        <p:nvSpPr>
          <p:cNvPr id="782" name="Google Shape;782;p20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83" name="Google Shape;783;p20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784" name="Google Shape;784;p20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5" name="Google Shape;785;p20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6" name="Google Shape;786;p20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7"/>
        <p:cNvGrpSpPr/>
        <p:nvPr/>
      </p:nvGrpSpPr>
      <p:grpSpPr>
        <a:xfrm>
          <a:off x="0" y="0"/>
          <a:ext cx="0" cy="0"/>
          <a:chOff x="0" y="0"/>
          <a:chExt cx="0" cy="0"/>
        </a:xfrm>
      </p:grpSpPr>
      <p:sp>
        <p:nvSpPr>
          <p:cNvPr id="788" name="Google Shape;788;p2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89" name="Google Shape;789;p20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790" name="Google Shape;790;p20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791" name="Google Shape;791;p20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2" name="Google Shape;792;p20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3" name="Google Shape;793;p20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94"/>
        <p:cNvGrpSpPr/>
        <p:nvPr/>
      </p:nvGrpSpPr>
      <p:grpSpPr>
        <a:xfrm>
          <a:off x="0" y="0"/>
          <a:ext cx="0" cy="0"/>
          <a:chOff x="0" y="0"/>
          <a:chExt cx="0" cy="0"/>
        </a:xfrm>
      </p:grpSpPr>
      <p:sp>
        <p:nvSpPr>
          <p:cNvPr id="795" name="Google Shape;795;p20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96" name="Google Shape;796;p20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797" name="Google Shape;797;p20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798" name="Google Shape;798;p20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799" name="Google Shape;799;p20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800" name="Google Shape;800;p20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1" name="Google Shape;801;p20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2" name="Google Shape;802;p20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03"/>
        <p:cNvGrpSpPr/>
        <p:nvPr/>
      </p:nvGrpSpPr>
      <p:grpSpPr>
        <a:xfrm>
          <a:off x="0" y="0"/>
          <a:ext cx="0" cy="0"/>
          <a:chOff x="0" y="0"/>
          <a:chExt cx="0" cy="0"/>
        </a:xfrm>
      </p:grpSpPr>
      <p:sp>
        <p:nvSpPr>
          <p:cNvPr id="804" name="Google Shape;804;p20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05" name="Google Shape;805;p20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6" name="Google Shape;806;p20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7" name="Google Shape;807;p20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08"/>
        <p:cNvGrpSpPr/>
        <p:nvPr/>
      </p:nvGrpSpPr>
      <p:grpSpPr>
        <a:xfrm>
          <a:off x="0" y="0"/>
          <a:ext cx="0" cy="0"/>
          <a:chOff x="0" y="0"/>
          <a:chExt cx="0" cy="0"/>
        </a:xfrm>
      </p:grpSpPr>
      <p:sp>
        <p:nvSpPr>
          <p:cNvPr id="809" name="Google Shape;809;p20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10" name="Google Shape;810;p20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811" name="Google Shape;811;p20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812" name="Google Shape;812;p20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3" name="Google Shape;813;p20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4" name="Google Shape;814;p20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15"/>
        <p:cNvGrpSpPr/>
        <p:nvPr/>
      </p:nvGrpSpPr>
      <p:grpSpPr>
        <a:xfrm>
          <a:off x="0" y="0"/>
          <a:ext cx="0" cy="0"/>
          <a:chOff x="0" y="0"/>
          <a:chExt cx="0" cy="0"/>
        </a:xfrm>
      </p:grpSpPr>
      <p:sp>
        <p:nvSpPr>
          <p:cNvPr id="816" name="Google Shape;816;p20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17" name="Google Shape;817;p205"/>
          <p:cNvSpPr>
            <a:spLocks noGrp="1"/>
          </p:cNvSpPr>
          <p:nvPr>
            <p:ph type="pic" idx="2"/>
          </p:nvPr>
        </p:nvSpPr>
        <p:spPr>
          <a:xfrm>
            <a:off x="1792288" y="612775"/>
            <a:ext cx="5486400" cy="4114800"/>
          </a:xfrm>
          <a:prstGeom prst="rect">
            <a:avLst/>
          </a:prstGeom>
          <a:noFill/>
          <a:ln>
            <a:noFill/>
          </a:ln>
        </p:spPr>
      </p:sp>
      <p:sp>
        <p:nvSpPr>
          <p:cNvPr id="818" name="Google Shape;818;p20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819" name="Google Shape;819;p20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0" name="Google Shape;820;p20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1" name="Google Shape;821;p20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22"/>
        <p:cNvGrpSpPr/>
        <p:nvPr/>
      </p:nvGrpSpPr>
      <p:grpSpPr>
        <a:xfrm>
          <a:off x="0" y="0"/>
          <a:ext cx="0" cy="0"/>
          <a:chOff x="0" y="0"/>
          <a:chExt cx="0" cy="0"/>
        </a:xfrm>
      </p:grpSpPr>
      <p:sp>
        <p:nvSpPr>
          <p:cNvPr id="823" name="Google Shape;823;p20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24" name="Google Shape;824;p20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25" name="Google Shape;825;p20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6" name="Google Shape;826;p20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7" name="Google Shape;827;p20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28"/>
        <p:cNvGrpSpPr/>
        <p:nvPr/>
      </p:nvGrpSpPr>
      <p:grpSpPr>
        <a:xfrm>
          <a:off x="0" y="0"/>
          <a:ext cx="0" cy="0"/>
          <a:chOff x="0" y="0"/>
          <a:chExt cx="0" cy="0"/>
        </a:xfrm>
      </p:grpSpPr>
      <p:sp>
        <p:nvSpPr>
          <p:cNvPr id="829" name="Google Shape;829;p20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30" name="Google Shape;830;p20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31" name="Google Shape;831;p20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2" name="Google Shape;832;p20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3" name="Google Shape;833;p20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40"/>
        <p:cNvGrpSpPr/>
        <p:nvPr/>
      </p:nvGrpSpPr>
      <p:grpSpPr>
        <a:xfrm>
          <a:off x="0" y="0"/>
          <a:ext cx="0" cy="0"/>
          <a:chOff x="0" y="0"/>
          <a:chExt cx="0" cy="0"/>
        </a:xfrm>
      </p:grpSpPr>
      <p:sp>
        <p:nvSpPr>
          <p:cNvPr id="841" name="Google Shape;841;p9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2" name="Google Shape;842;p9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3" name="Google Shape;843;p9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44"/>
        <p:cNvGrpSpPr/>
        <p:nvPr/>
      </p:nvGrpSpPr>
      <p:grpSpPr>
        <a:xfrm>
          <a:off x="0" y="0"/>
          <a:ext cx="0" cy="0"/>
          <a:chOff x="0" y="0"/>
          <a:chExt cx="0" cy="0"/>
        </a:xfrm>
      </p:grpSpPr>
      <p:sp>
        <p:nvSpPr>
          <p:cNvPr id="845" name="Google Shape;845;p20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46" name="Google Shape;846;p20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847" name="Google Shape;847;p20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8" name="Google Shape;848;p20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9" name="Google Shape;849;p20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50"/>
        <p:cNvGrpSpPr/>
        <p:nvPr/>
      </p:nvGrpSpPr>
      <p:grpSpPr>
        <a:xfrm>
          <a:off x="0" y="0"/>
          <a:ext cx="0" cy="0"/>
          <a:chOff x="0" y="0"/>
          <a:chExt cx="0" cy="0"/>
        </a:xfrm>
      </p:grpSpPr>
      <p:sp>
        <p:nvSpPr>
          <p:cNvPr id="851" name="Google Shape;851;p20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52" name="Google Shape;852;p20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53" name="Google Shape;853;p20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4" name="Google Shape;854;p20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5" name="Google Shape;855;p20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56"/>
        <p:cNvGrpSpPr/>
        <p:nvPr/>
      </p:nvGrpSpPr>
      <p:grpSpPr>
        <a:xfrm>
          <a:off x="0" y="0"/>
          <a:ext cx="0" cy="0"/>
          <a:chOff x="0" y="0"/>
          <a:chExt cx="0" cy="0"/>
        </a:xfrm>
      </p:grpSpPr>
      <p:sp>
        <p:nvSpPr>
          <p:cNvPr id="857" name="Google Shape;857;p21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58" name="Google Shape;858;p21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859" name="Google Shape;859;p2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0" name="Google Shape;860;p2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1" name="Google Shape;861;p2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62"/>
        <p:cNvGrpSpPr/>
        <p:nvPr/>
      </p:nvGrpSpPr>
      <p:grpSpPr>
        <a:xfrm>
          <a:off x="0" y="0"/>
          <a:ext cx="0" cy="0"/>
          <a:chOff x="0" y="0"/>
          <a:chExt cx="0" cy="0"/>
        </a:xfrm>
      </p:grpSpPr>
      <p:sp>
        <p:nvSpPr>
          <p:cNvPr id="863" name="Google Shape;863;p2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64" name="Google Shape;864;p21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865" name="Google Shape;865;p21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866" name="Google Shape;866;p2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7" name="Google Shape;867;p2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8" name="Google Shape;868;p2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69"/>
        <p:cNvGrpSpPr/>
        <p:nvPr/>
      </p:nvGrpSpPr>
      <p:grpSpPr>
        <a:xfrm>
          <a:off x="0" y="0"/>
          <a:ext cx="0" cy="0"/>
          <a:chOff x="0" y="0"/>
          <a:chExt cx="0" cy="0"/>
        </a:xfrm>
      </p:grpSpPr>
      <p:sp>
        <p:nvSpPr>
          <p:cNvPr id="870" name="Google Shape;870;p2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71" name="Google Shape;871;p21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872" name="Google Shape;872;p21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873" name="Google Shape;873;p21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874" name="Google Shape;874;p21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875" name="Google Shape;875;p2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6" name="Google Shape;876;p2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7" name="Google Shape;877;p2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78"/>
        <p:cNvGrpSpPr/>
        <p:nvPr/>
      </p:nvGrpSpPr>
      <p:grpSpPr>
        <a:xfrm>
          <a:off x="0" y="0"/>
          <a:ext cx="0" cy="0"/>
          <a:chOff x="0" y="0"/>
          <a:chExt cx="0" cy="0"/>
        </a:xfrm>
      </p:grpSpPr>
      <p:sp>
        <p:nvSpPr>
          <p:cNvPr id="879" name="Google Shape;879;p2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80" name="Google Shape;880;p2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1" name="Google Shape;881;p2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2" name="Google Shape;882;p2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83"/>
        <p:cNvGrpSpPr/>
        <p:nvPr/>
      </p:nvGrpSpPr>
      <p:grpSpPr>
        <a:xfrm>
          <a:off x="0" y="0"/>
          <a:ext cx="0" cy="0"/>
          <a:chOff x="0" y="0"/>
          <a:chExt cx="0" cy="0"/>
        </a:xfrm>
      </p:grpSpPr>
      <p:sp>
        <p:nvSpPr>
          <p:cNvPr id="884" name="Google Shape;884;p21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85" name="Google Shape;885;p21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886" name="Google Shape;886;p21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887" name="Google Shape;887;p2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8" name="Google Shape;888;p2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9" name="Google Shape;889;p2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90"/>
        <p:cNvGrpSpPr/>
        <p:nvPr/>
      </p:nvGrpSpPr>
      <p:grpSpPr>
        <a:xfrm>
          <a:off x="0" y="0"/>
          <a:ext cx="0" cy="0"/>
          <a:chOff x="0" y="0"/>
          <a:chExt cx="0" cy="0"/>
        </a:xfrm>
      </p:grpSpPr>
      <p:sp>
        <p:nvSpPr>
          <p:cNvPr id="891" name="Google Shape;891;p21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92" name="Google Shape;892;p215"/>
          <p:cNvSpPr>
            <a:spLocks noGrp="1"/>
          </p:cNvSpPr>
          <p:nvPr>
            <p:ph type="pic" idx="2"/>
          </p:nvPr>
        </p:nvSpPr>
        <p:spPr>
          <a:xfrm>
            <a:off x="1792288" y="612775"/>
            <a:ext cx="5486400" cy="4114800"/>
          </a:xfrm>
          <a:prstGeom prst="rect">
            <a:avLst/>
          </a:prstGeom>
          <a:noFill/>
          <a:ln>
            <a:noFill/>
          </a:ln>
        </p:spPr>
      </p:sp>
      <p:sp>
        <p:nvSpPr>
          <p:cNvPr id="893" name="Google Shape;893;p21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894" name="Google Shape;894;p2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5" name="Google Shape;895;p2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6" name="Google Shape;896;p2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97"/>
        <p:cNvGrpSpPr/>
        <p:nvPr/>
      </p:nvGrpSpPr>
      <p:grpSpPr>
        <a:xfrm>
          <a:off x="0" y="0"/>
          <a:ext cx="0" cy="0"/>
          <a:chOff x="0" y="0"/>
          <a:chExt cx="0" cy="0"/>
        </a:xfrm>
      </p:grpSpPr>
      <p:sp>
        <p:nvSpPr>
          <p:cNvPr id="898" name="Google Shape;898;p2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99" name="Google Shape;899;p21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00" name="Google Shape;900;p2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1" name="Google Shape;901;p2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2" name="Google Shape;902;p2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03"/>
        <p:cNvGrpSpPr/>
        <p:nvPr/>
      </p:nvGrpSpPr>
      <p:grpSpPr>
        <a:xfrm>
          <a:off x="0" y="0"/>
          <a:ext cx="0" cy="0"/>
          <a:chOff x="0" y="0"/>
          <a:chExt cx="0" cy="0"/>
        </a:xfrm>
      </p:grpSpPr>
      <p:sp>
        <p:nvSpPr>
          <p:cNvPr id="904" name="Google Shape;904;p21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05" name="Google Shape;905;p21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06" name="Google Shape;906;p2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7" name="Google Shape;907;p2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8" name="Google Shape;908;p2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15"/>
        <p:cNvGrpSpPr/>
        <p:nvPr/>
      </p:nvGrpSpPr>
      <p:grpSpPr>
        <a:xfrm>
          <a:off x="0" y="0"/>
          <a:ext cx="0" cy="0"/>
          <a:chOff x="0" y="0"/>
          <a:chExt cx="0" cy="0"/>
        </a:xfrm>
      </p:grpSpPr>
      <p:sp>
        <p:nvSpPr>
          <p:cNvPr id="916" name="Google Shape;916;p9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17" name="Google Shape;917;p9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918" name="Google Shape;918;p9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9" name="Google Shape;919;p9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0" name="Google Shape;920;p9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21"/>
        <p:cNvGrpSpPr/>
        <p:nvPr/>
      </p:nvGrpSpPr>
      <p:grpSpPr>
        <a:xfrm>
          <a:off x="0" y="0"/>
          <a:ext cx="0" cy="0"/>
          <a:chOff x="0" y="0"/>
          <a:chExt cx="0" cy="0"/>
        </a:xfrm>
      </p:grpSpPr>
      <p:sp>
        <p:nvSpPr>
          <p:cNvPr id="922" name="Google Shape;922;p2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23" name="Google Shape;923;p21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24" name="Google Shape;924;p2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5" name="Google Shape;925;p2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6" name="Google Shape;926;p2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27"/>
        <p:cNvGrpSpPr/>
        <p:nvPr/>
      </p:nvGrpSpPr>
      <p:grpSpPr>
        <a:xfrm>
          <a:off x="0" y="0"/>
          <a:ext cx="0" cy="0"/>
          <a:chOff x="0" y="0"/>
          <a:chExt cx="0" cy="0"/>
        </a:xfrm>
      </p:grpSpPr>
      <p:sp>
        <p:nvSpPr>
          <p:cNvPr id="928" name="Google Shape;928;p21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29" name="Google Shape;929;p21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930" name="Google Shape;930;p2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1" name="Google Shape;931;p2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2" name="Google Shape;932;p2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33"/>
        <p:cNvGrpSpPr/>
        <p:nvPr/>
      </p:nvGrpSpPr>
      <p:grpSpPr>
        <a:xfrm>
          <a:off x="0" y="0"/>
          <a:ext cx="0" cy="0"/>
          <a:chOff x="0" y="0"/>
          <a:chExt cx="0" cy="0"/>
        </a:xfrm>
      </p:grpSpPr>
      <p:sp>
        <p:nvSpPr>
          <p:cNvPr id="934" name="Google Shape;934;p2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35" name="Google Shape;935;p22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936" name="Google Shape;936;p22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937" name="Google Shape;937;p2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8" name="Google Shape;938;p2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9" name="Google Shape;939;p2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40"/>
        <p:cNvGrpSpPr/>
        <p:nvPr/>
      </p:nvGrpSpPr>
      <p:grpSpPr>
        <a:xfrm>
          <a:off x="0" y="0"/>
          <a:ext cx="0" cy="0"/>
          <a:chOff x="0" y="0"/>
          <a:chExt cx="0" cy="0"/>
        </a:xfrm>
      </p:grpSpPr>
      <p:sp>
        <p:nvSpPr>
          <p:cNvPr id="941" name="Google Shape;941;p2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42" name="Google Shape;942;p22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943" name="Google Shape;943;p22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944" name="Google Shape;944;p22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945" name="Google Shape;945;p22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946" name="Google Shape;946;p2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7" name="Google Shape;947;p2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8" name="Google Shape;948;p2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9"/>
        <p:cNvGrpSpPr/>
        <p:nvPr/>
      </p:nvGrpSpPr>
      <p:grpSpPr>
        <a:xfrm>
          <a:off x="0" y="0"/>
          <a:ext cx="0" cy="0"/>
          <a:chOff x="0" y="0"/>
          <a:chExt cx="0" cy="0"/>
        </a:xfrm>
      </p:grpSpPr>
      <p:sp>
        <p:nvSpPr>
          <p:cNvPr id="950" name="Google Shape;950;p2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51" name="Google Shape;951;p2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2" name="Google Shape;952;p2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3" name="Google Shape;953;p2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4"/>
        <p:cNvGrpSpPr/>
        <p:nvPr/>
      </p:nvGrpSpPr>
      <p:grpSpPr>
        <a:xfrm>
          <a:off x="0" y="0"/>
          <a:ext cx="0" cy="0"/>
          <a:chOff x="0" y="0"/>
          <a:chExt cx="0" cy="0"/>
        </a:xfrm>
      </p:grpSpPr>
      <p:sp>
        <p:nvSpPr>
          <p:cNvPr id="955" name="Google Shape;955;p2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6" name="Google Shape;956;p2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7" name="Google Shape;957;p2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58"/>
        <p:cNvGrpSpPr/>
        <p:nvPr/>
      </p:nvGrpSpPr>
      <p:grpSpPr>
        <a:xfrm>
          <a:off x="0" y="0"/>
          <a:ext cx="0" cy="0"/>
          <a:chOff x="0" y="0"/>
          <a:chExt cx="0" cy="0"/>
        </a:xfrm>
      </p:grpSpPr>
      <p:sp>
        <p:nvSpPr>
          <p:cNvPr id="959" name="Google Shape;959;p22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60" name="Google Shape;960;p22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961" name="Google Shape;961;p22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962" name="Google Shape;962;p2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3" name="Google Shape;963;p2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4" name="Google Shape;964;p2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65"/>
        <p:cNvGrpSpPr/>
        <p:nvPr/>
      </p:nvGrpSpPr>
      <p:grpSpPr>
        <a:xfrm>
          <a:off x="0" y="0"/>
          <a:ext cx="0" cy="0"/>
          <a:chOff x="0" y="0"/>
          <a:chExt cx="0" cy="0"/>
        </a:xfrm>
      </p:grpSpPr>
      <p:sp>
        <p:nvSpPr>
          <p:cNvPr id="966" name="Google Shape;966;p22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67" name="Google Shape;967;p225"/>
          <p:cNvSpPr>
            <a:spLocks noGrp="1"/>
          </p:cNvSpPr>
          <p:nvPr>
            <p:ph type="pic" idx="2"/>
          </p:nvPr>
        </p:nvSpPr>
        <p:spPr>
          <a:xfrm>
            <a:off x="1792288" y="612775"/>
            <a:ext cx="5486400" cy="4114800"/>
          </a:xfrm>
          <a:prstGeom prst="rect">
            <a:avLst/>
          </a:prstGeom>
          <a:noFill/>
          <a:ln>
            <a:noFill/>
          </a:ln>
        </p:spPr>
      </p:sp>
      <p:sp>
        <p:nvSpPr>
          <p:cNvPr id="968" name="Google Shape;968;p22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969" name="Google Shape;969;p2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0" name="Google Shape;970;p2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1" name="Google Shape;971;p2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72"/>
        <p:cNvGrpSpPr/>
        <p:nvPr/>
      </p:nvGrpSpPr>
      <p:grpSpPr>
        <a:xfrm>
          <a:off x="0" y="0"/>
          <a:ext cx="0" cy="0"/>
          <a:chOff x="0" y="0"/>
          <a:chExt cx="0" cy="0"/>
        </a:xfrm>
      </p:grpSpPr>
      <p:sp>
        <p:nvSpPr>
          <p:cNvPr id="973" name="Google Shape;973;p2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74" name="Google Shape;974;p22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75" name="Google Shape;975;p2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6" name="Google Shape;976;p2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7" name="Google Shape;977;p2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78"/>
        <p:cNvGrpSpPr/>
        <p:nvPr/>
      </p:nvGrpSpPr>
      <p:grpSpPr>
        <a:xfrm>
          <a:off x="0" y="0"/>
          <a:ext cx="0" cy="0"/>
          <a:chOff x="0" y="0"/>
          <a:chExt cx="0" cy="0"/>
        </a:xfrm>
      </p:grpSpPr>
      <p:sp>
        <p:nvSpPr>
          <p:cNvPr id="979" name="Google Shape;979;p22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80" name="Google Shape;980;p22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81" name="Google Shape;981;p2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2" name="Google Shape;982;p2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3" name="Google Shape;983;p2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90"/>
        <p:cNvGrpSpPr/>
        <p:nvPr/>
      </p:nvGrpSpPr>
      <p:grpSpPr>
        <a:xfrm>
          <a:off x="0" y="0"/>
          <a:ext cx="0" cy="0"/>
          <a:chOff x="0" y="0"/>
          <a:chExt cx="0" cy="0"/>
        </a:xfrm>
      </p:grpSpPr>
      <p:sp>
        <p:nvSpPr>
          <p:cNvPr id="991" name="Google Shape;991;p9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2" name="Google Shape;992;p9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3" name="Google Shape;993;p9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94"/>
        <p:cNvGrpSpPr/>
        <p:nvPr/>
      </p:nvGrpSpPr>
      <p:grpSpPr>
        <a:xfrm>
          <a:off x="0" y="0"/>
          <a:ext cx="0" cy="0"/>
          <a:chOff x="0" y="0"/>
          <a:chExt cx="0" cy="0"/>
        </a:xfrm>
      </p:grpSpPr>
      <p:sp>
        <p:nvSpPr>
          <p:cNvPr id="995" name="Google Shape;995;p22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96" name="Google Shape;996;p22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997" name="Google Shape;997;p2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8" name="Google Shape;998;p2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9" name="Google Shape;999;p2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00"/>
        <p:cNvGrpSpPr/>
        <p:nvPr/>
      </p:nvGrpSpPr>
      <p:grpSpPr>
        <a:xfrm>
          <a:off x="0" y="0"/>
          <a:ext cx="0" cy="0"/>
          <a:chOff x="0" y="0"/>
          <a:chExt cx="0" cy="0"/>
        </a:xfrm>
      </p:grpSpPr>
      <p:sp>
        <p:nvSpPr>
          <p:cNvPr id="1001" name="Google Shape;1001;p2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02" name="Google Shape;1002;p22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03" name="Google Shape;1003;p2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4" name="Google Shape;1004;p2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5" name="Google Shape;1005;p2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06"/>
        <p:cNvGrpSpPr/>
        <p:nvPr/>
      </p:nvGrpSpPr>
      <p:grpSpPr>
        <a:xfrm>
          <a:off x="0" y="0"/>
          <a:ext cx="0" cy="0"/>
          <a:chOff x="0" y="0"/>
          <a:chExt cx="0" cy="0"/>
        </a:xfrm>
      </p:grpSpPr>
      <p:sp>
        <p:nvSpPr>
          <p:cNvPr id="1007" name="Google Shape;1007;p23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08" name="Google Shape;1008;p23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09" name="Google Shape;1009;p2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0" name="Google Shape;1010;p2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1" name="Google Shape;1011;p2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12"/>
        <p:cNvGrpSpPr/>
        <p:nvPr/>
      </p:nvGrpSpPr>
      <p:grpSpPr>
        <a:xfrm>
          <a:off x="0" y="0"/>
          <a:ext cx="0" cy="0"/>
          <a:chOff x="0" y="0"/>
          <a:chExt cx="0" cy="0"/>
        </a:xfrm>
      </p:grpSpPr>
      <p:sp>
        <p:nvSpPr>
          <p:cNvPr id="1013" name="Google Shape;1013;p2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14" name="Google Shape;1014;p23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015" name="Google Shape;1015;p23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016" name="Google Shape;1016;p2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7" name="Google Shape;1017;p2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8" name="Google Shape;1018;p2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019"/>
        <p:cNvGrpSpPr/>
        <p:nvPr/>
      </p:nvGrpSpPr>
      <p:grpSpPr>
        <a:xfrm>
          <a:off x="0" y="0"/>
          <a:ext cx="0" cy="0"/>
          <a:chOff x="0" y="0"/>
          <a:chExt cx="0" cy="0"/>
        </a:xfrm>
      </p:grpSpPr>
      <p:sp>
        <p:nvSpPr>
          <p:cNvPr id="1020" name="Google Shape;1020;p2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21" name="Google Shape;1021;p23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022" name="Google Shape;1022;p23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023" name="Google Shape;1023;p23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024" name="Google Shape;1024;p23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025" name="Google Shape;1025;p2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6" name="Google Shape;1026;p2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7" name="Google Shape;1027;p2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28"/>
        <p:cNvGrpSpPr/>
        <p:nvPr/>
      </p:nvGrpSpPr>
      <p:grpSpPr>
        <a:xfrm>
          <a:off x="0" y="0"/>
          <a:ext cx="0" cy="0"/>
          <a:chOff x="0" y="0"/>
          <a:chExt cx="0" cy="0"/>
        </a:xfrm>
      </p:grpSpPr>
      <p:sp>
        <p:nvSpPr>
          <p:cNvPr id="1029" name="Google Shape;1029;p2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30" name="Google Shape;1030;p2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1" name="Google Shape;1031;p2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2" name="Google Shape;1032;p2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33"/>
        <p:cNvGrpSpPr/>
        <p:nvPr/>
      </p:nvGrpSpPr>
      <p:grpSpPr>
        <a:xfrm>
          <a:off x="0" y="0"/>
          <a:ext cx="0" cy="0"/>
          <a:chOff x="0" y="0"/>
          <a:chExt cx="0" cy="0"/>
        </a:xfrm>
      </p:grpSpPr>
      <p:sp>
        <p:nvSpPr>
          <p:cNvPr id="1034" name="Google Shape;1034;p23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35" name="Google Shape;1035;p23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036" name="Google Shape;1036;p23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037" name="Google Shape;1037;p2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8" name="Google Shape;1038;p2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9" name="Google Shape;1039;p2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40"/>
        <p:cNvGrpSpPr/>
        <p:nvPr/>
      </p:nvGrpSpPr>
      <p:grpSpPr>
        <a:xfrm>
          <a:off x="0" y="0"/>
          <a:ext cx="0" cy="0"/>
          <a:chOff x="0" y="0"/>
          <a:chExt cx="0" cy="0"/>
        </a:xfrm>
      </p:grpSpPr>
      <p:sp>
        <p:nvSpPr>
          <p:cNvPr id="1041" name="Google Shape;1041;p23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42" name="Google Shape;1042;p235"/>
          <p:cNvSpPr>
            <a:spLocks noGrp="1"/>
          </p:cNvSpPr>
          <p:nvPr>
            <p:ph type="pic" idx="2"/>
          </p:nvPr>
        </p:nvSpPr>
        <p:spPr>
          <a:xfrm>
            <a:off x="1792288" y="612775"/>
            <a:ext cx="5486400" cy="4114800"/>
          </a:xfrm>
          <a:prstGeom prst="rect">
            <a:avLst/>
          </a:prstGeom>
          <a:noFill/>
          <a:ln>
            <a:noFill/>
          </a:ln>
        </p:spPr>
      </p:sp>
      <p:sp>
        <p:nvSpPr>
          <p:cNvPr id="1043" name="Google Shape;1043;p23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044" name="Google Shape;1044;p2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5" name="Google Shape;1045;p2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6" name="Google Shape;1046;p2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47"/>
        <p:cNvGrpSpPr/>
        <p:nvPr/>
      </p:nvGrpSpPr>
      <p:grpSpPr>
        <a:xfrm>
          <a:off x="0" y="0"/>
          <a:ext cx="0" cy="0"/>
          <a:chOff x="0" y="0"/>
          <a:chExt cx="0" cy="0"/>
        </a:xfrm>
      </p:grpSpPr>
      <p:sp>
        <p:nvSpPr>
          <p:cNvPr id="1048" name="Google Shape;1048;p23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49" name="Google Shape;1049;p23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50" name="Google Shape;1050;p2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1" name="Google Shape;1051;p2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2" name="Google Shape;1052;p2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053"/>
        <p:cNvGrpSpPr/>
        <p:nvPr/>
      </p:nvGrpSpPr>
      <p:grpSpPr>
        <a:xfrm>
          <a:off x="0" y="0"/>
          <a:ext cx="0" cy="0"/>
          <a:chOff x="0" y="0"/>
          <a:chExt cx="0" cy="0"/>
        </a:xfrm>
      </p:grpSpPr>
      <p:sp>
        <p:nvSpPr>
          <p:cNvPr id="1054" name="Google Shape;1054;p23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55" name="Google Shape;1055;p23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56" name="Google Shape;1056;p2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7" name="Google Shape;1057;p23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8" name="Google Shape;1058;p23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65"/>
        <p:cNvGrpSpPr/>
        <p:nvPr/>
      </p:nvGrpSpPr>
      <p:grpSpPr>
        <a:xfrm>
          <a:off x="0" y="0"/>
          <a:ext cx="0" cy="0"/>
          <a:chOff x="0" y="0"/>
          <a:chExt cx="0" cy="0"/>
        </a:xfrm>
      </p:grpSpPr>
      <p:sp>
        <p:nvSpPr>
          <p:cNvPr id="1066" name="Google Shape;1066;p9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7" name="Google Shape;1067;p9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8" name="Google Shape;1068;p9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69"/>
        <p:cNvGrpSpPr/>
        <p:nvPr/>
      </p:nvGrpSpPr>
      <p:grpSpPr>
        <a:xfrm>
          <a:off x="0" y="0"/>
          <a:ext cx="0" cy="0"/>
          <a:chOff x="0" y="0"/>
          <a:chExt cx="0" cy="0"/>
        </a:xfrm>
      </p:grpSpPr>
      <p:sp>
        <p:nvSpPr>
          <p:cNvPr id="1070" name="Google Shape;1070;p23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71" name="Google Shape;1071;p23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072" name="Google Shape;1072;p2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3" name="Google Shape;1073;p2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4" name="Google Shape;1074;p2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75"/>
        <p:cNvGrpSpPr/>
        <p:nvPr/>
      </p:nvGrpSpPr>
      <p:grpSpPr>
        <a:xfrm>
          <a:off x="0" y="0"/>
          <a:ext cx="0" cy="0"/>
          <a:chOff x="0" y="0"/>
          <a:chExt cx="0" cy="0"/>
        </a:xfrm>
      </p:grpSpPr>
      <p:sp>
        <p:nvSpPr>
          <p:cNvPr id="1076" name="Google Shape;1076;p23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77" name="Google Shape;1077;p23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78" name="Google Shape;1078;p23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9" name="Google Shape;1079;p23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0" name="Google Shape;1080;p2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81"/>
        <p:cNvGrpSpPr/>
        <p:nvPr/>
      </p:nvGrpSpPr>
      <p:grpSpPr>
        <a:xfrm>
          <a:off x="0" y="0"/>
          <a:ext cx="0" cy="0"/>
          <a:chOff x="0" y="0"/>
          <a:chExt cx="0" cy="0"/>
        </a:xfrm>
      </p:grpSpPr>
      <p:sp>
        <p:nvSpPr>
          <p:cNvPr id="1082" name="Google Shape;1082;p24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83" name="Google Shape;1083;p24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84" name="Google Shape;1084;p24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5" name="Google Shape;1085;p24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6" name="Google Shape;1086;p24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7"/>
        <p:cNvGrpSpPr/>
        <p:nvPr/>
      </p:nvGrpSpPr>
      <p:grpSpPr>
        <a:xfrm>
          <a:off x="0" y="0"/>
          <a:ext cx="0" cy="0"/>
          <a:chOff x="0" y="0"/>
          <a:chExt cx="0" cy="0"/>
        </a:xfrm>
      </p:grpSpPr>
      <p:sp>
        <p:nvSpPr>
          <p:cNvPr id="1088" name="Google Shape;1088;p2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89" name="Google Shape;1089;p24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090" name="Google Shape;1090;p24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091" name="Google Shape;1091;p24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2" name="Google Shape;1092;p24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3" name="Google Shape;1093;p24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094"/>
        <p:cNvGrpSpPr/>
        <p:nvPr/>
      </p:nvGrpSpPr>
      <p:grpSpPr>
        <a:xfrm>
          <a:off x="0" y="0"/>
          <a:ext cx="0" cy="0"/>
          <a:chOff x="0" y="0"/>
          <a:chExt cx="0" cy="0"/>
        </a:xfrm>
      </p:grpSpPr>
      <p:sp>
        <p:nvSpPr>
          <p:cNvPr id="1095" name="Google Shape;1095;p24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96" name="Google Shape;1096;p24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097" name="Google Shape;1097;p24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098" name="Google Shape;1098;p24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099" name="Google Shape;1099;p24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100" name="Google Shape;1100;p24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1" name="Google Shape;1101;p24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2" name="Google Shape;1102;p24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03"/>
        <p:cNvGrpSpPr/>
        <p:nvPr/>
      </p:nvGrpSpPr>
      <p:grpSpPr>
        <a:xfrm>
          <a:off x="0" y="0"/>
          <a:ext cx="0" cy="0"/>
          <a:chOff x="0" y="0"/>
          <a:chExt cx="0" cy="0"/>
        </a:xfrm>
      </p:grpSpPr>
      <p:sp>
        <p:nvSpPr>
          <p:cNvPr id="1104" name="Google Shape;1104;p24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05" name="Google Shape;1105;p24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6" name="Google Shape;1106;p24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7" name="Google Shape;1107;p2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108"/>
        <p:cNvGrpSpPr/>
        <p:nvPr/>
      </p:nvGrpSpPr>
      <p:grpSpPr>
        <a:xfrm>
          <a:off x="0" y="0"/>
          <a:ext cx="0" cy="0"/>
          <a:chOff x="0" y="0"/>
          <a:chExt cx="0" cy="0"/>
        </a:xfrm>
      </p:grpSpPr>
      <p:sp>
        <p:nvSpPr>
          <p:cNvPr id="1109" name="Google Shape;1109;p24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10" name="Google Shape;1110;p24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111" name="Google Shape;1111;p24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112" name="Google Shape;1112;p2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3" name="Google Shape;1113;p2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4" name="Google Shape;1114;p2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15"/>
        <p:cNvGrpSpPr/>
        <p:nvPr/>
      </p:nvGrpSpPr>
      <p:grpSpPr>
        <a:xfrm>
          <a:off x="0" y="0"/>
          <a:ext cx="0" cy="0"/>
          <a:chOff x="0" y="0"/>
          <a:chExt cx="0" cy="0"/>
        </a:xfrm>
      </p:grpSpPr>
      <p:sp>
        <p:nvSpPr>
          <p:cNvPr id="1116" name="Google Shape;1116;p24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17" name="Google Shape;1117;p245"/>
          <p:cNvSpPr>
            <a:spLocks noGrp="1"/>
          </p:cNvSpPr>
          <p:nvPr>
            <p:ph type="pic" idx="2"/>
          </p:nvPr>
        </p:nvSpPr>
        <p:spPr>
          <a:xfrm>
            <a:off x="1792288" y="612775"/>
            <a:ext cx="5486400" cy="4114800"/>
          </a:xfrm>
          <a:prstGeom prst="rect">
            <a:avLst/>
          </a:prstGeom>
          <a:noFill/>
          <a:ln>
            <a:noFill/>
          </a:ln>
        </p:spPr>
      </p:sp>
      <p:sp>
        <p:nvSpPr>
          <p:cNvPr id="1118" name="Google Shape;1118;p24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119" name="Google Shape;1119;p2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0" name="Google Shape;1120;p2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1" name="Google Shape;1121;p2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22"/>
        <p:cNvGrpSpPr/>
        <p:nvPr/>
      </p:nvGrpSpPr>
      <p:grpSpPr>
        <a:xfrm>
          <a:off x="0" y="0"/>
          <a:ext cx="0" cy="0"/>
          <a:chOff x="0" y="0"/>
          <a:chExt cx="0" cy="0"/>
        </a:xfrm>
      </p:grpSpPr>
      <p:sp>
        <p:nvSpPr>
          <p:cNvPr id="1123" name="Google Shape;1123;p24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24" name="Google Shape;1124;p24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25" name="Google Shape;1125;p2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6" name="Google Shape;1126;p2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7" name="Google Shape;1127;p2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28"/>
        <p:cNvGrpSpPr/>
        <p:nvPr/>
      </p:nvGrpSpPr>
      <p:grpSpPr>
        <a:xfrm>
          <a:off x="0" y="0"/>
          <a:ext cx="0" cy="0"/>
          <a:chOff x="0" y="0"/>
          <a:chExt cx="0" cy="0"/>
        </a:xfrm>
      </p:grpSpPr>
      <p:sp>
        <p:nvSpPr>
          <p:cNvPr id="1129" name="Google Shape;1129;p24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30" name="Google Shape;1130;p24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31" name="Google Shape;1131;p24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2" name="Google Shape;1132;p2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3" name="Google Shape;1133;p24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40"/>
        <p:cNvGrpSpPr/>
        <p:nvPr/>
      </p:nvGrpSpPr>
      <p:grpSpPr>
        <a:xfrm>
          <a:off x="0" y="0"/>
          <a:ext cx="0" cy="0"/>
          <a:chOff x="0" y="0"/>
          <a:chExt cx="0" cy="0"/>
        </a:xfrm>
      </p:grpSpPr>
      <p:sp>
        <p:nvSpPr>
          <p:cNvPr id="1141" name="Google Shape;1141;p9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2" name="Google Shape;1142;p9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3" name="Google Shape;1143;p9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44"/>
        <p:cNvGrpSpPr/>
        <p:nvPr/>
      </p:nvGrpSpPr>
      <p:grpSpPr>
        <a:xfrm>
          <a:off x="0" y="0"/>
          <a:ext cx="0" cy="0"/>
          <a:chOff x="0" y="0"/>
          <a:chExt cx="0" cy="0"/>
        </a:xfrm>
      </p:grpSpPr>
      <p:sp>
        <p:nvSpPr>
          <p:cNvPr id="1145" name="Google Shape;1145;p24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46" name="Google Shape;1146;p24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147" name="Google Shape;1147;p24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8" name="Google Shape;1148;p24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9" name="Google Shape;1149;p2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50"/>
        <p:cNvGrpSpPr/>
        <p:nvPr/>
      </p:nvGrpSpPr>
      <p:grpSpPr>
        <a:xfrm>
          <a:off x="0" y="0"/>
          <a:ext cx="0" cy="0"/>
          <a:chOff x="0" y="0"/>
          <a:chExt cx="0" cy="0"/>
        </a:xfrm>
      </p:grpSpPr>
      <p:sp>
        <p:nvSpPr>
          <p:cNvPr id="1151" name="Google Shape;1151;p24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52" name="Google Shape;1152;p24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53" name="Google Shape;1153;p24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4" name="Google Shape;1154;p24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5" name="Google Shape;1155;p24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56"/>
        <p:cNvGrpSpPr/>
        <p:nvPr/>
      </p:nvGrpSpPr>
      <p:grpSpPr>
        <a:xfrm>
          <a:off x="0" y="0"/>
          <a:ext cx="0" cy="0"/>
          <a:chOff x="0" y="0"/>
          <a:chExt cx="0" cy="0"/>
        </a:xfrm>
      </p:grpSpPr>
      <p:sp>
        <p:nvSpPr>
          <p:cNvPr id="1157" name="Google Shape;1157;p25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58" name="Google Shape;1158;p25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159" name="Google Shape;1159;p25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0" name="Google Shape;1160;p25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1" name="Google Shape;1161;p25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62"/>
        <p:cNvGrpSpPr/>
        <p:nvPr/>
      </p:nvGrpSpPr>
      <p:grpSpPr>
        <a:xfrm>
          <a:off x="0" y="0"/>
          <a:ext cx="0" cy="0"/>
          <a:chOff x="0" y="0"/>
          <a:chExt cx="0" cy="0"/>
        </a:xfrm>
      </p:grpSpPr>
      <p:sp>
        <p:nvSpPr>
          <p:cNvPr id="1163" name="Google Shape;1163;p2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64" name="Google Shape;1164;p25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165" name="Google Shape;1165;p25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166" name="Google Shape;1166;p2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7" name="Google Shape;1167;p25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8" name="Google Shape;1168;p25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69"/>
        <p:cNvGrpSpPr/>
        <p:nvPr/>
      </p:nvGrpSpPr>
      <p:grpSpPr>
        <a:xfrm>
          <a:off x="0" y="0"/>
          <a:ext cx="0" cy="0"/>
          <a:chOff x="0" y="0"/>
          <a:chExt cx="0" cy="0"/>
        </a:xfrm>
      </p:grpSpPr>
      <p:sp>
        <p:nvSpPr>
          <p:cNvPr id="1170" name="Google Shape;1170;p25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71" name="Google Shape;1171;p25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172" name="Google Shape;1172;p25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173" name="Google Shape;1173;p25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174" name="Google Shape;1174;p25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175" name="Google Shape;1175;p25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6" name="Google Shape;1176;p2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7" name="Google Shape;1177;p25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78"/>
        <p:cNvGrpSpPr/>
        <p:nvPr/>
      </p:nvGrpSpPr>
      <p:grpSpPr>
        <a:xfrm>
          <a:off x="0" y="0"/>
          <a:ext cx="0" cy="0"/>
          <a:chOff x="0" y="0"/>
          <a:chExt cx="0" cy="0"/>
        </a:xfrm>
      </p:grpSpPr>
      <p:sp>
        <p:nvSpPr>
          <p:cNvPr id="1179" name="Google Shape;1179;p25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80" name="Google Shape;1180;p25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1" name="Google Shape;1181;p25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2" name="Google Shape;1182;p2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183"/>
        <p:cNvGrpSpPr/>
        <p:nvPr/>
      </p:nvGrpSpPr>
      <p:grpSpPr>
        <a:xfrm>
          <a:off x="0" y="0"/>
          <a:ext cx="0" cy="0"/>
          <a:chOff x="0" y="0"/>
          <a:chExt cx="0" cy="0"/>
        </a:xfrm>
      </p:grpSpPr>
      <p:sp>
        <p:nvSpPr>
          <p:cNvPr id="1184" name="Google Shape;1184;p25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85" name="Google Shape;1185;p25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186" name="Google Shape;1186;p25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187" name="Google Shape;1187;p25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8" name="Google Shape;1188;p25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9" name="Google Shape;1189;p25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90"/>
        <p:cNvGrpSpPr/>
        <p:nvPr/>
      </p:nvGrpSpPr>
      <p:grpSpPr>
        <a:xfrm>
          <a:off x="0" y="0"/>
          <a:ext cx="0" cy="0"/>
          <a:chOff x="0" y="0"/>
          <a:chExt cx="0" cy="0"/>
        </a:xfrm>
      </p:grpSpPr>
      <p:sp>
        <p:nvSpPr>
          <p:cNvPr id="1191" name="Google Shape;1191;p25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92" name="Google Shape;1192;p255"/>
          <p:cNvSpPr>
            <a:spLocks noGrp="1"/>
          </p:cNvSpPr>
          <p:nvPr>
            <p:ph type="pic" idx="2"/>
          </p:nvPr>
        </p:nvSpPr>
        <p:spPr>
          <a:xfrm>
            <a:off x="1792288" y="612775"/>
            <a:ext cx="5486400" cy="4114800"/>
          </a:xfrm>
          <a:prstGeom prst="rect">
            <a:avLst/>
          </a:prstGeom>
          <a:noFill/>
          <a:ln>
            <a:noFill/>
          </a:ln>
        </p:spPr>
      </p:sp>
      <p:sp>
        <p:nvSpPr>
          <p:cNvPr id="1193" name="Google Shape;1193;p25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194" name="Google Shape;1194;p2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5" name="Google Shape;1195;p25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6" name="Google Shape;1196;p25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97"/>
        <p:cNvGrpSpPr/>
        <p:nvPr/>
      </p:nvGrpSpPr>
      <p:grpSpPr>
        <a:xfrm>
          <a:off x="0" y="0"/>
          <a:ext cx="0" cy="0"/>
          <a:chOff x="0" y="0"/>
          <a:chExt cx="0" cy="0"/>
        </a:xfrm>
      </p:grpSpPr>
      <p:sp>
        <p:nvSpPr>
          <p:cNvPr id="1198" name="Google Shape;1198;p25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99" name="Google Shape;1199;p25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00" name="Google Shape;1200;p25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1" name="Google Shape;1201;p2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2" name="Google Shape;1202;p25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03"/>
        <p:cNvGrpSpPr/>
        <p:nvPr/>
      </p:nvGrpSpPr>
      <p:grpSpPr>
        <a:xfrm>
          <a:off x="0" y="0"/>
          <a:ext cx="0" cy="0"/>
          <a:chOff x="0" y="0"/>
          <a:chExt cx="0" cy="0"/>
        </a:xfrm>
      </p:grpSpPr>
      <p:sp>
        <p:nvSpPr>
          <p:cNvPr id="1204" name="Google Shape;1204;p25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205" name="Google Shape;1205;p25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06" name="Google Shape;1206;p25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7" name="Google Shape;1207;p25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8" name="Google Shape;1208;p2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Calibri"/>
                <a:ea typeface="Calibri"/>
                <a:cs typeface="Calibri"/>
                <a:sym typeface="Calibri"/>
              </a:defRPr>
            </a:lvl1pPr>
            <a:lvl2pPr marL="0" lvl="1" indent="0" algn="r">
              <a:spcBef>
                <a:spcPts val="0"/>
              </a:spcBef>
              <a:spcAft>
                <a:spcPts val="0"/>
              </a:spcAft>
              <a:buNone/>
              <a:defRPr sz="1200">
                <a:solidFill>
                  <a:srgbClr val="898989"/>
                </a:solidFill>
                <a:latin typeface="Calibri"/>
                <a:ea typeface="Calibri"/>
                <a:cs typeface="Calibri"/>
                <a:sym typeface="Calibri"/>
              </a:defRPr>
            </a:lvl2pPr>
            <a:lvl3pPr marL="0" lvl="2" indent="0" algn="r">
              <a:spcBef>
                <a:spcPts val="0"/>
              </a:spcBef>
              <a:spcAft>
                <a:spcPts val="0"/>
              </a:spcAft>
              <a:buNone/>
              <a:defRPr sz="1200">
                <a:solidFill>
                  <a:srgbClr val="898989"/>
                </a:solidFill>
                <a:latin typeface="Calibri"/>
                <a:ea typeface="Calibri"/>
                <a:cs typeface="Calibri"/>
                <a:sym typeface="Calibri"/>
              </a:defRPr>
            </a:lvl3pPr>
            <a:lvl4pPr marL="0" lvl="3" indent="0" algn="r">
              <a:spcBef>
                <a:spcPts val="0"/>
              </a:spcBef>
              <a:spcAft>
                <a:spcPts val="0"/>
              </a:spcAft>
              <a:buNone/>
              <a:defRPr sz="1200">
                <a:solidFill>
                  <a:srgbClr val="898989"/>
                </a:solidFill>
                <a:latin typeface="Calibri"/>
                <a:ea typeface="Calibri"/>
                <a:cs typeface="Calibri"/>
                <a:sym typeface="Calibri"/>
              </a:defRPr>
            </a:lvl4pPr>
            <a:lvl5pPr marL="0" lvl="4" indent="0" algn="r">
              <a:spcBef>
                <a:spcPts val="0"/>
              </a:spcBef>
              <a:spcAft>
                <a:spcPts val="0"/>
              </a:spcAft>
              <a:buNone/>
              <a:defRPr sz="1200">
                <a:solidFill>
                  <a:srgbClr val="898989"/>
                </a:solidFill>
                <a:latin typeface="Calibri"/>
                <a:ea typeface="Calibri"/>
                <a:cs typeface="Calibri"/>
                <a:sym typeface="Calibri"/>
              </a:defRPr>
            </a:lvl5pPr>
            <a:lvl6pPr marL="0" lvl="5" indent="0" algn="r">
              <a:spcBef>
                <a:spcPts val="0"/>
              </a:spcBef>
              <a:spcAft>
                <a:spcPts val="0"/>
              </a:spcAft>
              <a:buNone/>
              <a:defRPr sz="1200">
                <a:solidFill>
                  <a:srgbClr val="898989"/>
                </a:solidFill>
                <a:latin typeface="Calibri"/>
                <a:ea typeface="Calibri"/>
                <a:cs typeface="Calibri"/>
                <a:sym typeface="Calibri"/>
              </a:defRPr>
            </a:lvl6pPr>
            <a:lvl7pPr marL="0" lvl="6" indent="0" algn="r">
              <a:spcBef>
                <a:spcPts val="0"/>
              </a:spcBef>
              <a:spcAft>
                <a:spcPts val="0"/>
              </a:spcAft>
              <a:buNone/>
              <a:defRPr sz="1200">
                <a:solidFill>
                  <a:srgbClr val="898989"/>
                </a:solidFill>
                <a:latin typeface="Calibri"/>
                <a:ea typeface="Calibri"/>
                <a:cs typeface="Calibri"/>
                <a:sym typeface="Calibri"/>
              </a:defRPr>
            </a:lvl7pPr>
            <a:lvl8pPr marL="0" lvl="7" indent="0" algn="r">
              <a:spcBef>
                <a:spcPts val="0"/>
              </a:spcBef>
              <a:spcAft>
                <a:spcPts val="0"/>
              </a:spcAft>
              <a:buNone/>
              <a:defRPr sz="1200">
                <a:solidFill>
                  <a:srgbClr val="898989"/>
                </a:solidFill>
                <a:latin typeface="Calibri"/>
                <a:ea typeface="Calibri"/>
                <a:cs typeface="Calibri"/>
                <a:sym typeface="Calibri"/>
              </a:defRPr>
            </a:lvl8pPr>
            <a:lvl9pPr marL="0" lvl="8" indent="0" algn="r">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6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6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6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6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98989"/>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98989"/>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98989"/>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98989"/>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98989"/>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98989"/>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98989"/>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98989"/>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6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86" name="Google Shape;86;p6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7" name="Google Shape;87;p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8" name="Google Shape;88;p6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9" name="Google Shape;89;p6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
        <p:cNvGrpSpPr/>
        <p:nvPr/>
      </p:nvGrpSpPr>
      <p:grpSpPr>
        <a:xfrm>
          <a:off x="0" y="0"/>
          <a:ext cx="0" cy="0"/>
          <a:chOff x="0" y="0"/>
          <a:chExt cx="0" cy="0"/>
        </a:xfrm>
      </p:grpSpPr>
      <p:sp>
        <p:nvSpPr>
          <p:cNvPr id="160" name="Google Shape;160;p7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61" name="Google Shape;161;p7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2" name="Google Shape;162;p7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3" name="Google Shape;163;p7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4" name="Google Shape;164;p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4"/>
        <p:cNvGrpSpPr/>
        <p:nvPr/>
      </p:nvGrpSpPr>
      <p:grpSpPr>
        <a:xfrm>
          <a:off x="0" y="0"/>
          <a:ext cx="0" cy="0"/>
          <a:chOff x="0" y="0"/>
          <a:chExt cx="0" cy="0"/>
        </a:xfrm>
      </p:grpSpPr>
      <p:sp>
        <p:nvSpPr>
          <p:cNvPr id="235" name="Google Shape;235;p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236" name="Google Shape;236;p7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37" name="Google Shape;237;p7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38" name="Google Shape;238;p7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39" name="Google Shape;239;p7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9"/>
        <p:cNvGrpSpPr/>
        <p:nvPr/>
      </p:nvGrpSpPr>
      <p:grpSpPr>
        <a:xfrm>
          <a:off x="0" y="0"/>
          <a:ext cx="0" cy="0"/>
          <a:chOff x="0" y="0"/>
          <a:chExt cx="0" cy="0"/>
        </a:xfrm>
      </p:grpSpPr>
      <p:sp>
        <p:nvSpPr>
          <p:cNvPr id="310" name="Google Shape;310;p7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311" name="Google Shape;311;p7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12" name="Google Shape;312;p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3" name="Google Shape;313;p7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4" name="Google Shape;314;p7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4"/>
        <p:cNvGrpSpPr/>
        <p:nvPr/>
      </p:nvGrpSpPr>
      <p:grpSpPr>
        <a:xfrm>
          <a:off x="0" y="0"/>
          <a:ext cx="0" cy="0"/>
          <a:chOff x="0" y="0"/>
          <a:chExt cx="0" cy="0"/>
        </a:xfrm>
      </p:grpSpPr>
      <p:sp>
        <p:nvSpPr>
          <p:cNvPr id="385" name="Google Shape;385;p7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386" name="Google Shape;386;p7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87" name="Google Shape;387;p7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8" name="Google Shape;388;p7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9" name="Google Shape;389;p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9"/>
        <p:cNvGrpSpPr/>
        <p:nvPr/>
      </p:nvGrpSpPr>
      <p:grpSpPr>
        <a:xfrm>
          <a:off x="0" y="0"/>
          <a:ext cx="0" cy="0"/>
          <a:chOff x="0" y="0"/>
          <a:chExt cx="0" cy="0"/>
        </a:xfrm>
      </p:grpSpPr>
      <p:sp>
        <p:nvSpPr>
          <p:cNvPr id="460" name="Google Shape;460;p7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461" name="Google Shape;461;p7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62" name="Google Shape;462;p7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63" name="Google Shape;463;p7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64" name="Google Shape;464;p7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4"/>
        <p:cNvGrpSpPr/>
        <p:nvPr/>
      </p:nvGrpSpPr>
      <p:grpSpPr>
        <a:xfrm>
          <a:off x="0" y="0"/>
          <a:ext cx="0" cy="0"/>
          <a:chOff x="0" y="0"/>
          <a:chExt cx="0" cy="0"/>
        </a:xfrm>
      </p:grpSpPr>
      <p:sp>
        <p:nvSpPr>
          <p:cNvPr id="535" name="Google Shape;535;p8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536" name="Google Shape;536;p8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37" name="Google Shape;537;p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8" name="Google Shape;538;p8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9" name="Google Shape;539;p8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9"/>
        <p:cNvGrpSpPr/>
        <p:nvPr/>
      </p:nvGrpSpPr>
      <p:grpSpPr>
        <a:xfrm>
          <a:off x="0" y="0"/>
          <a:ext cx="0" cy="0"/>
          <a:chOff x="0" y="0"/>
          <a:chExt cx="0" cy="0"/>
        </a:xfrm>
      </p:grpSpPr>
      <p:sp>
        <p:nvSpPr>
          <p:cNvPr id="610" name="Google Shape;610;p8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611" name="Google Shape;611;p8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2" name="Google Shape;612;p8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3" name="Google Shape;613;p8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4" name="Google Shape;614;p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84"/>
        <p:cNvGrpSpPr/>
        <p:nvPr/>
      </p:nvGrpSpPr>
      <p:grpSpPr>
        <a:xfrm>
          <a:off x="0" y="0"/>
          <a:ext cx="0" cy="0"/>
          <a:chOff x="0" y="0"/>
          <a:chExt cx="0" cy="0"/>
        </a:xfrm>
      </p:grpSpPr>
      <p:sp>
        <p:nvSpPr>
          <p:cNvPr id="685" name="Google Shape;685;p8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686" name="Google Shape;686;p8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87" name="Google Shape;687;p8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88" name="Google Shape;688;p8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89" name="Google Shape;689;p8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59"/>
        <p:cNvGrpSpPr/>
        <p:nvPr/>
      </p:nvGrpSpPr>
      <p:grpSpPr>
        <a:xfrm>
          <a:off x="0" y="0"/>
          <a:ext cx="0" cy="0"/>
          <a:chOff x="0" y="0"/>
          <a:chExt cx="0" cy="0"/>
        </a:xfrm>
      </p:grpSpPr>
      <p:sp>
        <p:nvSpPr>
          <p:cNvPr id="760" name="Google Shape;760;p8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761" name="Google Shape;761;p8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62" name="Google Shape;762;p8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3" name="Google Shape;763;p8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4" name="Google Shape;764;p8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4"/>
        <p:cNvGrpSpPr/>
        <p:nvPr/>
      </p:nvGrpSpPr>
      <p:grpSpPr>
        <a:xfrm>
          <a:off x="0" y="0"/>
          <a:ext cx="0" cy="0"/>
          <a:chOff x="0" y="0"/>
          <a:chExt cx="0" cy="0"/>
        </a:xfrm>
      </p:grpSpPr>
      <p:sp>
        <p:nvSpPr>
          <p:cNvPr id="835" name="Google Shape;835;p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836" name="Google Shape;836;p8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37" name="Google Shape;837;p8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8" name="Google Shape;838;p8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9" name="Google Shape;839;p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09"/>
        <p:cNvGrpSpPr/>
        <p:nvPr/>
      </p:nvGrpSpPr>
      <p:grpSpPr>
        <a:xfrm>
          <a:off x="0" y="0"/>
          <a:ext cx="0" cy="0"/>
          <a:chOff x="0" y="0"/>
          <a:chExt cx="0" cy="0"/>
        </a:xfrm>
      </p:grpSpPr>
      <p:sp>
        <p:nvSpPr>
          <p:cNvPr id="910" name="Google Shape;910;p9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911" name="Google Shape;911;p9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12" name="Google Shape;912;p9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13" name="Google Shape;913;p9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14" name="Google Shape;914;p9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84"/>
        <p:cNvGrpSpPr/>
        <p:nvPr/>
      </p:nvGrpSpPr>
      <p:grpSpPr>
        <a:xfrm>
          <a:off x="0" y="0"/>
          <a:ext cx="0" cy="0"/>
          <a:chOff x="0" y="0"/>
          <a:chExt cx="0" cy="0"/>
        </a:xfrm>
      </p:grpSpPr>
      <p:sp>
        <p:nvSpPr>
          <p:cNvPr id="985" name="Google Shape;985;p9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986" name="Google Shape;986;p9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87" name="Google Shape;987;p9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88" name="Google Shape;988;p9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89" name="Google Shape;989;p9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59"/>
        <p:cNvGrpSpPr/>
        <p:nvPr/>
      </p:nvGrpSpPr>
      <p:grpSpPr>
        <a:xfrm>
          <a:off x="0" y="0"/>
          <a:ext cx="0" cy="0"/>
          <a:chOff x="0" y="0"/>
          <a:chExt cx="0" cy="0"/>
        </a:xfrm>
      </p:grpSpPr>
      <p:sp>
        <p:nvSpPr>
          <p:cNvPr id="1060" name="Google Shape;1060;p9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061" name="Google Shape;1061;p9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62" name="Google Shape;1062;p9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63" name="Google Shape;1063;p9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64" name="Google Shape;1064;p9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34"/>
        <p:cNvGrpSpPr/>
        <p:nvPr/>
      </p:nvGrpSpPr>
      <p:grpSpPr>
        <a:xfrm>
          <a:off x="0" y="0"/>
          <a:ext cx="0" cy="0"/>
          <a:chOff x="0" y="0"/>
          <a:chExt cx="0" cy="0"/>
        </a:xfrm>
      </p:grpSpPr>
      <p:sp>
        <p:nvSpPr>
          <p:cNvPr id="1135" name="Google Shape;1135;p9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136" name="Google Shape;1136;p9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37" name="Google Shape;1137;p9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38" name="Google Shape;1138;p9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39" name="Google Shape;1139;p9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8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1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1.xml"/></Relationships>
</file>

<file path=ppt/slides/_rels/slide5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6.xml"/><Relationship Id="rId1" Type="http://schemas.openxmlformats.org/officeDocument/2006/relationships/slideLayout" Target="../slideLayouts/slideLayout122.xml"/></Relationships>
</file>

<file path=ppt/slides/_rels/slide5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7.xml"/><Relationship Id="rId1" Type="http://schemas.openxmlformats.org/officeDocument/2006/relationships/slideLayout" Target="../slideLayouts/slideLayout122.xml"/></Relationships>
</file>

<file path=ppt/slides/_rels/slide5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8.xml"/><Relationship Id="rId1" Type="http://schemas.openxmlformats.org/officeDocument/2006/relationships/slideLayout" Target="../slideLayouts/slideLayout12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3.xml"/></Relationships>
</file>

<file path=ppt/slides/_rels/slide6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0.xml"/><Relationship Id="rId1" Type="http://schemas.openxmlformats.org/officeDocument/2006/relationships/slideLayout" Target="../slideLayouts/slideLayout14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55.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2.xml"/><Relationship Id="rId1" Type="http://schemas.openxmlformats.org/officeDocument/2006/relationships/slideLayout" Target="../slideLayouts/slideLayout155.xml"/></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3.xml"/><Relationship Id="rId1" Type="http://schemas.openxmlformats.org/officeDocument/2006/relationships/slideLayout" Target="../slideLayouts/slideLayout155.xml"/></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4.xml"/><Relationship Id="rId1" Type="http://schemas.openxmlformats.org/officeDocument/2006/relationships/slideLayout" Target="../slideLayouts/slideLayout15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6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12"/>
        <p:cNvGrpSpPr/>
        <p:nvPr/>
      </p:nvGrpSpPr>
      <p:grpSpPr>
        <a:xfrm>
          <a:off x="0" y="0"/>
          <a:ext cx="0" cy="0"/>
          <a:chOff x="0" y="0"/>
          <a:chExt cx="0" cy="0"/>
        </a:xfrm>
      </p:grpSpPr>
      <p:sp>
        <p:nvSpPr>
          <p:cNvPr id="1213" name="Google Shape;1213;p1"/>
          <p:cNvSpPr txBox="1">
            <a:spLocks noGrp="1"/>
          </p:cNvSpPr>
          <p:nvPr>
            <p:ph type="ctrTitle"/>
          </p:nvPr>
        </p:nvSpPr>
        <p:spPr>
          <a:xfrm>
            <a:off x="0" y="0"/>
            <a:ext cx="9144000" cy="1905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dirty="0">
                <a:latin typeface="Times New Roman"/>
                <a:ea typeface="Times New Roman"/>
                <a:cs typeface="Times New Roman"/>
                <a:sym typeface="Times New Roman"/>
              </a:rPr>
              <a:t>Redox Class #1:  </a:t>
            </a:r>
            <a:br>
              <a:rPr lang="en-US" dirty="0">
                <a:latin typeface="Times New Roman"/>
                <a:ea typeface="Times New Roman"/>
                <a:cs typeface="Times New Roman"/>
                <a:sym typeface="Times New Roman"/>
              </a:rPr>
            </a:br>
            <a:r>
              <a:rPr lang="en-US" sz="4000" dirty="0">
                <a:latin typeface="Times New Roman"/>
                <a:ea typeface="Times New Roman"/>
                <a:cs typeface="Times New Roman"/>
                <a:sym typeface="Times New Roman"/>
              </a:rPr>
              <a:t>oxidation + reduction reactions made fun </a:t>
            </a:r>
            <a:r>
              <a:rPr lang="en-US" sz="2000" dirty="0">
                <a:solidFill>
                  <a:srgbClr val="FF0000"/>
                </a:solidFill>
                <a:latin typeface="Times New Roman"/>
                <a:ea typeface="Times New Roman"/>
                <a:cs typeface="Times New Roman"/>
                <a:sym typeface="Times New Roman"/>
              </a:rPr>
              <a:t>(kidding)</a:t>
            </a:r>
            <a:endParaRPr dirty="0">
              <a:solidFill>
                <a:srgbClr val="FF0000"/>
              </a:solidFill>
              <a:latin typeface="Times New Roman"/>
              <a:ea typeface="Times New Roman"/>
              <a:cs typeface="Times New Roman"/>
              <a:sym typeface="Times New Roman"/>
            </a:endParaRPr>
          </a:p>
        </p:txBody>
      </p:sp>
      <p:graphicFrame>
        <p:nvGraphicFramePr>
          <p:cNvPr id="1214" name="Google Shape;1214;p1"/>
          <p:cNvGraphicFramePr/>
          <p:nvPr/>
        </p:nvGraphicFramePr>
        <p:xfrm>
          <a:off x="20052" y="2286000"/>
          <a:ext cx="9144000" cy="4572000"/>
        </p:xfrm>
        <a:graphic>
          <a:graphicData uri="http://schemas.openxmlformats.org/drawingml/2006/table">
            <a:tbl>
              <a:tblPr firstRow="1" bandRow="1">
                <a:noFill/>
                <a:tableStyleId>{5FB909D3-0342-433C-B03B-212B399BE42C}</a:tableStyleId>
              </a:tblPr>
              <a:tblGrid>
                <a:gridCol w="9144000">
                  <a:extLst>
                    <a:ext uri="{9D8B030D-6E8A-4147-A177-3AD203B41FA5}">
                      <a16:colId xmlns:a16="http://schemas.microsoft.com/office/drawing/2014/main" val="20000"/>
                    </a:ext>
                  </a:extLst>
                </a:gridCol>
              </a:tblGrid>
              <a:tr h="1202375">
                <a:tc>
                  <a:txBody>
                    <a:bodyPr/>
                    <a:lstStyle/>
                    <a:p>
                      <a:pPr marL="0" marR="0" lvl="0" indent="0" algn="l" rtl="0">
                        <a:spcBef>
                          <a:spcPts val="0"/>
                        </a:spcBef>
                        <a:spcAft>
                          <a:spcPts val="0"/>
                        </a:spcAft>
                        <a:buNone/>
                      </a:pPr>
                      <a:r>
                        <a:rPr lang="en-US" sz="5400" b="0" u="none" strike="noStrike" cap="none" dirty="0">
                          <a:solidFill>
                            <a:schemeClr val="dk1"/>
                          </a:solidFill>
                          <a:latin typeface="Times New Roman"/>
                          <a:ea typeface="Times New Roman"/>
                          <a:cs typeface="Times New Roman"/>
                          <a:sym typeface="Times New Roman"/>
                        </a:rPr>
                        <a:t>Redox is the chemistry of </a:t>
                      </a:r>
                      <a:endParaRPr sz="5400" b="0" u="none" strike="noStrike" cap="none" dirty="0">
                        <a:solidFill>
                          <a:schemeClr val="dk1"/>
                        </a:solidFil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6E3BC"/>
                    </a:solidFill>
                  </a:tcPr>
                </a:tc>
                <a:extLst>
                  <a:ext uri="{0D108BD9-81ED-4DB2-BD59-A6C34878D82A}">
                    <a16:rowId xmlns:a16="http://schemas.microsoft.com/office/drawing/2014/main" val="10000"/>
                  </a:ext>
                </a:extLst>
              </a:tr>
              <a:tr h="761500">
                <a:tc>
                  <a:txBody>
                    <a:bodyPr/>
                    <a:lstStyle/>
                    <a:p>
                      <a:pPr marL="0" marR="0" lvl="0" indent="0" algn="l" rtl="0">
                        <a:spcBef>
                          <a:spcPts val="0"/>
                        </a:spcBef>
                        <a:spcAft>
                          <a:spcPts val="0"/>
                        </a:spcAft>
                        <a:buNone/>
                      </a:pPr>
                      <a:r>
                        <a:rPr lang="en-US" sz="4000" b="0" u="none" strike="noStrike" cap="none" dirty="0">
                          <a:solidFill>
                            <a:schemeClr val="dk1"/>
                          </a:solidFill>
                          <a:latin typeface="Times New Roman"/>
                          <a:ea typeface="Times New Roman"/>
                          <a:cs typeface="Times New Roman"/>
                          <a:sym typeface="Times New Roman"/>
                        </a:rPr>
                        <a:t>1.  batteries</a:t>
                      </a:r>
                      <a:endParaRPr sz="4000" b="0" u="none" strike="noStrike" cap="none" dirty="0">
                        <a:solidFill>
                          <a:schemeClr val="dk1"/>
                        </a:solidFil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1402750">
                <a:tc>
                  <a:txBody>
                    <a:bodyPr/>
                    <a:lstStyle/>
                    <a:p>
                      <a:pPr marL="0" marR="0" lvl="0" indent="0" algn="l" rtl="0">
                        <a:lnSpc>
                          <a:spcPct val="100000"/>
                        </a:lnSpc>
                        <a:spcBef>
                          <a:spcPts val="0"/>
                        </a:spcBef>
                        <a:spcAft>
                          <a:spcPts val="0"/>
                        </a:spcAft>
                        <a:buClr>
                          <a:schemeClr val="dk1"/>
                        </a:buClr>
                        <a:buSzPts val="4000"/>
                        <a:buFont typeface="Times New Roman"/>
                        <a:buNone/>
                      </a:pPr>
                      <a:r>
                        <a:rPr lang="en-US" sz="4000" b="0" u="none" strike="noStrike" cap="none" dirty="0">
                          <a:solidFill>
                            <a:schemeClr val="dk1"/>
                          </a:solidFill>
                          <a:latin typeface="Times New Roman"/>
                          <a:ea typeface="Times New Roman"/>
                          <a:cs typeface="Times New Roman"/>
                          <a:sym typeface="Times New Roman"/>
                        </a:rPr>
                        <a:t>2.  electroplating precious metals </a:t>
                      </a:r>
                      <a:br>
                        <a:rPr lang="en-US" sz="4000" b="0" u="none" strike="noStrike" cap="none" dirty="0">
                          <a:solidFill>
                            <a:schemeClr val="dk1"/>
                          </a:solidFill>
                          <a:latin typeface="Times New Roman"/>
                          <a:ea typeface="Times New Roman"/>
                          <a:cs typeface="Times New Roman"/>
                          <a:sym typeface="Times New Roman"/>
                        </a:rPr>
                      </a:br>
                      <a:r>
                        <a:rPr lang="en-US" sz="4000" b="0" u="none" strike="noStrike" cap="none" dirty="0">
                          <a:solidFill>
                            <a:schemeClr val="dk1"/>
                          </a:solidFill>
                          <a:latin typeface="Times New Roman"/>
                          <a:ea typeface="Times New Roman"/>
                          <a:cs typeface="Times New Roman"/>
                          <a:sym typeface="Times New Roman"/>
                        </a:rPr>
                        <a:t>        onto physically stronger metals</a:t>
                      </a:r>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1205375">
                <a:tc>
                  <a:txBody>
                    <a:bodyPr/>
                    <a:lstStyle/>
                    <a:p>
                      <a:pPr marL="0" marR="0" lvl="0" indent="0" algn="l" rtl="0">
                        <a:lnSpc>
                          <a:spcPct val="100000"/>
                        </a:lnSpc>
                        <a:spcBef>
                          <a:spcPts val="0"/>
                        </a:spcBef>
                        <a:spcAft>
                          <a:spcPts val="0"/>
                        </a:spcAft>
                        <a:buClr>
                          <a:schemeClr val="dk1"/>
                        </a:buClr>
                        <a:buSzPts val="4000"/>
                        <a:buFont typeface="Times New Roman"/>
                        <a:buNone/>
                      </a:pPr>
                      <a:r>
                        <a:rPr lang="en-US" sz="4000" b="0" u="none" strike="noStrike" cap="none" dirty="0">
                          <a:solidFill>
                            <a:schemeClr val="dk1"/>
                          </a:solidFill>
                          <a:latin typeface="Times New Roman"/>
                          <a:ea typeface="Times New Roman"/>
                          <a:cs typeface="Times New Roman"/>
                          <a:sym typeface="Times New Roman"/>
                        </a:rPr>
                        <a:t>3.  decomposing water with electricity  </a:t>
                      </a:r>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18"/>
        <p:cNvGrpSpPr/>
        <p:nvPr/>
      </p:nvGrpSpPr>
      <p:grpSpPr>
        <a:xfrm>
          <a:off x="0" y="0"/>
          <a:ext cx="0" cy="0"/>
          <a:chOff x="0" y="0"/>
          <a:chExt cx="0" cy="0"/>
        </a:xfrm>
      </p:grpSpPr>
      <p:graphicFrame>
        <p:nvGraphicFramePr>
          <p:cNvPr id="1219" name="Google Shape;1219;p2"/>
          <p:cNvGraphicFramePr/>
          <p:nvPr/>
        </p:nvGraphicFramePr>
        <p:xfrm>
          <a:off x="0" y="0"/>
          <a:ext cx="3000000" cy="3000000"/>
        </p:xfrm>
        <a:graphic>
          <a:graphicData uri="http://schemas.openxmlformats.org/drawingml/2006/table">
            <a:tbl>
              <a:tblPr firstRow="1" bandRow="1">
                <a:noFill/>
                <a:tableStyleId>{5FB909D3-0342-433C-B03B-212B399BE42C}</a:tableStyleId>
              </a:tblPr>
              <a:tblGrid>
                <a:gridCol w="9144000">
                  <a:extLst>
                    <a:ext uri="{9D8B030D-6E8A-4147-A177-3AD203B41FA5}">
                      <a16:colId xmlns:a16="http://schemas.microsoft.com/office/drawing/2014/main" val="20000"/>
                    </a:ext>
                  </a:extLst>
                </a:gridCol>
              </a:tblGrid>
              <a:tr h="2117450">
                <a:tc>
                  <a:txBody>
                    <a:bodyPr/>
                    <a:lstStyle/>
                    <a:p>
                      <a:pPr marL="0" marR="0" lvl="0" indent="0" algn="l" rtl="0">
                        <a:spcBef>
                          <a:spcPts val="0"/>
                        </a:spcBef>
                        <a:spcAft>
                          <a:spcPts val="0"/>
                        </a:spcAft>
                        <a:buClr>
                          <a:schemeClr val="dk1"/>
                        </a:buClr>
                        <a:buSzPts val="4800"/>
                        <a:buFont typeface="Arial"/>
                        <a:buNone/>
                      </a:pPr>
                      <a:r>
                        <a:rPr lang="en-US" sz="4800" b="0" u="none" strike="noStrike" cap="none">
                          <a:solidFill>
                            <a:schemeClr val="dk1"/>
                          </a:solidFill>
                          <a:latin typeface="Times New Roman"/>
                          <a:ea typeface="Times New Roman"/>
                          <a:cs typeface="Times New Roman"/>
                          <a:sym typeface="Times New Roman"/>
                        </a:rPr>
                        <a:t>4. The two ⅟</a:t>
                      </a:r>
                      <a:r>
                        <a:rPr lang="en-US" sz="4800" b="0" u="none" strike="noStrike" cap="none" baseline="-25000">
                          <a:solidFill>
                            <a:schemeClr val="dk1"/>
                          </a:solidFill>
                          <a:latin typeface="Times New Roman"/>
                          <a:ea typeface="Times New Roman"/>
                          <a:cs typeface="Times New Roman"/>
                          <a:sym typeface="Times New Roman"/>
                        </a:rPr>
                        <a:t>2 </a:t>
                      </a:r>
                      <a:r>
                        <a:rPr lang="en-US" sz="4800" b="0" u="none" strike="noStrike" cap="none">
                          <a:solidFill>
                            <a:schemeClr val="dk1"/>
                          </a:solidFill>
                          <a:latin typeface="Times New Roman"/>
                          <a:ea typeface="Times New Roman"/>
                          <a:cs typeface="Times New Roman"/>
                          <a:sym typeface="Times New Roman"/>
                        </a:rPr>
                        <a:t>reactions of </a:t>
                      </a:r>
                      <a:r>
                        <a:rPr lang="en-US" sz="4800" b="0" u="none" strike="noStrike" cap="none">
                          <a:solidFill>
                            <a:srgbClr val="FF0000"/>
                          </a:solidFill>
                          <a:latin typeface="Times New Roman"/>
                          <a:ea typeface="Times New Roman"/>
                          <a:cs typeface="Times New Roman"/>
                          <a:sym typeface="Times New Roman"/>
                        </a:rPr>
                        <a:t>Red</a:t>
                      </a:r>
                      <a:r>
                        <a:rPr lang="en-US" sz="4800" b="0" u="none" strike="noStrike" cap="none">
                          <a:solidFill>
                            <a:srgbClr val="3333CC"/>
                          </a:solidFill>
                          <a:latin typeface="Times New Roman"/>
                          <a:ea typeface="Times New Roman"/>
                          <a:cs typeface="Times New Roman"/>
                          <a:sym typeface="Times New Roman"/>
                        </a:rPr>
                        <a:t>ox</a:t>
                      </a:r>
                      <a:r>
                        <a:rPr lang="en-US" sz="4800" b="0" u="none" strike="noStrike" cap="none">
                          <a:solidFill>
                            <a:schemeClr val="dk1"/>
                          </a:solidFill>
                          <a:latin typeface="Times New Roman"/>
                          <a:ea typeface="Times New Roman"/>
                          <a:cs typeface="Times New Roman"/>
                          <a:sym typeface="Times New Roman"/>
                        </a:rPr>
                        <a:t> </a:t>
                      </a:r>
                      <a:br>
                        <a:rPr lang="en-US" sz="4800" b="0" u="none" strike="noStrike" cap="none">
                          <a:solidFill>
                            <a:schemeClr val="dk1"/>
                          </a:solidFill>
                          <a:latin typeface="Times New Roman"/>
                          <a:ea typeface="Times New Roman"/>
                          <a:cs typeface="Times New Roman"/>
                          <a:sym typeface="Times New Roman"/>
                        </a:rPr>
                      </a:br>
                      <a:r>
                        <a:rPr lang="en-US" sz="4800" b="0" u="none" strike="noStrike" cap="none">
                          <a:solidFill>
                            <a:schemeClr val="dk1"/>
                          </a:solidFill>
                          <a:latin typeface="Times New Roman"/>
                          <a:ea typeface="Times New Roman"/>
                          <a:cs typeface="Times New Roman"/>
                          <a:sym typeface="Times New Roman"/>
                        </a:rPr>
                        <a:t>     are always paired and balanced.</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ECAF"/>
                    </a:solidFill>
                  </a:tcPr>
                </a:tc>
                <a:extLst>
                  <a:ext uri="{0D108BD9-81ED-4DB2-BD59-A6C34878D82A}">
                    <a16:rowId xmlns:a16="http://schemas.microsoft.com/office/drawing/2014/main" val="10000"/>
                  </a:ext>
                </a:extLst>
              </a:tr>
              <a:tr h="1526850">
                <a:tc>
                  <a:txBody>
                    <a:bodyPr/>
                    <a:lstStyle/>
                    <a:p>
                      <a:pPr marL="0" marR="0" lvl="0" indent="0" algn="l" rtl="0">
                        <a:lnSpc>
                          <a:spcPct val="100000"/>
                        </a:lnSpc>
                        <a:spcBef>
                          <a:spcPts val="0"/>
                        </a:spcBef>
                        <a:spcAft>
                          <a:spcPts val="0"/>
                        </a:spcAft>
                        <a:buClr>
                          <a:srgbClr val="FF0000"/>
                        </a:buClr>
                        <a:buSzPts val="7200"/>
                        <a:buFont typeface="Times New Roman"/>
                        <a:buNone/>
                      </a:pPr>
                      <a:r>
                        <a:rPr lang="en-US" sz="7200" u="none" strike="noStrike" cap="none">
                          <a:solidFill>
                            <a:srgbClr val="FF0000"/>
                          </a:solidFill>
                          <a:latin typeface="Times New Roman"/>
                          <a:ea typeface="Times New Roman"/>
                          <a:cs typeface="Times New Roman"/>
                          <a:sym typeface="Times New Roman"/>
                        </a:rPr>
                        <a:t>Red (reduction)</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1788200">
                <a:tc>
                  <a:txBody>
                    <a:bodyPr/>
                    <a:lstStyle/>
                    <a:p>
                      <a:pPr marL="0" marR="0" lvl="0" indent="0" algn="l" rtl="0">
                        <a:lnSpc>
                          <a:spcPct val="100000"/>
                        </a:lnSpc>
                        <a:spcBef>
                          <a:spcPts val="0"/>
                        </a:spcBef>
                        <a:spcAft>
                          <a:spcPts val="0"/>
                        </a:spcAft>
                        <a:buClr>
                          <a:srgbClr val="0000FF"/>
                        </a:buClr>
                        <a:buSzPts val="7200"/>
                        <a:buFont typeface="Times New Roman"/>
                        <a:buNone/>
                      </a:pPr>
                      <a:r>
                        <a:rPr lang="en-US" sz="7200" u="none" strike="noStrike" cap="none">
                          <a:solidFill>
                            <a:srgbClr val="0000FF"/>
                          </a:solidFill>
                          <a:latin typeface="Times New Roman"/>
                          <a:ea typeface="Times New Roman"/>
                          <a:cs typeface="Times New Roman"/>
                          <a:sym typeface="Times New Roman"/>
                        </a:rPr>
                        <a:t>Ox (oxidation)  </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3"/>
        <p:cNvGrpSpPr/>
        <p:nvPr/>
      </p:nvGrpSpPr>
      <p:grpSpPr>
        <a:xfrm>
          <a:off x="0" y="0"/>
          <a:ext cx="0" cy="0"/>
          <a:chOff x="0" y="0"/>
          <a:chExt cx="0" cy="0"/>
        </a:xfrm>
      </p:grpSpPr>
      <p:graphicFrame>
        <p:nvGraphicFramePr>
          <p:cNvPr id="1224" name="Google Shape;1224;p3"/>
          <p:cNvGraphicFramePr/>
          <p:nvPr/>
        </p:nvGraphicFramePr>
        <p:xfrm>
          <a:off x="-16042" y="0"/>
          <a:ext cx="9144000" cy="6172200"/>
        </p:xfrm>
        <a:graphic>
          <a:graphicData uri="http://schemas.openxmlformats.org/drawingml/2006/table">
            <a:tbl>
              <a:tblPr firstRow="1" bandRow="1">
                <a:noFill/>
                <a:tableStyleId>{5FB909D3-0342-433C-B03B-212B399BE42C}</a:tableStyleId>
              </a:tblPr>
              <a:tblGrid>
                <a:gridCol w="9144000">
                  <a:extLst>
                    <a:ext uri="{9D8B030D-6E8A-4147-A177-3AD203B41FA5}">
                      <a16:colId xmlns:a16="http://schemas.microsoft.com/office/drawing/2014/main" val="20000"/>
                    </a:ext>
                  </a:extLst>
                </a:gridCol>
              </a:tblGrid>
              <a:tr h="1371600">
                <a:tc>
                  <a:txBody>
                    <a:bodyPr/>
                    <a:lstStyle/>
                    <a:p>
                      <a:pPr marL="0" marR="0" lvl="0" indent="0" algn="l" rtl="0">
                        <a:spcBef>
                          <a:spcPts val="0"/>
                        </a:spcBef>
                        <a:spcAft>
                          <a:spcPts val="0"/>
                        </a:spcAft>
                        <a:buClr>
                          <a:schemeClr val="dk1"/>
                        </a:buClr>
                        <a:buSzPts val="4800"/>
                        <a:buFont typeface="Arial"/>
                        <a:buNone/>
                      </a:pPr>
                      <a:r>
                        <a:rPr lang="en-US" sz="4800" b="0" u="none" strike="noStrike" cap="none" dirty="0">
                          <a:solidFill>
                            <a:schemeClr val="dk1"/>
                          </a:solidFill>
                          <a:latin typeface="Times New Roman"/>
                          <a:ea typeface="Times New Roman"/>
                          <a:cs typeface="Times New Roman"/>
                          <a:sym typeface="Times New Roman"/>
                        </a:rPr>
                        <a:t>5.  In the old days...</a:t>
                      </a:r>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8D8D8"/>
                    </a:solidFill>
                  </a:tcPr>
                </a:tc>
                <a:extLst>
                  <a:ext uri="{0D108BD9-81ED-4DB2-BD59-A6C34878D82A}">
                    <a16:rowId xmlns:a16="http://schemas.microsoft.com/office/drawing/2014/main" val="10000"/>
                  </a:ext>
                </a:extLst>
              </a:tr>
              <a:tr h="2362200">
                <a:tc>
                  <a:txBody>
                    <a:bodyPr/>
                    <a:lstStyle/>
                    <a:p>
                      <a:pPr marL="0" marR="0" lvl="0" indent="0" algn="l" rtl="0">
                        <a:lnSpc>
                          <a:spcPct val="100000"/>
                        </a:lnSpc>
                        <a:spcBef>
                          <a:spcPts val="0"/>
                        </a:spcBef>
                        <a:spcAft>
                          <a:spcPts val="0"/>
                        </a:spcAft>
                        <a:buClr>
                          <a:srgbClr val="FF0000"/>
                        </a:buClr>
                        <a:buSzPts val="4000"/>
                        <a:buFont typeface="Times New Roman"/>
                        <a:buNone/>
                      </a:pPr>
                      <a:r>
                        <a:rPr lang="en-US" sz="4000" u="none" strike="noStrike" cap="none" dirty="0">
                          <a:solidFill>
                            <a:srgbClr val="FF0000"/>
                          </a:solidFill>
                          <a:latin typeface="Times New Roman"/>
                          <a:ea typeface="Times New Roman"/>
                          <a:cs typeface="Times New Roman"/>
                          <a:sym typeface="Times New Roman"/>
                        </a:rPr>
                        <a:t>Oxidation meant combining or bonding </a:t>
                      </a:r>
                      <a:br>
                        <a:rPr lang="en-US" sz="4000" u="none" strike="noStrike" cap="none" dirty="0">
                          <a:solidFill>
                            <a:srgbClr val="FF0000"/>
                          </a:solidFill>
                          <a:latin typeface="Times New Roman"/>
                          <a:ea typeface="Times New Roman"/>
                          <a:cs typeface="Times New Roman"/>
                          <a:sym typeface="Times New Roman"/>
                        </a:rPr>
                      </a:br>
                      <a:r>
                        <a:rPr lang="en-US" sz="4000" u="none" strike="noStrike" cap="none" dirty="0">
                          <a:solidFill>
                            <a:srgbClr val="FF0000"/>
                          </a:solidFill>
                          <a:latin typeface="Times New Roman"/>
                          <a:ea typeface="Times New Roman"/>
                          <a:cs typeface="Times New Roman"/>
                          <a:sym typeface="Times New Roman"/>
                        </a:rPr>
                        <a:t>                        with oxygen atoms</a:t>
                      </a:r>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2438400">
                <a:tc>
                  <a:txBody>
                    <a:bodyPr/>
                    <a:lstStyle/>
                    <a:p>
                      <a:pPr marL="0" marR="0" lvl="0" indent="0" algn="l" rtl="0">
                        <a:lnSpc>
                          <a:spcPct val="100000"/>
                        </a:lnSpc>
                        <a:spcBef>
                          <a:spcPts val="0"/>
                        </a:spcBef>
                        <a:spcAft>
                          <a:spcPts val="0"/>
                        </a:spcAft>
                        <a:buClr>
                          <a:srgbClr val="0000FF"/>
                        </a:buClr>
                        <a:buSzPts val="4400"/>
                        <a:buFont typeface="Times New Roman"/>
                        <a:buNone/>
                      </a:pPr>
                      <a:r>
                        <a:rPr lang="en-US" sz="4400" u="none" strike="noStrike" cap="none" dirty="0">
                          <a:solidFill>
                            <a:srgbClr val="0000FF"/>
                          </a:solidFill>
                          <a:latin typeface="Times New Roman"/>
                          <a:ea typeface="Times New Roman"/>
                          <a:cs typeface="Times New Roman"/>
                          <a:sym typeface="Times New Roman"/>
                        </a:rPr>
                        <a:t>Reduction meant un-bonding from </a:t>
                      </a:r>
                      <a:br>
                        <a:rPr lang="en-US" sz="4400" u="none" strike="noStrike" cap="none" dirty="0">
                          <a:solidFill>
                            <a:srgbClr val="0000FF"/>
                          </a:solidFill>
                          <a:latin typeface="Times New Roman"/>
                          <a:ea typeface="Times New Roman"/>
                          <a:cs typeface="Times New Roman"/>
                          <a:sym typeface="Times New Roman"/>
                        </a:rPr>
                      </a:br>
                      <a:r>
                        <a:rPr lang="en-US" sz="4400" u="none" strike="noStrike" cap="none" dirty="0">
                          <a:solidFill>
                            <a:srgbClr val="0000FF"/>
                          </a:solidFill>
                          <a:latin typeface="Times New Roman"/>
                          <a:ea typeface="Times New Roman"/>
                          <a:cs typeface="Times New Roman"/>
                          <a:sym typeface="Times New Roman"/>
                        </a:rPr>
                        <a:t>                        oxygen atoms</a:t>
                      </a:r>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28"/>
        <p:cNvGrpSpPr/>
        <p:nvPr/>
      </p:nvGrpSpPr>
      <p:grpSpPr>
        <a:xfrm>
          <a:off x="0" y="0"/>
          <a:ext cx="0" cy="0"/>
          <a:chOff x="0" y="0"/>
          <a:chExt cx="0" cy="0"/>
        </a:xfrm>
      </p:grpSpPr>
      <p:graphicFrame>
        <p:nvGraphicFramePr>
          <p:cNvPr id="1229" name="Google Shape;1229;p4"/>
          <p:cNvGraphicFramePr/>
          <p:nvPr/>
        </p:nvGraphicFramePr>
        <p:xfrm>
          <a:off x="-16042" y="0"/>
          <a:ext cx="9144000" cy="6172200"/>
        </p:xfrm>
        <a:graphic>
          <a:graphicData uri="http://schemas.openxmlformats.org/drawingml/2006/table">
            <a:tbl>
              <a:tblPr firstRow="1" bandRow="1">
                <a:noFill/>
                <a:tableStyleId>{5FB909D3-0342-433C-B03B-212B399BE42C}</a:tableStyleId>
              </a:tblPr>
              <a:tblGrid>
                <a:gridCol w="9144000">
                  <a:extLst>
                    <a:ext uri="{9D8B030D-6E8A-4147-A177-3AD203B41FA5}">
                      <a16:colId xmlns:a16="http://schemas.microsoft.com/office/drawing/2014/main" val="20000"/>
                    </a:ext>
                  </a:extLst>
                </a:gridCol>
              </a:tblGrid>
              <a:tr h="1371600">
                <a:tc>
                  <a:txBody>
                    <a:bodyPr/>
                    <a:lstStyle/>
                    <a:p>
                      <a:pPr marL="0" marR="0" lvl="0" indent="0" algn="l" rtl="0">
                        <a:spcBef>
                          <a:spcPts val="0"/>
                        </a:spcBef>
                        <a:spcAft>
                          <a:spcPts val="0"/>
                        </a:spcAft>
                        <a:buClr>
                          <a:schemeClr val="dk1"/>
                        </a:buClr>
                        <a:buSzPts val="4800"/>
                        <a:buFont typeface="Arial"/>
                        <a:buNone/>
                      </a:pPr>
                      <a:r>
                        <a:rPr lang="en-US" sz="4800" b="0" u="none" strike="noStrike" cap="none" dirty="0">
                          <a:solidFill>
                            <a:schemeClr val="dk1"/>
                          </a:solidFill>
                          <a:latin typeface="Times New Roman"/>
                          <a:ea typeface="Times New Roman"/>
                          <a:cs typeface="Times New Roman"/>
                          <a:sym typeface="Times New Roman"/>
                        </a:rPr>
                        <a:t>6.  Now scientists understand this as</a:t>
                      </a:r>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5D8F1"/>
                    </a:solidFill>
                  </a:tcPr>
                </a:tc>
                <a:extLst>
                  <a:ext uri="{0D108BD9-81ED-4DB2-BD59-A6C34878D82A}">
                    <a16:rowId xmlns:a16="http://schemas.microsoft.com/office/drawing/2014/main" val="10000"/>
                  </a:ext>
                </a:extLst>
              </a:tr>
              <a:tr h="2362200">
                <a:tc>
                  <a:txBody>
                    <a:bodyPr/>
                    <a:lstStyle/>
                    <a:p>
                      <a:pPr marL="0" marR="0" lvl="0" indent="0" algn="l" rtl="0">
                        <a:spcBef>
                          <a:spcPts val="0"/>
                        </a:spcBef>
                        <a:spcAft>
                          <a:spcPts val="0"/>
                        </a:spcAft>
                        <a:buClr>
                          <a:srgbClr val="FF0000"/>
                        </a:buClr>
                        <a:buSzPts val="4400"/>
                        <a:buFont typeface="Times New Roman"/>
                        <a:buNone/>
                      </a:pPr>
                      <a:r>
                        <a:rPr lang="en-US" sz="4400" u="none" strike="noStrike" cap="none" dirty="0">
                          <a:solidFill>
                            <a:srgbClr val="FF0000"/>
                          </a:solidFill>
                          <a:latin typeface="Times New Roman"/>
                          <a:ea typeface="Times New Roman"/>
                          <a:cs typeface="Times New Roman"/>
                          <a:sym typeface="Times New Roman"/>
                        </a:rPr>
                        <a:t>Oxidation: “LOSING ELECTRONS”</a:t>
                      </a:r>
                      <a:br>
                        <a:rPr lang="en-US" sz="4400" u="none" strike="noStrike" cap="none" dirty="0">
                          <a:solidFill>
                            <a:srgbClr val="FF0000"/>
                          </a:solidFill>
                          <a:latin typeface="Times New Roman"/>
                          <a:ea typeface="Times New Roman"/>
                          <a:cs typeface="Times New Roman"/>
                          <a:sym typeface="Times New Roman"/>
                        </a:rPr>
                      </a:br>
                      <a:r>
                        <a:rPr lang="en-US" sz="4400" u="none" strike="noStrike" cap="none" dirty="0">
                          <a:solidFill>
                            <a:srgbClr val="FF0000"/>
                          </a:solidFill>
                          <a:latin typeface="Times New Roman"/>
                          <a:ea typeface="Times New Roman"/>
                          <a:cs typeface="Times New Roman"/>
                          <a:sym typeface="Times New Roman"/>
                        </a:rPr>
                        <a:t>                         </a:t>
                      </a:r>
                      <a:r>
                        <a:rPr lang="en-US" sz="3600" u="none" strike="noStrike" cap="none" dirty="0">
                          <a:solidFill>
                            <a:srgbClr val="FF0000"/>
                          </a:solidFill>
                          <a:latin typeface="Times New Roman"/>
                          <a:ea typeface="Times New Roman"/>
                          <a:cs typeface="Times New Roman"/>
                          <a:sym typeface="Times New Roman"/>
                        </a:rPr>
                        <a:t>(or becoming a cation) </a:t>
                      </a:r>
                      <a:endParaRPr sz="4400" u="none" strike="noStrike" cap="none" dirty="0">
                        <a:solidFill>
                          <a:srgbClr val="FF0000"/>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2438400">
                <a:tc>
                  <a:txBody>
                    <a:bodyPr/>
                    <a:lstStyle/>
                    <a:p>
                      <a:pPr marL="0" marR="0" lvl="0" indent="0" algn="l" rtl="0">
                        <a:spcBef>
                          <a:spcPts val="0"/>
                        </a:spcBef>
                        <a:spcAft>
                          <a:spcPts val="0"/>
                        </a:spcAft>
                        <a:buClr>
                          <a:srgbClr val="0000FF"/>
                        </a:buClr>
                        <a:buSzPts val="4400"/>
                        <a:buFont typeface="Times New Roman"/>
                        <a:buNone/>
                      </a:pPr>
                      <a:r>
                        <a:rPr lang="en-US" sz="4400" u="none" strike="noStrike" cap="none" dirty="0">
                          <a:solidFill>
                            <a:srgbClr val="0000FF"/>
                          </a:solidFill>
                          <a:latin typeface="Times New Roman"/>
                          <a:ea typeface="Times New Roman"/>
                          <a:cs typeface="Times New Roman"/>
                          <a:sym typeface="Times New Roman"/>
                        </a:rPr>
                        <a:t>Reduction: “GAINING ELECTRONS”</a:t>
                      </a:r>
                      <a:br>
                        <a:rPr lang="en-US" sz="4400" u="none" strike="noStrike" cap="none" dirty="0">
                          <a:solidFill>
                            <a:srgbClr val="0000FF"/>
                          </a:solidFill>
                          <a:latin typeface="Times New Roman"/>
                          <a:ea typeface="Times New Roman"/>
                          <a:cs typeface="Times New Roman"/>
                          <a:sym typeface="Times New Roman"/>
                        </a:rPr>
                      </a:br>
                      <a:r>
                        <a:rPr lang="en-US" sz="4400" u="none" strike="noStrike" cap="none" dirty="0">
                          <a:solidFill>
                            <a:srgbClr val="0000FF"/>
                          </a:solidFill>
                          <a:latin typeface="Times New Roman"/>
                          <a:ea typeface="Times New Roman"/>
                          <a:cs typeface="Times New Roman"/>
                          <a:sym typeface="Times New Roman"/>
                        </a:rPr>
                        <a:t>                         </a:t>
                      </a:r>
                      <a:r>
                        <a:rPr lang="en-US" sz="3600" u="none" strike="noStrike" cap="none" dirty="0">
                          <a:solidFill>
                            <a:srgbClr val="0000FF"/>
                          </a:solidFill>
                          <a:latin typeface="Times New Roman"/>
                          <a:ea typeface="Times New Roman"/>
                          <a:cs typeface="Times New Roman"/>
                          <a:sym typeface="Times New Roman"/>
                        </a:rPr>
                        <a:t>(or becoming an anion) </a:t>
                      </a:r>
                      <a:endParaRPr sz="4400" u="none" strike="noStrike" cap="none" dirty="0">
                        <a:solidFill>
                          <a:srgbClr val="0000FF"/>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3"/>
        <p:cNvGrpSpPr/>
        <p:nvPr/>
      </p:nvGrpSpPr>
      <p:grpSpPr>
        <a:xfrm>
          <a:off x="0" y="0"/>
          <a:ext cx="0" cy="0"/>
          <a:chOff x="0" y="0"/>
          <a:chExt cx="0" cy="0"/>
        </a:xfrm>
      </p:grpSpPr>
      <p:sp>
        <p:nvSpPr>
          <p:cNvPr id="1234" name="Google Shape;1234;p5"/>
          <p:cNvSpPr txBox="1"/>
          <p:nvPr/>
        </p:nvSpPr>
        <p:spPr>
          <a:xfrm>
            <a:off x="0" y="0"/>
            <a:ext cx="9144000" cy="1415772"/>
          </a:xfrm>
          <a:prstGeom prst="rect">
            <a:avLst/>
          </a:prstGeom>
          <a:solidFill>
            <a:srgbClr val="FFFFA3"/>
          </a:solid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C0C0C"/>
              </a:buClr>
              <a:buSzPts val="3200"/>
              <a:buFont typeface="Arial"/>
              <a:buNone/>
            </a:pPr>
            <a:r>
              <a:rPr lang="en-US" sz="3200" b="0" i="0" u="none" strike="noStrike" cap="none">
                <a:solidFill>
                  <a:srgbClr val="0C0C0C"/>
                </a:solidFill>
                <a:latin typeface="Times New Roman"/>
                <a:ea typeface="Times New Roman"/>
                <a:cs typeface="Times New Roman"/>
                <a:sym typeface="Times New Roman"/>
              </a:rPr>
              <a:t>To remember this, we’ll say… </a:t>
            </a:r>
            <a:br>
              <a:rPr lang="en-US" sz="3200" b="0" i="0" u="none" strike="noStrike" cap="none">
                <a:solidFill>
                  <a:srgbClr val="0C0C0C"/>
                </a:solidFill>
                <a:latin typeface="Times New Roman"/>
                <a:ea typeface="Times New Roman"/>
                <a:cs typeface="Times New Roman"/>
                <a:sym typeface="Times New Roman"/>
              </a:rPr>
            </a:br>
            <a:r>
              <a:rPr lang="en-US" sz="3200" b="0" i="0" u="none" strike="noStrike" cap="none">
                <a:solidFill>
                  <a:srgbClr val="0C0C0C"/>
                </a:solidFill>
                <a:latin typeface="Times New Roman"/>
                <a:ea typeface="Times New Roman"/>
                <a:cs typeface="Times New Roman"/>
                <a:sym typeface="Times New Roman"/>
              </a:rPr>
              <a:t>  </a:t>
            </a:r>
            <a:r>
              <a:rPr lang="en-US" sz="5400" b="1" i="0" u="none" strike="noStrike" cap="none">
                <a:solidFill>
                  <a:srgbClr val="0C0C0C"/>
                </a:solidFill>
                <a:latin typeface="Times New Roman"/>
                <a:ea typeface="Times New Roman"/>
                <a:cs typeface="Times New Roman"/>
                <a:sym typeface="Times New Roman"/>
              </a:rPr>
              <a:t>LEO the lion goes GER!</a:t>
            </a:r>
            <a:endParaRPr sz="3200" b="1" i="0" u="none" strike="noStrike" cap="none">
              <a:solidFill>
                <a:srgbClr val="0C0C0C"/>
              </a:solidFill>
              <a:latin typeface="Times New Roman"/>
              <a:ea typeface="Times New Roman"/>
              <a:cs typeface="Times New Roman"/>
              <a:sym typeface="Times New Roman"/>
            </a:endParaRPr>
          </a:p>
        </p:txBody>
      </p:sp>
      <p:pic>
        <p:nvPicPr>
          <p:cNvPr id="1235" name="Google Shape;1235;p5" descr="Wizard of Oz Cowardly Lion | A CIO's Voice"/>
          <p:cNvPicPr preferRelativeResize="0"/>
          <p:nvPr/>
        </p:nvPicPr>
        <p:blipFill rotWithShape="1">
          <a:blip r:embed="rId3">
            <a:alphaModFix/>
          </a:blip>
          <a:srcRect/>
          <a:stretch/>
        </p:blipFill>
        <p:spPr>
          <a:xfrm>
            <a:off x="2095500" y="1676400"/>
            <a:ext cx="4953000" cy="480093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9"/>
        <p:cNvGrpSpPr/>
        <p:nvPr/>
      </p:nvGrpSpPr>
      <p:grpSpPr>
        <a:xfrm>
          <a:off x="0" y="0"/>
          <a:ext cx="0" cy="0"/>
          <a:chOff x="0" y="0"/>
          <a:chExt cx="0" cy="0"/>
        </a:xfrm>
      </p:grpSpPr>
      <p:sp>
        <p:nvSpPr>
          <p:cNvPr id="1240" name="Google Shape;1240;p6"/>
          <p:cNvSpPr txBox="1"/>
          <p:nvPr/>
        </p:nvSpPr>
        <p:spPr>
          <a:xfrm>
            <a:off x="0" y="228600"/>
            <a:ext cx="9144000" cy="5693866"/>
          </a:xfrm>
          <a:prstGeom prst="rect">
            <a:avLst/>
          </a:prstGeom>
          <a:noFill/>
          <a:ln>
            <a:noFill/>
          </a:ln>
        </p:spPr>
        <p:txBody>
          <a:bodyPr spcFirstLastPara="1" wrap="square" lIns="91425" tIns="45700" rIns="91425" bIns="45700" anchor="t" anchorCtr="0">
            <a:spAutoFit/>
          </a:bodyPr>
          <a:lstStyle/>
          <a:p>
            <a:pPr marL="514350" marR="0" lvl="0" indent="-514350" algn="l" rtl="0">
              <a:spcBef>
                <a:spcPts val="0"/>
              </a:spcBef>
              <a:spcAft>
                <a:spcPts val="0"/>
              </a:spcAft>
              <a:buClr>
                <a:srgbClr val="000099"/>
              </a:buClr>
              <a:buSzPts val="2800"/>
              <a:buFont typeface="Arial"/>
              <a:buAutoNum type="arabicPeriod" startAt="7"/>
            </a:pPr>
            <a:r>
              <a:rPr lang="en-US" sz="2800" b="0" i="0" u="none" strike="noStrike" cap="none" dirty="0">
                <a:solidFill>
                  <a:srgbClr val="000099"/>
                </a:solidFill>
                <a:latin typeface="Times New Roman" panose="02020603050405020304" pitchFamily="18" charset="0"/>
                <a:ea typeface="Times New Roman"/>
                <a:cs typeface="Times New Roman" panose="02020603050405020304" pitchFamily="18" charset="0"/>
                <a:sym typeface="Times New Roman"/>
              </a:rPr>
              <a:t>To remember, we’ll say LEO the lion goes GER!</a:t>
            </a:r>
            <a:endParaRPr dirty="0">
              <a:latin typeface="Times New Roman" panose="02020603050405020304" pitchFamily="18" charset="0"/>
              <a:cs typeface="Times New Roman" panose="02020603050405020304" pitchFamily="18" charset="0"/>
            </a:endParaRPr>
          </a:p>
          <a:p>
            <a:pPr marL="514350" marR="0" lvl="0" indent="-336550" algn="l" rtl="0">
              <a:spcBef>
                <a:spcPts val="0"/>
              </a:spcBef>
              <a:spcAft>
                <a:spcPts val="0"/>
              </a:spcAft>
              <a:buClr>
                <a:schemeClr val="dk1"/>
              </a:buClr>
              <a:buSzPts val="2800"/>
              <a:buFont typeface="Arial"/>
              <a:buNone/>
            </a:pPr>
            <a:endParaRPr sz="2800" b="0" i="0" u="none" strike="noStrike" cap="none" dirty="0">
              <a:solidFill>
                <a:srgbClr val="000099"/>
              </a:solidFill>
              <a:latin typeface="Times New Roman" panose="02020603050405020304" pitchFamily="18" charset="0"/>
              <a:ea typeface="Times New Roman"/>
              <a:cs typeface="Times New Roman" panose="02020603050405020304" pitchFamily="18" charset="0"/>
              <a:sym typeface="Times New Roman"/>
            </a:endParaRPr>
          </a:p>
          <a:p>
            <a:pPr marL="0" marR="0" lvl="0" indent="0" algn="l" rtl="0">
              <a:spcBef>
                <a:spcPts val="0"/>
              </a:spcBef>
              <a:spcAft>
                <a:spcPts val="0"/>
              </a:spcAft>
              <a:buClr>
                <a:srgbClr val="FF0000"/>
              </a:buClr>
              <a:buSzPts val="4400"/>
              <a:buFont typeface="Arial"/>
              <a:buNone/>
            </a:pPr>
            <a:r>
              <a:rPr lang="en-US" sz="4400" b="0" i="0" u="sng" strike="noStrike" cap="none" dirty="0">
                <a:solidFill>
                  <a:srgbClr val="FF0000"/>
                </a:solidFill>
                <a:latin typeface="Times New Roman" panose="02020603050405020304" pitchFamily="18" charset="0"/>
                <a:ea typeface="Times New Roman"/>
                <a:cs typeface="Times New Roman" panose="02020603050405020304" pitchFamily="18" charset="0"/>
                <a:sym typeface="Times New Roman"/>
              </a:rPr>
              <a:t>LEO</a:t>
            </a:r>
            <a:r>
              <a:rPr lang="en-US" sz="4400" b="0" i="0" u="none" strike="noStrike" cap="none" dirty="0">
                <a:solidFill>
                  <a:srgbClr val="FF0000"/>
                </a:solidFill>
                <a:latin typeface="Times New Roman" panose="02020603050405020304" pitchFamily="18" charset="0"/>
                <a:ea typeface="Times New Roman"/>
                <a:cs typeface="Times New Roman" panose="02020603050405020304" pitchFamily="18" charset="0"/>
                <a:sym typeface="Times New Roman"/>
              </a:rPr>
              <a:t> = </a:t>
            </a:r>
            <a:r>
              <a:rPr lang="en-US" sz="4400" b="0" i="0" u="sng" strike="noStrike" cap="none" dirty="0">
                <a:solidFill>
                  <a:srgbClr val="FF0000"/>
                </a:solidFill>
                <a:latin typeface="Times New Roman" panose="02020603050405020304" pitchFamily="18" charset="0"/>
                <a:ea typeface="Times New Roman"/>
                <a:cs typeface="Times New Roman" panose="02020603050405020304" pitchFamily="18" charset="0"/>
                <a:sym typeface="Times New Roman"/>
              </a:rPr>
              <a:t>L</a:t>
            </a:r>
            <a:r>
              <a:rPr lang="en-US" sz="4400" b="0" i="0" u="none" strike="noStrike" cap="none" dirty="0">
                <a:solidFill>
                  <a:srgbClr val="FF0000"/>
                </a:solidFill>
                <a:latin typeface="Times New Roman" panose="02020603050405020304" pitchFamily="18" charset="0"/>
                <a:ea typeface="Times New Roman"/>
                <a:cs typeface="Times New Roman" panose="02020603050405020304" pitchFamily="18" charset="0"/>
                <a:sym typeface="Times New Roman"/>
              </a:rPr>
              <a:t>OSS of </a:t>
            </a:r>
            <a:r>
              <a:rPr lang="en-US" sz="4400" b="0" i="0" u="sng" strike="noStrike" cap="none" dirty="0">
                <a:solidFill>
                  <a:srgbClr val="FF0000"/>
                </a:solidFill>
                <a:latin typeface="Times New Roman" panose="02020603050405020304" pitchFamily="18" charset="0"/>
                <a:ea typeface="Times New Roman"/>
                <a:cs typeface="Times New Roman" panose="02020603050405020304" pitchFamily="18" charset="0"/>
                <a:sym typeface="Times New Roman"/>
              </a:rPr>
              <a:t>E</a:t>
            </a:r>
            <a:r>
              <a:rPr lang="en-US" sz="4400" b="0" i="0" u="none" strike="noStrike" cap="none" dirty="0">
                <a:solidFill>
                  <a:srgbClr val="FF0000"/>
                </a:solidFill>
                <a:latin typeface="Times New Roman" panose="02020603050405020304" pitchFamily="18" charset="0"/>
                <a:ea typeface="Times New Roman"/>
                <a:cs typeface="Times New Roman" panose="02020603050405020304" pitchFamily="18" charset="0"/>
                <a:sym typeface="Times New Roman"/>
              </a:rPr>
              <a:t>lectrons is </a:t>
            </a:r>
            <a:r>
              <a:rPr lang="en-US" sz="4400" b="0" i="0" u="sng" strike="noStrike" cap="none" dirty="0">
                <a:solidFill>
                  <a:srgbClr val="FF0000"/>
                </a:solidFill>
                <a:latin typeface="Times New Roman" panose="02020603050405020304" pitchFamily="18" charset="0"/>
                <a:ea typeface="Times New Roman"/>
                <a:cs typeface="Times New Roman" panose="02020603050405020304" pitchFamily="18" charset="0"/>
                <a:sym typeface="Times New Roman"/>
              </a:rPr>
              <a:t>O</a:t>
            </a:r>
            <a:r>
              <a:rPr lang="en-US" sz="4400" b="0" i="0" u="none" strike="noStrike" cap="none" dirty="0">
                <a:solidFill>
                  <a:srgbClr val="FF0000"/>
                </a:solidFill>
                <a:latin typeface="Times New Roman" panose="02020603050405020304" pitchFamily="18" charset="0"/>
                <a:ea typeface="Times New Roman"/>
                <a:cs typeface="Times New Roman" panose="02020603050405020304" pitchFamily="18" charset="0"/>
                <a:sym typeface="Times New Roman"/>
              </a:rPr>
              <a:t>xidation</a:t>
            </a:r>
            <a:endParaRPr dirty="0">
              <a:latin typeface="Times New Roman" panose="02020603050405020304" pitchFamily="18" charset="0"/>
              <a:cs typeface="Times New Roman" panose="02020603050405020304" pitchFamily="18" charset="0"/>
            </a:endParaRPr>
          </a:p>
          <a:p>
            <a:pPr marL="0" marR="0" lvl="0" indent="0" algn="l" rtl="0">
              <a:spcBef>
                <a:spcPts val="0"/>
              </a:spcBef>
              <a:spcAft>
                <a:spcPts val="0"/>
              </a:spcAft>
              <a:buClr>
                <a:schemeClr val="dk1"/>
              </a:buClr>
              <a:buSzPts val="4400"/>
              <a:buFont typeface="Arial"/>
              <a:buNone/>
            </a:pPr>
            <a:endParaRPr sz="4400" b="1" i="0" u="none" strike="noStrike" cap="none" dirty="0">
              <a:solidFill>
                <a:srgbClr val="FF0000"/>
              </a:solidFill>
              <a:latin typeface="Times New Roman" panose="02020603050405020304" pitchFamily="18" charset="0"/>
              <a:ea typeface="Times New Roman"/>
              <a:cs typeface="Times New Roman" panose="02020603050405020304" pitchFamily="18" charset="0"/>
              <a:sym typeface="Times New Roman"/>
            </a:endParaRPr>
          </a:p>
          <a:p>
            <a:pPr marL="0" marR="0" lvl="0" indent="0" algn="l" rtl="0">
              <a:spcBef>
                <a:spcPts val="0"/>
              </a:spcBef>
              <a:spcAft>
                <a:spcPts val="0"/>
              </a:spcAft>
              <a:buClr>
                <a:srgbClr val="FF0000"/>
              </a:buClr>
              <a:buSzPts val="4400"/>
              <a:buFont typeface="Arial"/>
              <a:buNone/>
            </a:pPr>
            <a:r>
              <a:rPr lang="en-US" sz="4400" b="1" i="0" u="none" strike="noStrike" cap="none" dirty="0">
                <a:solidFill>
                  <a:srgbClr val="FF0000"/>
                </a:solidFill>
                <a:latin typeface="Times New Roman" panose="02020603050405020304" pitchFamily="18" charset="0"/>
                <a:ea typeface="Times New Roman"/>
                <a:cs typeface="Times New Roman" panose="02020603050405020304" pitchFamily="18" charset="0"/>
                <a:sym typeface="Times New Roman"/>
              </a:rPr>
              <a:t>                            LEO</a:t>
            </a:r>
            <a:endParaRPr dirty="0">
              <a:latin typeface="Times New Roman" panose="02020603050405020304" pitchFamily="18" charset="0"/>
              <a:cs typeface="Times New Roman" panose="02020603050405020304" pitchFamily="18" charset="0"/>
            </a:endParaRPr>
          </a:p>
          <a:p>
            <a:pPr marL="0" marR="0" lvl="0" indent="0" algn="l" rtl="0">
              <a:spcBef>
                <a:spcPts val="0"/>
              </a:spcBef>
              <a:spcAft>
                <a:spcPts val="0"/>
              </a:spcAft>
              <a:buClr>
                <a:schemeClr val="dk1"/>
              </a:buClr>
              <a:buSzPts val="4400"/>
              <a:buFont typeface="Arial"/>
              <a:buNone/>
            </a:pPr>
            <a:endParaRPr sz="4400" b="1" i="0" u="none" strike="noStrike" cap="none" dirty="0">
              <a:solidFill>
                <a:srgbClr val="000099"/>
              </a:solidFill>
              <a:latin typeface="Times New Roman" panose="02020603050405020304" pitchFamily="18" charset="0"/>
              <a:ea typeface="Times New Roman"/>
              <a:cs typeface="Times New Roman" panose="02020603050405020304" pitchFamily="18" charset="0"/>
              <a:sym typeface="Times New Roman"/>
            </a:endParaRPr>
          </a:p>
          <a:p>
            <a:pPr marL="0" marR="0" lvl="0" indent="0" algn="l" rtl="0">
              <a:spcBef>
                <a:spcPts val="0"/>
              </a:spcBef>
              <a:spcAft>
                <a:spcPts val="0"/>
              </a:spcAft>
              <a:buClr>
                <a:srgbClr val="0000FF"/>
              </a:buClr>
              <a:buSzPts val="4400"/>
              <a:buFont typeface="Arial"/>
              <a:buNone/>
            </a:pPr>
            <a:r>
              <a:rPr lang="en-US" sz="4400" b="0" i="0" u="sng" strike="noStrike" cap="none" dirty="0">
                <a:solidFill>
                  <a:srgbClr val="0000FF"/>
                </a:solidFill>
                <a:latin typeface="Times New Roman" panose="02020603050405020304" pitchFamily="18" charset="0"/>
                <a:ea typeface="Times New Roman"/>
                <a:cs typeface="Times New Roman" panose="02020603050405020304" pitchFamily="18" charset="0"/>
                <a:sym typeface="Times New Roman"/>
              </a:rPr>
              <a:t>GER</a:t>
            </a:r>
            <a:r>
              <a:rPr lang="en-US" sz="4400" b="0" i="0" u="none" strike="noStrike" cap="none" dirty="0">
                <a:solidFill>
                  <a:srgbClr val="0000FF"/>
                </a:solidFill>
                <a:latin typeface="Times New Roman" panose="02020603050405020304" pitchFamily="18" charset="0"/>
                <a:ea typeface="Times New Roman"/>
                <a:cs typeface="Times New Roman" panose="02020603050405020304" pitchFamily="18" charset="0"/>
                <a:sym typeface="Times New Roman"/>
              </a:rPr>
              <a:t> = </a:t>
            </a:r>
            <a:r>
              <a:rPr lang="en-US" sz="4400" b="0" i="0" u="sng" strike="noStrike" cap="none" dirty="0">
                <a:solidFill>
                  <a:srgbClr val="0000FF"/>
                </a:solidFill>
                <a:latin typeface="Times New Roman" panose="02020603050405020304" pitchFamily="18" charset="0"/>
                <a:ea typeface="Times New Roman"/>
                <a:cs typeface="Times New Roman" panose="02020603050405020304" pitchFamily="18" charset="0"/>
                <a:sym typeface="Times New Roman"/>
              </a:rPr>
              <a:t>G</a:t>
            </a:r>
            <a:r>
              <a:rPr lang="en-US" sz="4400" b="0" i="0" u="none" strike="noStrike" cap="none" dirty="0">
                <a:solidFill>
                  <a:srgbClr val="0000FF"/>
                </a:solidFill>
                <a:latin typeface="Times New Roman" panose="02020603050405020304" pitchFamily="18" charset="0"/>
                <a:ea typeface="Times New Roman"/>
                <a:cs typeface="Times New Roman" panose="02020603050405020304" pitchFamily="18" charset="0"/>
                <a:sym typeface="Times New Roman"/>
              </a:rPr>
              <a:t>AIN of </a:t>
            </a:r>
            <a:r>
              <a:rPr lang="en-US" sz="4400" b="0" i="0" u="sng" strike="noStrike" cap="none" dirty="0">
                <a:solidFill>
                  <a:srgbClr val="0000FF"/>
                </a:solidFill>
                <a:latin typeface="Times New Roman" panose="02020603050405020304" pitchFamily="18" charset="0"/>
                <a:ea typeface="Times New Roman"/>
                <a:cs typeface="Times New Roman" panose="02020603050405020304" pitchFamily="18" charset="0"/>
                <a:sym typeface="Times New Roman"/>
              </a:rPr>
              <a:t>E</a:t>
            </a:r>
            <a:r>
              <a:rPr lang="en-US" sz="4400" b="0" i="0" u="none" strike="noStrike" cap="none" dirty="0">
                <a:solidFill>
                  <a:srgbClr val="0000FF"/>
                </a:solidFill>
                <a:latin typeface="Times New Roman" panose="02020603050405020304" pitchFamily="18" charset="0"/>
                <a:ea typeface="Times New Roman"/>
                <a:cs typeface="Times New Roman" panose="02020603050405020304" pitchFamily="18" charset="0"/>
                <a:sym typeface="Times New Roman"/>
              </a:rPr>
              <a:t>lectrons is </a:t>
            </a:r>
            <a:r>
              <a:rPr lang="en-US" sz="4400" b="0" i="0" u="sng" strike="noStrike" cap="none" dirty="0">
                <a:solidFill>
                  <a:srgbClr val="0000FF"/>
                </a:solidFill>
                <a:latin typeface="Times New Roman" panose="02020603050405020304" pitchFamily="18" charset="0"/>
                <a:ea typeface="Times New Roman"/>
                <a:cs typeface="Times New Roman" panose="02020603050405020304" pitchFamily="18" charset="0"/>
                <a:sym typeface="Times New Roman"/>
              </a:rPr>
              <a:t>R</a:t>
            </a:r>
            <a:r>
              <a:rPr lang="en-US" sz="4400" b="0" i="0" u="none" strike="noStrike" cap="none" dirty="0">
                <a:solidFill>
                  <a:srgbClr val="0000FF"/>
                </a:solidFill>
                <a:latin typeface="Times New Roman" panose="02020603050405020304" pitchFamily="18" charset="0"/>
                <a:ea typeface="Times New Roman"/>
                <a:cs typeface="Times New Roman" panose="02020603050405020304" pitchFamily="18" charset="0"/>
                <a:sym typeface="Times New Roman"/>
              </a:rPr>
              <a:t>eduction</a:t>
            </a:r>
            <a:endParaRPr dirty="0">
              <a:latin typeface="Times New Roman" panose="02020603050405020304" pitchFamily="18" charset="0"/>
              <a:cs typeface="Times New Roman" panose="02020603050405020304" pitchFamily="18" charset="0"/>
            </a:endParaRPr>
          </a:p>
          <a:p>
            <a:pPr marL="0" marR="0" lvl="0" indent="0" algn="l" rtl="0">
              <a:spcBef>
                <a:spcPts val="0"/>
              </a:spcBef>
              <a:spcAft>
                <a:spcPts val="0"/>
              </a:spcAft>
              <a:buClr>
                <a:schemeClr val="dk1"/>
              </a:buClr>
              <a:buSzPts val="4400"/>
              <a:buFont typeface="Arial"/>
              <a:buNone/>
            </a:pPr>
            <a:endParaRPr sz="4400" b="1" i="0" u="none" strike="noStrike" cap="none" dirty="0">
              <a:solidFill>
                <a:srgbClr val="0000FF"/>
              </a:solidFill>
              <a:latin typeface="Times New Roman" panose="02020603050405020304" pitchFamily="18" charset="0"/>
              <a:ea typeface="Times New Roman"/>
              <a:cs typeface="Times New Roman" panose="02020603050405020304" pitchFamily="18" charset="0"/>
              <a:sym typeface="Times New Roman"/>
            </a:endParaRPr>
          </a:p>
          <a:p>
            <a:pPr marL="0" marR="0" lvl="0" indent="0" algn="l" rtl="0">
              <a:spcBef>
                <a:spcPts val="0"/>
              </a:spcBef>
              <a:spcAft>
                <a:spcPts val="0"/>
              </a:spcAft>
              <a:buClr>
                <a:srgbClr val="0000FF"/>
              </a:buClr>
              <a:buSzPts val="4400"/>
              <a:buFont typeface="Arial"/>
              <a:buNone/>
            </a:pPr>
            <a:r>
              <a:rPr lang="en-US" sz="4400" b="1" i="0" u="none" strike="noStrike" cap="none" dirty="0">
                <a:solidFill>
                  <a:srgbClr val="0000FF"/>
                </a:solidFill>
                <a:latin typeface="Times New Roman" panose="02020603050405020304" pitchFamily="18" charset="0"/>
                <a:ea typeface="Times New Roman"/>
                <a:cs typeface="Times New Roman" panose="02020603050405020304" pitchFamily="18" charset="0"/>
                <a:sym typeface="Times New Roman"/>
              </a:rPr>
              <a:t>                            GER</a:t>
            </a:r>
            <a:endParaRPr dirty="0">
              <a:latin typeface="Times New Roman" panose="02020603050405020304" pitchFamily="18" charset="0"/>
              <a:cs typeface="Times New Roman" panose="02020603050405020304" pitchFamily="18" charset="0"/>
            </a:endParaRPr>
          </a:p>
        </p:txBody>
      </p:sp>
      <p:cxnSp>
        <p:nvCxnSpPr>
          <p:cNvPr id="1241" name="Google Shape;1241;p6"/>
          <p:cNvCxnSpPr/>
          <p:nvPr/>
        </p:nvCxnSpPr>
        <p:spPr>
          <a:xfrm rot="10800000">
            <a:off x="2057400" y="1905000"/>
            <a:ext cx="1905000" cy="914400"/>
          </a:xfrm>
          <a:prstGeom prst="straightConnector1">
            <a:avLst/>
          </a:prstGeom>
          <a:noFill/>
          <a:ln w="38100" cap="flat" cmpd="sng">
            <a:solidFill>
              <a:srgbClr val="FF0000"/>
            </a:solidFill>
            <a:prstDash val="solid"/>
            <a:round/>
            <a:headEnd type="none" w="sm" len="sm"/>
            <a:tailEnd type="triangle" w="med" len="med"/>
          </a:ln>
        </p:spPr>
      </p:cxnSp>
      <p:cxnSp>
        <p:nvCxnSpPr>
          <p:cNvPr id="1242" name="Google Shape;1242;p6"/>
          <p:cNvCxnSpPr/>
          <p:nvPr/>
        </p:nvCxnSpPr>
        <p:spPr>
          <a:xfrm rot="10800000">
            <a:off x="3962400" y="1853878"/>
            <a:ext cx="457200" cy="698822"/>
          </a:xfrm>
          <a:prstGeom prst="straightConnector1">
            <a:avLst/>
          </a:prstGeom>
          <a:noFill/>
          <a:ln w="38100" cap="flat" cmpd="sng">
            <a:solidFill>
              <a:srgbClr val="FF0000"/>
            </a:solidFill>
            <a:prstDash val="solid"/>
            <a:round/>
            <a:headEnd type="none" w="sm" len="sm"/>
            <a:tailEnd type="triangle" w="med" len="med"/>
          </a:ln>
        </p:spPr>
      </p:cxnSp>
      <p:cxnSp>
        <p:nvCxnSpPr>
          <p:cNvPr id="1243" name="Google Shape;1243;p6"/>
          <p:cNvCxnSpPr/>
          <p:nvPr/>
        </p:nvCxnSpPr>
        <p:spPr>
          <a:xfrm rot="10800000" flipH="1">
            <a:off x="5181602" y="1853878"/>
            <a:ext cx="1600198" cy="869307"/>
          </a:xfrm>
          <a:prstGeom prst="straightConnector1">
            <a:avLst/>
          </a:prstGeom>
          <a:noFill/>
          <a:ln w="38100" cap="flat" cmpd="sng">
            <a:solidFill>
              <a:srgbClr val="FF0000"/>
            </a:solidFill>
            <a:prstDash val="solid"/>
            <a:round/>
            <a:headEnd type="none" w="sm" len="sm"/>
            <a:tailEnd type="triangle" w="med" len="med"/>
          </a:ln>
        </p:spPr>
      </p:cxnSp>
      <p:cxnSp>
        <p:nvCxnSpPr>
          <p:cNvPr id="1244" name="Google Shape;1244;p6"/>
          <p:cNvCxnSpPr/>
          <p:nvPr/>
        </p:nvCxnSpPr>
        <p:spPr>
          <a:xfrm rot="10800000">
            <a:off x="2057400" y="4495800"/>
            <a:ext cx="1876063" cy="1019054"/>
          </a:xfrm>
          <a:prstGeom prst="straightConnector1">
            <a:avLst/>
          </a:prstGeom>
          <a:noFill/>
          <a:ln w="38100" cap="flat" cmpd="sng">
            <a:solidFill>
              <a:srgbClr val="0000FF"/>
            </a:solidFill>
            <a:prstDash val="solid"/>
            <a:round/>
            <a:headEnd type="none" w="sm" len="sm"/>
            <a:tailEnd type="triangle" w="med" len="med"/>
          </a:ln>
        </p:spPr>
      </p:cxnSp>
      <p:cxnSp>
        <p:nvCxnSpPr>
          <p:cNvPr id="1245" name="Google Shape;1245;p6"/>
          <p:cNvCxnSpPr/>
          <p:nvPr/>
        </p:nvCxnSpPr>
        <p:spPr>
          <a:xfrm rot="10800000">
            <a:off x="4035854" y="4495800"/>
            <a:ext cx="512701" cy="762000"/>
          </a:xfrm>
          <a:prstGeom prst="straightConnector1">
            <a:avLst/>
          </a:prstGeom>
          <a:noFill/>
          <a:ln w="38100" cap="flat" cmpd="sng">
            <a:solidFill>
              <a:srgbClr val="0000FF"/>
            </a:solidFill>
            <a:prstDash val="solid"/>
            <a:round/>
            <a:headEnd type="none" w="sm" len="sm"/>
            <a:tailEnd type="triangle" w="med" len="med"/>
          </a:ln>
        </p:spPr>
      </p:cxnSp>
      <p:cxnSp>
        <p:nvCxnSpPr>
          <p:cNvPr id="1246" name="Google Shape;1246;p6"/>
          <p:cNvCxnSpPr/>
          <p:nvPr/>
        </p:nvCxnSpPr>
        <p:spPr>
          <a:xfrm rot="10800000" flipH="1">
            <a:off x="5181602" y="4495800"/>
            <a:ext cx="1600198" cy="996869"/>
          </a:xfrm>
          <a:prstGeom prst="straightConnector1">
            <a:avLst/>
          </a:prstGeom>
          <a:noFill/>
          <a:ln w="38100" cap="flat" cmpd="sng">
            <a:solidFill>
              <a:srgbClr val="0000FF"/>
            </a:solidFill>
            <a:prstDash val="solid"/>
            <a:round/>
            <a:headEnd type="none" w="sm" len="sm"/>
            <a:tailEnd type="triangle" w="med" len="med"/>
          </a:ln>
        </p:spPr>
      </p:cxnSp>
      <p:sp>
        <p:nvSpPr>
          <p:cNvPr id="1247" name="Google Shape;1247;p6"/>
          <p:cNvSpPr txBox="1"/>
          <p:nvPr/>
        </p:nvSpPr>
        <p:spPr>
          <a:xfrm>
            <a:off x="-5787" y="6447740"/>
            <a:ext cx="9144000" cy="446276"/>
          </a:xfrm>
          <a:prstGeom prst="rect">
            <a:avLst/>
          </a:prstGeom>
          <a:solidFill>
            <a:srgbClr val="FFFF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300" b="0" i="0" u="none" strike="noStrike" cap="none" dirty="0" err="1">
                <a:solidFill>
                  <a:schemeClr val="dk1"/>
                </a:solidFill>
                <a:latin typeface="Times New Roman"/>
                <a:ea typeface="Times New Roman"/>
                <a:cs typeface="Times New Roman"/>
                <a:sym typeface="Times New Roman"/>
              </a:rPr>
              <a:t>OiL</a:t>
            </a:r>
            <a:r>
              <a:rPr lang="en-US" sz="2300" b="0" i="0" u="none" strike="noStrike" cap="none" dirty="0">
                <a:solidFill>
                  <a:schemeClr val="dk1"/>
                </a:solidFill>
                <a:latin typeface="Times New Roman"/>
                <a:ea typeface="Times New Roman"/>
                <a:cs typeface="Times New Roman"/>
                <a:sym typeface="Times New Roman"/>
              </a:rPr>
              <a:t> </a:t>
            </a:r>
            <a:r>
              <a:rPr lang="en-US" sz="2300" b="0" i="0" u="none" strike="noStrike" cap="none" dirty="0" err="1">
                <a:solidFill>
                  <a:schemeClr val="dk1"/>
                </a:solidFill>
                <a:latin typeface="Times New Roman"/>
                <a:ea typeface="Times New Roman"/>
                <a:cs typeface="Times New Roman"/>
                <a:sym typeface="Times New Roman"/>
              </a:rPr>
              <a:t>RiG</a:t>
            </a:r>
            <a:r>
              <a:rPr lang="en-US" sz="2300" b="0" i="0" u="none" strike="noStrike" cap="none" dirty="0">
                <a:solidFill>
                  <a:schemeClr val="dk1"/>
                </a:solidFill>
                <a:latin typeface="Times New Roman"/>
                <a:ea typeface="Times New Roman"/>
                <a:cs typeface="Times New Roman"/>
                <a:sym typeface="Times New Roman"/>
              </a:rPr>
              <a:t> = Oxidization is Losing electrons, Reduction is Gaining Electrons</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1"/>
        <p:cNvGrpSpPr/>
        <p:nvPr/>
      </p:nvGrpSpPr>
      <p:grpSpPr>
        <a:xfrm>
          <a:off x="0" y="0"/>
          <a:ext cx="0" cy="0"/>
          <a:chOff x="0" y="0"/>
          <a:chExt cx="0" cy="0"/>
        </a:xfrm>
      </p:grpSpPr>
      <p:graphicFrame>
        <p:nvGraphicFramePr>
          <p:cNvPr id="1252" name="Google Shape;1252;p7"/>
          <p:cNvGraphicFramePr/>
          <p:nvPr>
            <p:extLst>
              <p:ext uri="{D42A27DB-BD31-4B8C-83A1-F6EECF244321}">
                <p14:modId xmlns:p14="http://schemas.microsoft.com/office/powerpoint/2010/main" val="670384247"/>
              </p:ext>
            </p:extLst>
          </p:nvPr>
        </p:nvGraphicFramePr>
        <p:xfrm>
          <a:off x="0" y="0"/>
          <a:ext cx="9144000" cy="6837225"/>
        </p:xfrm>
        <a:graphic>
          <a:graphicData uri="http://schemas.openxmlformats.org/drawingml/2006/table">
            <a:tbl>
              <a:tblPr firstRow="1" bandRow="1">
                <a:noFill/>
                <a:tableStyleId>{5FB909D3-0342-433C-B03B-212B399BE42C}</a:tableStyleId>
              </a:tblPr>
              <a:tblGrid>
                <a:gridCol w="504000">
                  <a:extLst>
                    <a:ext uri="{9D8B030D-6E8A-4147-A177-3AD203B41FA5}">
                      <a16:colId xmlns:a16="http://schemas.microsoft.com/office/drawing/2014/main" val="20000"/>
                    </a:ext>
                  </a:extLst>
                </a:gridCol>
                <a:gridCol w="1477200">
                  <a:extLst>
                    <a:ext uri="{9D8B030D-6E8A-4147-A177-3AD203B41FA5}">
                      <a16:colId xmlns:a16="http://schemas.microsoft.com/office/drawing/2014/main" val="20001"/>
                    </a:ext>
                  </a:extLst>
                </a:gridCol>
                <a:gridCol w="7162800">
                  <a:extLst>
                    <a:ext uri="{9D8B030D-6E8A-4147-A177-3AD203B41FA5}">
                      <a16:colId xmlns:a16="http://schemas.microsoft.com/office/drawing/2014/main" val="20002"/>
                    </a:ext>
                  </a:extLst>
                </a:gridCol>
              </a:tblGrid>
              <a:tr h="864050">
                <a:tc>
                  <a:txBody>
                    <a:bodyPr/>
                    <a:lstStyle/>
                    <a:p>
                      <a:pPr marL="0" marR="0" lvl="0" indent="0" algn="ctr" rtl="0">
                        <a:spcBef>
                          <a:spcPts val="0"/>
                        </a:spcBef>
                        <a:spcAft>
                          <a:spcPts val="0"/>
                        </a:spcAft>
                        <a:buNone/>
                      </a:pPr>
                      <a:r>
                        <a:rPr lang="en-US" sz="1800" b="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rPr>
                        <a:t>8</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0EBB3"/>
                    </a:solidFill>
                  </a:tcPr>
                </a:tc>
                <a:tc>
                  <a:txBody>
                    <a:bodyPr/>
                    <a:lstStyle/>
                    <a:p>
                      <a:pPr marL="0" marR="0" lvl="0" indent="0" algn="ctr" rtl="0">
                        <a:spcBef>
                          <a:spcPts val="0"/>
                        </a:spcBef>
                        <a:spcAft>
                          <a:spcPts val="0"/>
                        </a:spcAft>
                        <a:buNone/>
                      </a:pPr>
                      <a:r>
                        <a:rPr lang="en-US" sz="1800" b="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rPr>
                        <a:t>word eq</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0EBB3"/>
                    </a:solidFill>
                  </a:tcPr>
                </a:tc>
                <a:tc>
                  <a:txBody>
                    <a:bodyPr/>
                    <a:lstStyle/>
                    <a:p>
                      <a:pPr marL="0" marR="0" lvl="0" indent="0" algn="l" rtl="0">
                        <a:spcBef>
                          <a:spcPts val="0"/>
                        </a:spcBef>
                        <a:spcAft>
                          <a:spcPts val="0"/>
                        </a:spcAft>
                        <a:buNone/>
                      </a:pPr>
                      <a:r>
                        <a:rPr lang="en-US" sz="2800" b="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rPr>
                        <a:t> magnesium and oxygen form magnesium oxide                    </a:t>
                      </a:r>
                      <a:r>
                        <a:rPr lang="en-US" sz="280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rPr>
                        <a:t> </a:t>
                      </a:r>
                      <a:r>
                        <a:rPr lang="en-US" sz="2800" b="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rPr>
                        <a:t> </a:t>
                      </a:r>
                      <a:endParaRPr sz="2800" b="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0EBB3"/>
                    </a:solidFill>
                  </a:tcPr>
                </a:tc>
                <a:extLst>
                  <a:ext uri="{0D108BD9-81ED-4DB2-BD59-A6C34878D82A}">
                    <a16:rowId xmlns:a16="http://schemas.microsoft.com/office/drawing/2014/main" val="10000"/>
                  </a:ext>
                </a:extLst>
              </a:tr>
              <a:tr h="864050">
                <a:tc>
                  <a:txBody>
                    <a:bodyPr/>
                    <a:lstStyle/>
                    <a:p>
                      <a:pPr marL="0" marR="0" lvl="0" indent="0" algn="ctr" rtl="0">
                        <a:spcBef>
                          <a:spcPts val="0"/>
                        </a:spcBef>
                        <a:spcAft>
                          <a:spcPts val="0"/>
                        </a:spcAft>
                        <a:buNone/>
                      </a:pPr>
                      <a:r>
                        <a:rPr lang="en-US" sz="1800" b="0" u="none" strike="noStrike" cap="none">
                          <a:solidFill>
                            <a:schemeClr val="dk1"/>
                          </a:solidFill>
                          <a:latin typeface="Times New Roman" panose="02020603050405020304" pitchFamily="18" charset="0"/>
                          <a:ea typeface="Times New Roman"/>
                          <a:cs typeface="Times New Roman" panose="02020603050405020304" pitchFamily="18" charset="0"/>
                          <a:sym typeface="Times New Roman"/>
                        </a:rPr>
                        <a:t>9</a:t>
                      </a:r>
                      <a:endParaRPr>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2"/>
                    </a:solidFill>
                  </a:tcPr>
                </a:tc>
                <a:tc>
                  <a:txBody>
                    <a:bodyPr/>
                    <a:lstStyle/>
                    <a:p>
                      <a:pPr marL="0" marR="0" lvl="0" indent="0" algn="ctr" rtl="0">
                        <a:spcBef>
                          <a:spcPts val="0"/>
                        </a:spcBef>
                        <a:spcAft>
                          <a:spcPts val="0"/>
                        </a:spcAft>
                        <a:buNone/>
                      </a:pPr>
                      <a:r>
                        <a:rPr lang="en-US" sz="1800" b="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rPr>
                        <a:t>skeleton</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2"/>
                    </a:solidFill>
                  </a:tcPr>
                </a:tc>
                <a:tc>
                  <a:txBody>
                    <a:bodyPr/>
                    <a:lstStyle/>
                    <a:p>
                      <a:pPr marL="0" marR="0" lvl="0" indent="0" algn="l" rtl="0">
                        <a:lnSpc>
                          <a:spcPct val="100000"/>
                        </a:lnSpc>
                        <a:spcBef>
                          <a:spcPts val="0"/>
                        </a:spcBef>
                        <a:spcAft>
                          <a:spcPts val="0"/>
                        </a:spcAft>
                        <a:buClr>
                          <a:srgbClr val="000000"/>
                        </a:buClr>
                        <a:buSzPts val="4400"/>
                        <a:buFont typeface="Times New Roman"/>
                        <a:buNone/>
                      </a:pPr>
                      <a:r>
                        <a:rPr lang="en-US" sz="4400" b="0" i="0" u="none" strike="noStrike" cap="none" dirty="0">
                          <a:solidFill>
                            <a:srgbClr val="000000"/>
                          </a:solidFill>
                          <a:latin typeface="Times New Roman" panose="02020603050405020304" pitchFamily="18" charset="0"/>
                          <a:ea typeface="Times New Roman"/>
                          <a:cs typeface="Times New Roman" panose="02020603050405020304" pitchFamily="18" charset="0"/>
                          <a:sym typeface="Times New Roman"/>
                        </a:rPr>
                        <a:t>    Mg  +  O</a:t>
                      </a:r>
                      <a:r>
                        <a:rPr lang="en-US" sz="4400" b="0" i="0" u="none" strike="noStrike" cap="none" baseline="-25000" dirty="0">
                          <a:solidFill>
                            <a:srgbClr val="000000"/>
                          </a:solidFill>
                          <a:latin typeface="Times New Roman" panose="02020603050405020304" pitchFamily="18" charset="0"/>
                          <a:ea typeface="Times New Roman"/>
                          <a:cs typeface="Times New Roman" panose="02020603050405020304" pitchFamily="18" charset="0"/>
                          <a:sym typeface="Times New Roman"/>
                        </a:rPr>
                        <a:t>2</a:t>
                      </a:r>
                      <a:r>
                        <a:rPr lang="en-US" sz="4400" b="0" i="0" u="none" strike="noStrike" cap="none" dirty="0">
                          <a:solidFill>
                            <a:srgbClr val="000000"/>
                          </a:solidFill>
                          <a:latin typeface="Times New Roman" panose="02020603050405020304" pitchFamily="18" charset="0"/>
                          <a:ea typeface="Times New Roman"/>
                          <a:cs typeface="Times New Roman" panose="02020603050405020304" pitchFamily="18" charset="0"/>
                          <a:sym typeface="Times New Roman"/>
                        </a:rPr>
                        <a:t> →  MgO</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2"/>
                    </a:solidFill>
                  </a:tcPr>
                </a:tc>
                <a:extLst>
                  <a:ext uri="{0D108BD9-81ED-4DB2-BD59-A6C34878D82A}">
                    <a16:rowId xmlns:a16="http://schemas.microsoft.com/office/drawing/2014/main" val="10001"/>
                  </a:ext>
                </a:extLst>
              </a:tr>
              <a:tr h="864050">
                <a:tc>
                  <a:txBody>
                    <a:bodyPr/>
                    <a:lstStyle/>
                    <a:p>
                      <a:pPr marL="0" marR="0" lvl="0" indent="0" algn="ctr" rtl="0">
                        <a:spcBef>
                          <a:spcPts val="0"/>
                        </a:spcBef>
                        <a:spcAft>
                          <a:spcPts val="0"/>
                        </a:spcAft>
                        <a:buNone/>
                      </a:pPr>
                      <a:r>
                        <a:rPr lang="en-US" sz="1800" b="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rPr>
                        <a:t>10</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0EBB3"/>
                    </a:solidFill>
                  </a:tcPr>
                </a:tc>
                <a:tc>
                  <a:txBody>
                    <a:bodyPr/>
                    <a:lstStyle/>
                    <a:p>
                      <a:pPr marL="0" marR="0" lvl="0" indent="0" algn="ctr" rtl="0">
                        <a:spcBef>
                          <a:spcPts val="0"/>
                        </a:spcBef>
                        <a:spcAft>
                          <a:spcPts val="0"/>
                        </a:spcAft>
                        <a:buNone/>
                      </a:pPr>
                      <a:r>
                        <a:rPr lang="en-US" sz="1800" b="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rPr>
                        <a:t>balanced</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0EBB3"/>
                    </a:solidFill>
                  </a:tcPr>
                </a:tc>
                <a:tc>
                  <a:txBody>
                    <a:bodyPr/>
                    <a:lstStyle/>
                    <a:p>
                      <a:pPr marL="0" marR="0" lvl="0" indent="0" algn="l" rtl="0">
                        <a:lnSpc>
                          <a:spcPct val="100000"/>
                        </a:lnSpc>
                        <a:spcBef>
                          <a:spcPts val="0"/>
                        </a:spcBef>
                        <a:spcAft>
                          <a:spcPts val="0"/>
                        </a:spcAft>
                        <a:buClr>
                          <a:srgbClr val="000000"/>
                        </a:buClr>
                        <a:buSzPts val="4400"/>
                        <a:buFont typeface="Times New Roman"/>
                        <a:buNone/>
                      </a:pPr>
                      <a:r>
                        <a:rPr lang="en-US" sz="4400" b="0" i="0" u="none" strike="noStrike" cap="none" dirty="0">
                          <a:solidFill>
                            <a:srgbClr val="000000"/>
                          </a:solidFill>
                          <a:latin typeface="Times New Roman" panose="02020603050405020304" pitchFamily="18" charset="0"/>
                          <a:ea typeface="Times New Roman"/>
                          <a:cs typeface="Times New Roman" panose="02020603050405020304" pitchFamily="18" charset="0"/>
                          <a:sym typeface="Times New Roman"/>
                        </a:rPr>
                        <a:t>  2Mg  +  O</a:t>
                      </a:r>
                      <a:r>
                        <a:rPr lang="en-US" sz="4400" b="0" i="0" u="none" strike="noStrike" cap="none" baseline="-25000" dirty="0">
                          <a:solidFill>
                            <a:srgbClr val="000000"/>
                          </a:solidFill>
                          <a:latin typeface="Times New Roman" panose="02020603050405020304" pitchFamily="18" charset="0"/>
                          <a:ea typeface="Times New Roman"/>
                          <a:cs typeface="Times New Roman" panose="02020603050405020304" pitchFamily="18" charset="0"/>
                          <a:sym typeface="Times New Roman"/>
                        </a:rPr>
                        <a:t>2</a:t>
                      </a:r>
                      <a:r>
                        <a:rPr lang="en-US" sz="4400" b="0" i="0" u="none" strike="noStrike" cap="none" dirty="0">
                          <a:solidFill>
                            <a:srgbClr val="000000"/>
                          </a:solidFill>
                          <a:latin typeface="Times New Roman" panose="02020603050405020304" pitchFamily="18" charset="0"/>
                          <a:ea typeface="Times New Roman"/>
                          <a:cs typeface="Times New Roman" panose="02020603050405020304" pitchFamily="18" charset="0"/>
                          <a:sym typeface="Times New Roman"/>
                        </a:rPr>
                        <a:t> →  2MgO</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0EBB3"/>
                    </a:solidFill>
                  </a:tcPr>
                </a:tc>
                <a:extLst>
                  <a:ext uri="{0D108BD9-81ED-4DB2-BD59-A6C34878D82A}">
                    <a16:rowId xmlns:a16="http://schemas.microsoft.com/office/drawing/2014/main" val="10002"/>
                  </a:ext>
                </a:extLst>
              </a:tr>
              <a:tr h="1141625">
                <a:tc>
                  <a:txBody>
                    <a:bodyPr/>
                    <a:lstStyle/>
                    <a:p>
                      <a:pPr marL="0" marR="0" lvl="0" indent="0" algn="ctr" rtl="0">
                        <a:spcBef>
                          <a:spcPts val="0"/>
                        </a:spcBef>
                        <a:spcAft>
                          <a:spcPts val="0"/>
                        </a:spcAft>
                        <a:buNone/>
                      </a:pPr>
                      <a:r>
                        <a:rPr lang="en-US" sz="1800" b="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rPr>
                        <a:t>11</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2"/>
                    </a:solidFill>
                  </a:tcPr>
                </a:tc>
                <a:tc>
                  <a:txBody>
                    <a:bodyPr/>
                    <a:lstStyle/>
                    <a:p>
                      <a:pPr marL="0" marR="0" lvl="0" indent="0" algn="ctr" rtl="0">
                        <a:spcBef>
                          <a:spcPts val="0"/>
                        </a:spcBef>
                        <a:spcAft>
                          <a:spcPts val="0"/>
                        </a:spcAft>
                        <a:buNone/>
                      </a:pPr>
                      <a:r>
                        <a:rPr lang="en-US" sz="1800" b="0" u="none" strike="noStrike" cap="none" dirty="0">
                          <a:solidFill>
                            <a:schemeClr val="dk1"/>
                          </a:solidFill>
                          <a:latin typeface="Times New Roman" panose="02020603050405020304" pitchFamily="18" charset="0"/>
                          <a:ea typeface="Times New Roman"/>
                          <a:cs typeface="Times New Roman" panose="02020603050405020304" pitchFamily="18" charset="0"/>
                          <a:sym typeface="Times New Roman"/>
                        </a:rPr>
                        <a:t>with oxidation numbers</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2"/>
                    </a:solidFill>
                  </a:tcPr>
                </a:tc>
                <a:tc>
                  <a:txBody>
                    <a:bodyPr/>
                    <a:lstStyle/>
                    <a:p>
                      <a:pPr marL="0" marR="0" lvl="0" indent="0" algn="l" rtl="0">
                        <a:spcBef>
                          <a:spcPts val="0"/>
                        </a:spcBef>
                        <a:spcAft>
                          <a:spcPts val="0"/>
                        </a:spcAft>
                        <a:buNone/>
                      </a:pPr>
                      <a:r>
                        <a:rPr lang="en-US" sz="4400" b="0" i="0" u="none" strike="noStrike" cap="none" dirty="0">
                          <a:solidFill>
                            <a:srgbClr val="000000"/>
                          </a:solidFill>
                          <a:latin typeface="Times New Roman" panose="02020603050405020304" pitchFamily="18" charset="0"/>
                          <a:ea typeface="Times New Roman"/>
                          <a:cs typeface="Times New Roman" panose="02020603050405020304" pitchFamily="18" charset="0"/>
                          <a:sym typeface="Times New Roman"/>
                        </a:rPr>
                        <a:t>  2Mg</a:t>
                      </a:r>
                      <a:r>
                        <a:rPr lang="en-US" sz="4400" b="0" i="0" u="none" strike="noStrike" cap="none" baseline="30000" dirty="0">
                          <a:solidFill>
                            <a:srgbClr val="000000"/>
                          </a:solidFill>
                          <a:latin typeface="Times New Roman" panose="02020603050405020304" pitchFamily="18" charset="0"/>
                          <a:ea typeface="Times New Roman"/>
                          <a:cs typeface="Times New Roman" panose="02020603050405020304" pitchFamily="18" charset="0"/>
                          <a:sym typeface="Times New Roman"/>
                        </a:rPr>
                        <a:t>0</a:t>
                      </a:r>
                      <a:r>
                        <a:rPr lang="en-US" sz="4400" b="0" i="0" u="none" strike="noStrike" cap="none" dirty="0">
                          <a:solidFill>
                            <a:srgbClr val="000000"/>
                          </a:solidFill>
                          <a:latin typeface="Times New Roman" panose="02020603050405020304" pitchFamily="18" charset="0"/>
                          <a:ea typeface="Times New Roman"/>
                          <a:cs typeface="Times New Roman" panose="02020603050405020304" pitchFamily="18" charset="0"/>
                          <a:sym typeface="Times New Roman"/>
                        </a:rPr>
                        <a:t>  +  2O</a:t>
                      </a:r>
                      <a:r>
                        <a:rPr lang="en-US" sz="4400" b="0" i="0" u="none" strike="noStrike" cap="none" baseline="-25000" dirty="0">
                          <a:solidFill>
                            <a:srgbClr val="000000"/>
                          </a:solidFill>
                          <a:latin typeface="Times New Roman" panose="02020603050405020304" pitchFamily="18" charset="0"/>
                          <a:ea typeface="Times New Roman"/>
                          <a:cs typeface="Times New Roman" panose="02020603050405020304" pitchFamily="18" charset="0"/>
                          <a:sym typeface="Times New Roman"/>
                        </a:rPr>
                        <a:t>2</a:t>
                      </a:r>
                      <a:r>
                        <a:rPr lang="en-US" sz="4400" b="0" i="0" u="none" strike="noStrike" cap="none" baseline="30000" dirty="0">
                          <a:solidFill>
                            <a:srgbClr val="000000"/>
                          </a:solidFill>
                          <a:latin typeface="Times New Roman" panose="02020603050405020304" pitchFamily="18" charset="0"/>
                          <a:ea typeface="Times New Roman"/>
                          <a:cs typeface="Times New Roman" panose="02020603050405020304" pitchFamily="18" charset="0"/>
                          <a:sym typeface="Times New Roman"/>
                        </a:rPr>
                        <a:t>0</a:t>
                      </a:r>
                      <a:r>
                        <a:rPr lang="en-US" sz="4400" b="0" i="0" u="none" strike="noStrike" cap="none" dirty="0">
                          <a:solidFill>
                            <a:srgbClr val="000000"/>
                          </a:solidFill>
                          <a:latin typeface="Times New Roman" panose="02020603050405020304" pitchFamily="18" charset="0"/>
                          <a:ea typeface="Times New Roman"/>
                          <a:cs typeface="Times New Roman" panose="02020603050405020304" pitchFamily="18" charset="0"/>
                          <a:sym typeface="Times New Roman"/>
                        </a:rPr>
                        <a:t> → 2Mg</a:t>
                      </a:r>
                      <a:r>
                        <a:rPr lang="en-US" sz="4400" b="0" i="0" u="none" strike="noStrike" cap="none" baseline="30000" dirty="0">
                          <a:solidFill>
                            <a:srgbClr val="000000"/>
                          </a:solidFill>
                          <a:latin typeface="Times New Roman" panose="02020603050405020304" pitchFamily="18" charset="0"/>
                          <a:ea typeface="Times New Roman"/>
                          <a:cs typeface="Times New Roman" panose="02020603050405020304" pitchFamily="18" charset="0"/>
                          <a:sym typeface="Times New Roman"/>
                        </a:rPr>
                        <a:t>+2</a:t>
                      </a:r>
                      <a:r>
                        <a:rPr lang="en-US" sz="4400" dirty="0">
                          <a:solidFill>
                            <a:srgbClr val="000000"/>
                          </a:solidFill>
                          <a:latin typeface="Times New Roman" panose="02020603050405020304" pitchFamily="18" charset="0"/>
                          <a:ea typeface="Times New Roman"/>
                          <a:cs typeface="Times New Roman" panose="02020603050405020304" pitchFamily="18" charset="0"/>
                          <a:sym typeface="Times New Roman"/>
                        </a:rPr>
                        <a:t>O</a:t>
                      </a:r>
                      <a:r>
                        <a:rPr lang="en-US" sz="4400" b="0" i="0" u="none" strike="noStrike" cap="none" baseline="30000" dirty="0">
                          <a:solidFill>
                            <a:srgbClr val="000000"/>
                          </a:solidFill>
                          <a:latin typeface="Times New Roman" panose="02020603050405020304" pitchFamily="18" charset="0"/>
                          <a:ea typeface="Times New Roman"/>
                          <a:cs typeface="Times New Roman" panose="02020603050405020304" pitchFamily="18" charset="0"/>
                          <a:sym typeface="Times New Roman"/>
                        </a:rPr>
                        <a:t>-2</a:t>
                      </a:r>
                      <a:endParaRPr sz="4400" b="0" u="none" strike="noStrike" cap="none" baseline="30000" dirty="0">
                        <a:solidFill>
                          <a:schemeClr val="dk1"/>
                        </a:solidFill>
                        <a:latin typeface="Times New Roman" panose="02020603050405020304" pitchFamily="18" charset="0"/>
                        <a:ea typeface="Times New Roman"/>
                        <a:cs typeface="Times New Roman" panose="02020603050405020304" pitchFamily="18" charset="0"/>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2"/>
                    </a:solidFill>
                  </a:tcPr>
                </a:tc>
                <a:extLst>
                  <a:ext uri="{0D108BD9-81ED-4DB2-BD59-A6C34878D82A}">
                    <a16:rowId xmlns:a16="http://schemas.microsoft.com/office/drawing/2014/main" val="10003"/>
                  </a:ext>
                </a:extLst>
              </a:tr>
              <a:tr h="2619425">
                <a:tc>
                  <a:txBody>
                    <a:bodyPr/>
                    <a:lstStyle/>
                    <a:p>
                      <a:pPr marL="0" marR="0" lvl="0" indent="0" algn="ctr" rtl="0">
                        <a:spcBef>
                          <a:spcPts val="0"/>
                        </a:spcBef>
                        <a:spcAft>
                          <a:spcPts val="0"/>
                        </a:spcAft>
                        <a:buNone/>
                      </a:pPr>
                      <a:r>
                        <a:rPr lang="en-US" sz="1800" b="0" u="none" strike="noStrike" cap="none">
                          <a:solidFill>
                            <a:schemeClr val="dk1"/>
                          </a:solidFill>
                          <a:latin typeface="Times New Roman" panose="02020603050405020304" pitchFamily="18" charset="0"/>
                          <a:ea typeface="Times New Roman"/>
                          <a:cs typeface="Times New Roman" panose="02020603050405020304" pitchFamily="18" charset="0"/>
                          <a:sym typeface="Times New Roman"/>
                        </a:rPr>
                        <a:t>12</a:t>
                      </a:r>
                      <a:endParaRPr>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0EBB3"/>
                    </a:solidFill>
                  </a:tcPr>
                </a:tc>
                <a:tc>
                  <a:txBody>
                    <a:bodyPr/>
                    <a:lstStyle/>
                    <a:p>
                      <a:pPr marL="0" marR="0" lvl="0" indent="0" algn="ctr" rtl="0">
                        <a:spcBef>
                          <a:spcPts val="0"/>
                        </a:spcBef>
                        <a:spcAft>
                          <a:spcPts val="0"/>
                        </a:spcAft>
                        <a:buNone/>
                      </a:pPr>
                      <a:r>
                        <a:rPr lang="en-US" sz="1800" b="0" u="none" strike="noStrike" cap="none">
                          <a:solidFill>
                            <a:schemeClr val="dk1"/>
                          </a:solidFill>
                          <a:latin typeface="Times New Roman" panose="02020603050405020304" pitchFamily="18" charset="0"/>
                          <a:ea typeface="Times New Roman"/>
                          <a:cs typeface="Times New Roman" panose="02020603050405020304" pitchFamily="18" charset="0"/>
                          <a:sym typeface="Times New Roman"/>
                        </a:rPr>
                        <a:t>What’s happening here?</a:t>
                      </a:r>
                      <a:endParaRPr>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0EBB3"/>
                    </a:solidFill>
                  </a:tcPr>
                </a:tc>
                <a:tc>
                  <a:txBody>
                    <a:bodyPr/>
                    <a:lstStyle/>
                    <a:p>
                      <a:pPr marL="0" marR="0" lvl="0" indent="0" algn="l" rtl="0">
                        <a:spcBef>
                          <a:spcPts val="0"/>
                        </a:spcBef>
                        <a:spcAft>
                          <a:spcPts val="0"/>
                        </a:spcAft>
                        <a:buNone/>
                      </a:pPr>
                      <a:r>
                        <a:rPr lang="en-US" sz="2400" b="0" u="none" strike="noStrike" cap="none" dirty="0">
                          <a:solidFill>
                            <a:srgbClr val="FF0000"/>
                          </a:solidFill>
                          <a:latin typeface="Times New Roman" panose="02020603050405020304" pitchFamily="18" charset="0"/>
                          <a:ea typeface="Times New Roman"/>
                          <a:cs typeface="Times New Roman" panose="02020603050405020304" pitchFamily="18" charset="0"/>
                          <a:sym typeface="Times New Roman"/>
                        </a:rPr>
                        <a:t>Magnesium atoms lose 2 electrons each, </a:t>
                      </a:r>
                      <a:br>
                        <a:rPr lang="en-US" sz="2400" b="0" u="none" strike="noStrike" cap="none" dirty="0">
                          <a:solidFill>
                            <a:srgbClr val="FF0000"/>
                          </a:solidFill>
                          <a:latin typeface="Times New Roman" panose="02020603050405020304" pitchFamily="18" charset="0"/>
                          <a:ea typeface="Times New Roman"/>
                          <a:cs typeface="Times New Roman" panose="02020603050405020304" pitchFamily="18" charset="0"/>
                          <a:sym typeface="Times New Roman"/>
                        </a:rPr>
                      </a:br>
                      <a:r>
                        <a:rPr lang="en-US" sz="2400" b="0" u="none" strike="noStrike" cap="none" dirty="0">
                          <a:solidFill>
                            <a:srgbClr val="FF0000"/>
                          </a:solidFill>
                          <a:latin typeface="Times New Roman" panose="02020603050405020304" pitchFamily="18" charset="0"/>
                          <a:ea typeface="Times New Roman"/>
                          <a:cs typeface="Times New Roman" panose="02020603050405020304" pitchFamily="18" charset="0"/>
                          <a:sym typeface="Times New Roman"/>
                        </a:rPr>
                        <a:t>they become two magnesium +2 cations</a:t>
                      </a:r>
                      <a:endParaRPr dirty="0">
                        <a:latin typeface="Times New Roman" panose="02020603050405020304" pitchFamily="18" charset="0"/>
                        <a:cs typeface="Times New Roman" panose="02020603050405020304" pitchFamily="18" charset="0"/>
                      </a:endParaRPr>
                    </a:p>
                    <a:p>
                      <a:pPr marL="0" marR="0" lvl="0" indent="0" algn="l" rtl="0">
                        <a:spcBef>
                          <a:spcPts val="0"/>
                        </a:spcBef>
                        <a:spcAft>
                          <a:spcPts val="0"/>
                        </a:spcAft>
                        <a:buNone/>
                      </a:pPr>
                      <a:r>
                        <a:rPr lang="en-US" sz="2400" b="0" dirty="0">
                          <a:solidFill>
                            <a:srgbClr val="0000FF"/>
                          </a:solidFill>
                          <a:latin typeface="Times New Roman" panose="02020603050405020304" pitchFamily="18" charset="0"/>
                          <a:ea typeface="Times New Roman"/>
                          <a:cs typeface="Times New Roman" panose="02020603050405020304" pitchFamily="18" charset="0"/>
                          <a:sym typeface="Times New Roman"/>
                        </a:rPr>
                        <a:t>Oxygen atoms gain 2 electrons ea</a:t>
                      </a:r>
                      <a:r>
                        <a:rPr lang="en-US" sz="2400" b="0" dirty="0">
                          <a:solidFill>
                            <a:schemeClr val="dk1"/>
                          </a:solidFill>
                          <a:latin typeface="Times New Roman" panose="02020603050405020304" pitchFamily="18" charset="0"/>
                          <a:ea typeface="Times New Roman"/>
                          <a:cs typeface="Times New Roman" panose="02020603050405020304" pitchFamily="18" charset="0"/>
                          <a:sym typeface="Times New Roman"/>
                        </a:rPr>
                        <a:t>ch,</a:t>
                      </a:r>
                      <a:br>
                        <a:rPr lang="en-US" sz="2400" b="0" dirty="0">
                          <a:solidFill>
                            <a:schemeClr val="dk1"/>
                          </a:solidFill>
                          <a:latin typeface="Times New Roman" panose="02020603050405020304" pitchFamily="18" charset="0"/>
                          <a:ea typeface="Times New Roman"/>
                          <a:cs typeface="Times New Roman" panose="02020603050405020304" pitchFamily="18" charset="0"/>
                          <a:sym typeface="Times New Roman"/>
                        </a:rPr>
                      </a:br>
                      <a:r>
                        <a:rPr lang="en-US" sz="2400" b="0" dirty="0">
                          <a:solidFill>
                            <a:schemeClr val="dk1"/>
                          </a:solidFill>
                          <a:latin typeface="Times New Roman" panose="02020603050405020304" pitchFamily="18" charset="0"/>
                          <a:ea typeface="Times New Roman"/>
                          <a:cs typeface="Times New Roman" panose="02020603050405020304" pitchFamily="18" charset="0"/>
                          <a:sym typeface="Times New Roman"/>
                        </a:rPr>
                        <a:t>they become oxide -2 anions.</a:t>
                      </a:r>
                      <a:endParaRPr dirty="0">
                        <a:latin typeface="Times New Roman" panose="02020603050405020304" pitchFamily="18" charset="0"/>
                        <a:cs typeface="Times New Roman" panose="02020603050405020304" pitchFamily="18" charset="0"/>
                      </a:endParaRPr>
                    </a:p>
                    <a:p>
                      <a:pPr marL="0" marR="0" lvl="0" indent="0" algn="l" rtl="0">
                        <a:spcBef>
                          <a:spcPts val="0"/>
                        </a:spcBef>
                        <a:spcAft>
                          <a:spcPts val="0"/>
                        </a:spcAft>
                        <a:buNone/>
                      </a:pPr>
                      <a:r>
                        <a:rPr lang="en-US" sz="2400" b="0" dirty="0">
                          <a:solidFill>
                            <a:srgbClr val="0C0C0C"/>
                          </a:solidFill>
                          <a:latin typeface="Times New Roman" panose="02020603050405020304" pitchFamily="18" charset="0"/>
                          <a:ea typeface="Times New Roman"/>
                          <a:cs typeface="Times New Roman" panose="02020603050405020304" pitchFamily="18" charset="0"/>
                          <a:sym typeface="Times New Roman"/>
                        </a:rPr>
                        <a:t>The oxidation numbers (ionic charges) </a:t>
                      </a:r>
                      <a:br>
                        <a:rPr lang="en-US" sz="2400" b="0" dirty="0">
                          <a:solidFill>
                            <a:srgbClr val="0C0C0C"/>
                          </a:solidFill>
                          <a:latin typeface="Times New Roman" panose="02020603050405020304" pitchFamily="18" charset="0"/>
                          <a:ea typeface="Times New Roman"/>
                          <a:cs typeface="Times New Roman" panose="02020603050405020304" pitchFamily="18" charset="0"/>
                          <a:sym typeface="Times New Roman"/>
                        </a:rPr>
                      </a:br>
                      <a:r>
                        <a:rPr lang="en-US" sz="2400" b="0" dirty="0">
                          <a:solidFill>
                            <a:srgbClr val="0C0C0C"/>
                          </a:solidFill>
                          <a:latin typeface="Times New Roman" panose="02020603050405020304" pitchFamily="18" charset="0"/>
                          <a:ea typeface="Times New Roman"/>
                          <a:cs typeface="Times New Roman" panose="02020603050405020304" pitchFamily="18" charset="0"/>
                          <a:sym typeface="Times New Roman"/>
                        </a:rPr>
                        <a:t>change through the arrow, this is redox.  </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0EBB3"/>
                    </a:solidFill>
                  </a:tcPr>
                </a:tc>
                <a:extLst>
                  <a:ext uri="{0D108BD9-81ED-4DB2-BD59-A6C34878D82A}">
                    <a16:rowId xmlns:a16="http://schemas.microsoft.com/office/drawing/2014/main" val="10004"/>
                  </a:ext>
                </a:extLst>
              </a:tr>
              <a:tr h="484025">
                <a:tc>
                  <a:txBody>
                    <a:bodyPr/>
                    <a:lstStyle/>
                    <a:p>
                      <a:pPr marL="0" marR="0" lvl="0" indent="0" algn="ctr" rtl="0">
                        <a:spcBef>
                          <a:spcPts val="0"/>
                        </a:spcBef>
                        <a:spcAft>
                          <a:spcPts val="0"/>
                        </a:spcAft>
                        <a:buNone/>
                      </a:pPr>
                      <a:r>
                        <a:rPr lang="en-US" sz="1800" b="0">
                          <a:solidFill>
                            <a:schemeClr val="dk1"/>
                          </a:solidFill>
                          <a:latin typeface="Times New Roman" panose="02020603050405020304" pitchFamily="18" charset="0"/>
                          <a:ea typeface="Times New Roman"/>
                          <a:cs typeface="Times New Roman" panose="02020603050405020304" pitchFamily="18" charset="0"/>
                          <a:sym typeface="Times New Roman"/>
                        </a:rPr>
                        <a:t>13</a:t>
                      </a:r>
                      <a:endParaRPr>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2"/>
                    </a:solidFill>
                  </a:tcPr>
                </a:tc>
                <a:tc>
                  <a:txBody>
                    <a:bodyPr/>
                    <a:lstStyle/>
                    <a:p>
                      <a:pPr marL="0" marR="0" lvl="0" indent="0" algn="ctr" rtl="0">
                        <a:spcBef>
                          <a:spcPts val="0"/>
                        </a:spcBef>
                        <a:spcAft>
                          <a:spcPts val="0"/>
                        </a:spcAft>
                        <a:buNone/>
                      </a:pPr>
                      <a:r>
                        <a:rPr lang="en-US" sz="1800" b="0">
                          <a:solidFill>
                            <a:schemeClr val="dk1"/>
                          </a:solidFill>
                          <a:latin typeface="Times New Roman" panose="02020603050405020304" pitchFamily="18" charset="0"/>
                          <a:ea typeface="Times New Roman"/>
                          <a:cs typeface="Times New Roman" panose="02020603050405020304" pitchFamily="18" charset="0"/>
                          <a:sym typeface="Times New Roman"/>
                        </a:rPr>
                        <a:t>Skip this one</a:t>
                      </a:r>
                      <a:endParaRPr>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2"/>
                    </a:solidFill>
                  </a:tcPr>
                </a:tc>
                <a:tc>
                  <a:txBody>
                    <a:bodyPr/>
                    <a:lstStyle/>
                    <a:p>
                      <a:pPr marL="0" marR="0" lvl="0" indent="0" algn="l" rtl="0">
                        <a:spcBef>
                          <a:spcPts val="0"/>
                        </a:spcBef>
                        <a:spcAft>
                          <a:spcPts val="0"/>
                        </a:spcAft>
                        <a:buNone/>
                      </a:pPr>
                      <a:r>
                        <a:rPr lang="en-US" sz="1800" b="0" dirty="0">
                          <a:solidFill>
                            <a:schemeClr val="dk1"/>
                          </a:solidFill>
                          <a:latin typeface="Times New Roman" panose="02020603050405020304" pitchFamily="18" charset="0"/>
                          <a:ea typeface="Times New Roman"/>
                          <a:cs typeface="Times New Roman" panose="02020603050405020304" pitchFamily="18" charset="0"/>
                          <a:sym typeface="Times New Roman"/>
                        </a:rPr>
                        <a:t>Ha!</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2"/>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6"/>
        <p:cNvGrpSpPr/>
        <p:nvPr/>
      </p:nvGrpSpPr>
      <p:grpSpPr>
        <a:xfrm>
          <a:off x="0" y="0"/>
          <a:ext cx="0" cy="0"/>
          <a:chOff x="0" y="0"/>
          <a:chExt cx="0" cy="0"/>
        </a:xfrm>
      </p:grpSpPr>
      <p:graphicFrame>
        <p:nvGraphicFramePr>
          <p:cNvPr id="1257" name="Google Shape;1257;p8"/>
          <p:cNvGraphicFramePr/>
          <p:nvPr>
            <p:extLst>
              <p:ext uri="{D42A27DB-BD31-4B8C-83A1-F6EECF244321}">
                <p14:modId xmlns:p14="http://schemas.microsoft.com/office/powerpoint/2010/main" val="1012774379"/>
              </p:ext>
            </p:extLst>
          </p:nvPr>
        </p:nvGraphicFramePr>
        <p:xfrm>
          <a:off x="0" y="0"/>
          <a:ext cx="9144000" cy="6858050"/>
        </p:xfrm>
        <a:graphic>
          <a:graphicData uri="http://schemas.openxmlformats.org/drawingml/2006/table">
            <a:tbl>
              <a:tblPr firstRow="1" bandRow="1">
                <a:noFill/>
                <a:tableStyleId>{5FB909D3-0342-433C-B03B-212B399BE42C}</a:tableStyleId>
              </a:tblPr>
              <a:tblGrid>
                <a:gridCol w="504000">
                  <a:extLst>
                    <a:ext uri="{9D8B030D-6E8A-4147-A177-3AD203B41FA5}">
                      <a16:colId xmlns:a16="http://schemas.microsoft.com/office/drawing/2014/main" val="20000"/>
                    </a:ext>
                  </a:extLst>
                </a:gridCol>
                <a:gridCol w="8640000">
                  <a:extLst>
                    <a:ext uri="{9D8B030D-6E8A-4147-A177-3AD203B41FA5}">
                      <a16:colId xmlns:a16="http://schemas.microsoft.com/office/drawing/2014/main" val="20001"/>
                    </a:ext>
                  </a:extLst>
                </a:gridCol>
              </a:tblGrid>
              <a:tr h="1041075">
                <a:tc>
                  <a:txBody>
                    <a:bodyPr/>
                    <a:lstStyle/>
                    <a:p>
                      <a:pPr marL="0" marR="0" lvl="0" indent="0" algn="ctr" rtl="0">
                        <a:spcBef>
                          <a:spcPts val="0"/>
                        </a:spcBef>
                        <a:spcAft>
                          <a:spcPts val="0"/>
                        </a:spcAft>
                        <a:buNone/>
                      </a:pPr>
                      <a:r>
                        <a:rPr lang="en-US" sz="1800" b="0" dirty="0">
                          <a:solidFill>
                            <a:schemeClr val="dk1"/>
                          </a:solidFill>
                          <a:latin typeface="Times New Roman"/>
                          <a:ea typeface="Times New Roman"/>
                          <a:cs typeface="Times New Roman"/>
                          <a:sym typeface="Times New Roman"/>
                        </a:rPr>
                        <a:t>14</a:t>
                      </a:r>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l" rtl="0">
                        <a:spcBef>
                          <a:spcPts val="0"/>
                        </a:spcBef>
                        <a:spcAft>
                          <a:spcPts val="0"/>
                        </a:spcAft>
                        <a:buNone/>
                      </a:pPr>
                      <a:r>
                        <a:rPr lang="en-US" sz="2800" b="0" dirty="0">
                          <a:solidFill>
                            <a:srgbClr val="FF0000"/>
                          </a:solidFill>
                          <a:latin typeface="Times New Roman"/>
                          <a:ea typeface="Times New Roman"/>
                          <a:cs typeface="Times New Roman"/>
                          <a:sym typeface="Times New Roman"/>
                        </a:rPr>
                        <a:t>Specifically, Mg atoms oxidize into Mg</a:t>
                      </a:r>
                      <a:r>
                        <a:rPr lang="en-US" sz="2800" b="0" baseline="30000" dirty="0">
                          <a:solidFill>
                            <a:srgbClr val="FF0000"/>
                          </a:solidFill>
                          <a:latin typeface="Times New Roman"/>
                          <a:ea typeface="Times New Roman"/>
                          <a:cs typeface="Times New Roman"/>
                          <a:sym typeface="Times New Roman"/>
                        </a:rPr>
                        <a:t>+2</a:t>
                      </a:r>
                      <a:r>
                        <a:rPr lang="en-US" sz="2800" b="0" dirty="0">
                          <a:solidFill>
                            <a:srgbClr val="FF0000"/>
                          </a:solidFill>
                          <a:latin typeface="Times New Roman"/>
                          <a:ea typeface="Times New Roman"/>
                          <a:cs typeface="Times New Roman"/>
                          <a:sym typeface="Times New Roman"/>
                        </a:rPr>
                        <a:t> cations</a:t>
                      </a:r>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0"/>
                  </a:ext>
                </a:extLst>
              </a:tr>
              <a:tr h="1041075">
                <a:tc>
                  <a:txBody>
                    <a:bodyPr/>
                    <a:lstStyle/>
                    <a:p>
                      <a:pPr marL="0" marR="0" lvl="0" indent="0" algn="ctr" rtl="0">
                        <a:spcBef>
                          <a:spcPts val="0"/>
                        </a:spcBef>
                        <a:spcAft>
                          <a:spcPts val="0"/>
                        </a:spcAft>
                        <a:buNone/>
                      </a:pPr>
                      <a:r>
                        <a:rPr lang="en-US" sz="1800" b="0" dirty="0">
                          <a:solidFill>
                            <a:schemeClr val="tx1"/>
                          </a:solidFill>
                          <a:latin typeface="Times New Roman"/>
                          <a:ea typeface="Times New Roman"/>
                          <a:cs typeface="Times New Roman"/>
                          <a:sym typeface="Times New Roman"/>
                        </a:rPr>
                        <a:t>15</a:t>
                      </a:r>
                      <a:endParaRPr dirty="0">
                        <a:solidFill>
                          <a:schemeClr val="tx1"/>
                        </a:solidFil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2"/>
                    </a:solidFill>
                  </a:tcPr>
                </a:tc>
                <a:tc>
                  <a:txBody>
                    <a:bodyPr/>
                    <a:lstStyle/>
                    <a:p>
                      <a:pPr marL="0" marR="0" lvl="0" indent="0" algn="l" rtl="0">
                        <a:lnSpc>
                          <a:spcPct val="100000"/>
                        </a:lnSpc>
                        <a:spcBef>
                          <a:spcPts val="0"/>
                        </a:spcBef>
                        <a:spcAft>
                          <a:spcPts val="0"/>
                        </a:spcAft>
                        <a:buClr>
                          <a:srgbClr val="0000FF"/>
                        </a:buClr>
                        <a:buSzPts val="2800"/>
                        <a:buFont typeface="Times New Roman"/>
                        <a:buNone/>
                      </a:pPr>
                      <a:r>
                        <a:rPr lang="en-US" sz="2800" b="0" i="0" u="none" strike="noStrike" cap="none" dirty="0">
                          <a:solidFill>
                            <a:schemeClr val="tx1"/>
                          </a:solidFill>
                          <a:latin typeface="Times New Roman"/>
                          <a:ea typeface="Times New Roman"/>
                          <a:cs typeface="Times New Roman"/>
                          <a:sym typeface="Times New Roman"/>
                        </a:rPr>
                        <a:t>The oxygen atoms are reduced into oxide O</a:t>
                      </a:r>
                      <a:r>
                        <a:rPr lang="en-US" sz="2800" b="0" i="0" u="none" strike="noStrike" cap="none" baseline="30000" dirty="0">
                          <a:solidFill>
                            <a:schemeClr val="tx1"/>
                          </a:solidFill>
                          <a:latin typeface="Times New Roman"/>
                          <a:ea typeface="Times New Roman"/>
                          <a:cs typeface="Times New Roman"/>
                          <a:sym typeface="Times New Roman"/>
                        </a:rPr>
                        <a:t>-2</a:t>
                      </a:r>
                      <a:r>
                        <a:rPr lang="en-US" sz="2800" b="0" i="0" u="none" strike="noStrike" cap="none" dirty="0">
                          <a:solidFill>
                            <a:schemeClr val="tx1"/>
                          </a:solidFill>
                          <a:latin typeface="Times New Roman"/>
                          <a:ea typeface="Times New Roman"/>
                          <a:cs typeface="Times New Roman"/>
                          <a:sym typeface="Times New Roman"/>
                        </a:rPr>
                        <a:t> anions  </a:t>
                      </a:r>
                      <a:endParaRPr dirty="0">
                        <a:solidFill>
                          <a:schemeClr val="tx1"/>
                        </a:solidFil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2"/>
                    </a:solidFill>
                  </a:tcPr>
                </a:tc>
                <a:extLst>
                  <a:ext uri="{0D108BD9-81ED-4DB2-BD59-A6C34878D82A}">
                    <a16:rowId xmlns:a16="http://schemas.microsoft.com/office/drawing/2014/main" val="10001"/>
                  </a:ext>
                </a:extLst>
              </a:tr>
              <a:tr h="1041075">
                <a:tc>
                  <a:txBody>
                    <a:bodyPr/>
                    <a:lstStyle/>
                    <a:p>
                      <a:pPr marL="0" marR="0" lvl="0" indent="0" algn="ctr" rtl="0">
                        <a:spcBef>
                          <a:spcPts val="0"/>
                        </a:spcBef>
                        <a:spcAft>
                          <a:spcPts val="0"/>
                        </a:spcAft>
                        <a:buNone/>
                      </a:pPr>
                      <a:r>
                        <a:rPr lang="en-US" sz="1800" b="0">
                          <a:solidFill>
                            <a:schemeClr val="tx1"/>
                          </a:solidFill>
                          <a:latin typeface="Times New Roman"/>
                          <a:ea typeface="Times New Roman"/>
                          <a:cs typeface="Times New Roman"/>
                          <a:sym typeface="Times New Roman"/>
                        </a:rPr>
                        <a:t>16</a:t>
                      </a:r>
                      <a:endParaRPr>
                        <a:solidFill>
                          <a:schemeClr val="tx1"/>
                        </a:solidFil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2"/>
                    </a:solidFill>
                  </a:tcPr>
                </a:tc>
                <a:tc>
                  <a:txBody>
                    <a:bodyPr/>
                    <a:lstStyle/>
                    <a:p>
                      <a:pPr marL="0" marR="0" lvl="0" indent="0" algn="l" rtl="0">
                        <a:lnSpc>
                          <a:spcPct val="100000"/>
                        </a:lnSpc>
                        <a:spcBef>
                          <a:spcPts val="0"/>
                        </a:spcBef>
                        <a:spcAft>
                          <a:spcPts val="0"/>
                        </a:spcAft>
                        <a:buClr>
                          <a:srgbClr val="000000"/>
                        </a:buClr>
                        <a:buSzPts val="2800"/>
                        <a:buFont typeface="Times New Roman"/>
                        <a:buNone/>
                      </a:pPr>
                      <a:r>
                        <a:rPr lang="en-US" sz="2800" b="0" i="0" u="none" strike="noStrike" cap="none" dirty="0">
                          <a:solidFill>
                            <a:schemeClr val="tx1"/>
                          </a:solidFill>
                          <a:latin typeface="Times New Roman"/>
                          <a:ea typeface="Times New Roman"/>
                          <a:cs typeface="Times New Roman"/>
                          <a:sym typeface="Times New Roman"/>
                        </a:rPr>
                        <a:t>By rule, all atoms are neutral, even </a:t>
                      </a:r>
                      <a:r>
                        <a:rPr lang="en-US" sz="2800" b="0" i="0" u="none" strike="noStrike" cap="none" dirty="0" err="1">
                          <a:solidFill>
                            <a:schemeClr val="tx1"/>
                          </a:solidFill>
                          <a:latin typeface="Times New Roman"/>
                          <a:ea typeface="Times New Roman"/>
                          <a:cs typeface="Times New Roman"/>
                          <a:sym typeface="Times New Roman"/>
                        </a:rPr>
                        <a:t>HONClBrIF</a:t>
                      </a:r>
                      <a:r>
                        <a:rPr lang="en-US" sz="2800" b="0" i="0" u="none" strike="noStrike" cap="none" dirty="0">
                          <a:solidFill>
                            <a:schemeClr val="tx1"/>
                          </a:solidFill>
                          <a:latin typeface="Times New Roman"/>
                          <a:ea typeface="Times New Roman"/>
                          <a:cs typeface="Times New Roman"/>
                          <a:sym typeface="Times New Roman"/>
                        </a:rPr>
                        <a:t> twins</a:t>
                      </a:r>
                      <a:endParaRPr dirty="0">
                        <a:solidFill>
                          <a:schemeClr val="tx1"/>
                        </a:solidFil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2"/>
                    </a:solidFill>
                  </a:tcPr>
                </a:tc>
                <a:extLst>
                  <a:ext uri="{0D108BD9-81ED-4DB2-BD59-A6C34878D82A}">
                    <a16:rowId xmlns:a16="http://schemas.microsoft.com/office/drawing/2014/main" val="10002"/>
                  </a:ext>
                </a:extLst>
              </a:tr>
              <a:tr h="1035600">
                <a:tc>
                  <a:txBody>
                    <a:bodyPr/>
                    <a:lstStyle/>
                    <a:p>
                      <a:pPr marL="0" marR="0" lvl="0" indent="0" algn="ctr" rtl="0">
                        <a:spcBef>
                          <a:spcPts val="0"/>
                        </a:spcBef>
                        <a:spcAft>
                          <a:spcPts val="0"/>
                        </a:spcAft>
                        <a:buNone/>
                      </a:pPr>
                      <a:r>
                        <a:rPr lang="en-US" sz="1800" b="0" dirty="0">
                          <a:solidFill>
                            <a:schemeClr val="tx1"/>
                          </a:solidFill>
                          <a:latin typeface="Times New Roman"/>
                          <a:ea typeface="Times New Roman"/>
                          <a:cs typeface="Times New Roman"/>
                          <a:sym typeface="Times New Roman"/>
                        </a:rPr>
                        <a:t>17</a:t>
                      </a:r>
                      <a:endParaRPr dirty="0">
                        <a:solidFill>
                          <a:schemeClr val="tx1"/>
                        </a:solidFil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2">
                        <a:lumMod val="20000"/>
                        <a:lumOff val="80000"/>
                      </a:schemeClr>
                    </a:solidFill>
                  </a:tcPr>
                </a:tc>
                <a:tc>
                  <a:txBody>
                    <a:bodyPr/>
                    <a:lstStyle/>
                    <a:p>
                      <a:pPr marL="0" marR="0" lvl="0" indent="0" algn="l" rtl="0">
                        <a:spcBef>
                          <a:spcPts val="0"/>
                        </a:spcBef>
                        <a:spcAft>
                          <a:spcPts val="0"/>
                        </a:spcAft>
                        <a:buNone/>
                      </a:pPr>
                      <a:r>
                        <a:rPr lang="en-US" sz="2800" b="0" dirty="0">
                          <a:solidFill>
                            <a:schemeClr val="tx1"/>
                          </a:solidFill>
                          <a:latin typeface="Times New Roman"/>
                          <a:ea typeface="Times New Roman"/>
                          <a:cs typeface="Times New Roman"/>
                          <a:sym typeface="Times New Roman"/>
                        </a:rPr>
                        <a:t>Atoms are neutral, ions have their specific charges </a:t>
                      </a:r>
                      <a:endParaRPr dirty="0">
                        <a:solidFill>
                          <a:schemeClr val="tx1"/>
                        </a:solidFil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2">
                        <a:lumMod val="20000"/>
                        <a:lumOff val="80000"/>
                      </a:schemeClr>
                    </a:solidFill>
                  </a:tcPr>
                </a:tc>
                <a:extLst>
                  <a:ext uri="{0D108BD9-81ED-4DB2-BD59-A6C34878D82A}">
                    <a16:rowId xmlns:a16="http://schemas.microsoft.com/office/drawing/2014/main" val="10003"/>
                  </a:ext>
                </a:extLst>
              </a:tr>
              <a:tr h="1560775">
                <a:tc>
                  <a:txBody>
                    <a:bodyPr/>
                    <a:lstStyle/>
                    <a:p>
                      <a:pPr marL="0" marR="0" lvl="0" indent="0" algn="ctr" rtl="0">
                        <a:spcBef>
                          <a:spcPts val="0"/>
                        </a:spcBef>
                        <a:spcAft>
                          <a:spcPts val="0"/>
                        </a:spcAft>
                        <a:buNone/>
                      </a:pPr>
                      <a:r>
                        <a:rPr lang="en-US" sz="1800" b="0">
                          <a:solidFill>
                            <a:schemeClr val="tx1"/>
                          </a:solidFill>
                          <a:latin typeface="Times New Roman"/>
                          <a:ea typeface="Times New Roman"/>
                          <a:cs typeface="Times New Roman"/>
                          <a:sym typeface="Times New Roman"/>
                        </a:rPr>
                        <a:t>18</a:t>
                      </a:r>
                      <a:endParaRPr>
                        <a:solidFill>
                          <a:schemeClr val="tx1"/>
                        </a:solidFil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2">
                        <a:lumMod val="20000"/>
                        <a:lumOff val="80000"/>
                      </a:schemeClr>
                    </a:solidFill>
                  </a:tcPr>
                </a:tc>
                <a:tc>
                  <a:txBody>
                    <a:bodyPr/>
                    <a:lstStyle/>
                    <a:p>
                      <a:pPr marL="0" marR="0" lvl="0" indent="0" algn="l" rtl="0">
                        <a:spcBef>
                          <a:spcPts val="0"/>
                        </a:spcBef>
                        <a:spcAft>
                          <a:spcPts val="0"/>
                        </a:spcAft>
                        <a:buNone/>
                      </a:pPr>
                      <a:r>
                        <a:rPr lang="en-US" sz="2800" b="0" dirty="0">
                          <a:solidFill>
                            <a:schemeClr val="tx1"/>
                          </a:solidFill>
                          <a:latin typeface="Times New Roman"/>
                          <a:ea typeface="Times New Roman"/>
                          <a:cs typeface="Times New Roman"/>
                          <a:sym typeface="Times New Roman"/>
                        </a:rPr>
                        <a:t>Ionic compounds are neutral, but they are made up of charged ions which sum to zero.  </a:t>
                      </a:r>
                      <a:endParaRPr dirty="0">
                        <a:solidFill>
                          <a:schemeClr val="tx1"/>
                        </a:solidFil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2">
                        <a:lumMod val="20000"/>
                        <a:lumOff val="80000"/>
                      </a:schemeClr>
                    </a:solidFill>
                  </a:tcPr>
                </a:tc>
                <a:extLst>
                  <a:ext uri="{0D108BD9-81ED-4DB2-BD59-A6C34878D82A}">
                    <a16:rowId xmlns:a16="http://schemas.microsoft.com/office/drawing/2014/main" val="10004"/>
                  </a:ext>
                </a:extLst>
              </a:tr>
              <a:tr h="1138450">
                <a:tc>
                  <a:txBody>
                    <a:bodyPr/>
                    <a:lstStyle/>
                    <a:p>
                      <a:pPr marL="0" marR="0" lvl="0" indent="0" algn="ctr" rtl="0">
                        <a:spcBef>
                          <a:spcPts val="0"/>
                        </a:spcBef>
                        <a:spcAft>
                          <a:spcPts val="0"/>
                        </a:spcAft>
                        <a:buNone/>
                      </a:pPr>
                      <a:r>
                        <a:rPr lang="en-US" sz="1800" b="0">
                          <a:solidFill>
                            <a:schemeClr val="dk1"/>
                          </a:solidFill>
                          <a:latin typeface="Times New Roman"/>
                          <a:ea typeface="Times New Roman"/>
                          <a:cs typeface="Times New Roman"/>
                          <a:sym typeface="Times New Roman"/>
                        </a:rPr>
                        <a:t>19</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95000"/>
                      </a:schemeClr>
                    </a:solidFill>
                  </a:tcPr>
                </a:tc>
                <a:tc>
                  <a:txBody>
                    <a:bodyPr/>
                    <a:lstStyle/>
                    <a:p>
                      <a:pPr marL="0" marR="0" lvl="0" indent="0" algn="l" rtl="0">
                        <a:spcBef>
                          <a:spcPts val="0"/>
                        </a:spcBef>
                        <a:spcAft>
                          <a:spcPts val="0"/>
                        </a:spcAft>
                        <a:buNone/>
                      </a:pPr>
                      <a:r>
                        <a:rPr lang="en-US" sz="2800" b="0" dirty="0">
                          <a:solidFill>
                            <a:schemeClr val="dk1"/>
                          </a:solidFill>
                          <a:latin typeface="Times New Roman"/>
                          <a:ea typeface="Times New Roman"/>
                          <a:cs typeface="Times New Roman"/>
                          <a:sym typeface="Times New Roman"/>
                        </a:rPr>
                        <a:t>If the reactants have different charges, or different oxidation numbers than the products, Redox occurred.  </a:t>
                      </a:r>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95000"/>
                      </a:schemeClr>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61"/>
        <p:cNvGrpSpPr/>
        <p:nvPr/>
      </p:nvGrpSpPr>
      <p:grpSpPr>
        <a:xfrm>
          <a:off x="0" y="0"/>
          <a:ext cx="0" cy="0"/>
          <a:chOff x="0" y="0"/>
          <a:chExt cx="0" cy="0"/>
        </a:xfrm>
      </p:grpSpPr>
      <p:graphicFrame>
        <p:nvGraphicFramePr>
          <p:cNvPr id="1262" name="Google Shape;1262;p9"/>
          <p:cNvGraphicFramePr/>
          <p:nvPr>
            <p:extLst>
              <p:ext uri="{D42A27DB-BD31-4B8C-83A1-F6EECF244321}">
                <p14:modId xmlns:p14="http://schemas.microsoft.com/office/powerpoint/2010/main" val="1738248625"/>
              </p:ext>
            </p:extLst>
          </p:nvPr>
        </p:nvGraphicFramePr>
        <p:xfrm>
          <a:off x="0" y="0"/>
          <a:ext cx="9144000" cy="6858000"/>
        </p:xfrm>
        <a:graphic>
          <a:graphicData uri="http://schemas.openxmlformats.org/drawingml/2006/table">
            <a:tbl>
              <a:tblPr firstRow="1" bandRow="1">
                <a:noFill/>
                <a:tableStyleId>{5FB909D3-0342-433C-B03B-212B399BE42C}</a:tableStyleId>
              </a:tblPr>
              <a:tblGrid>
                <a:gridCol w="504000">
                  <a:extLst>
                    <a:ext uri="{9D8B030D-6E8A-4147-A177-3AD203B41FA5}">
                      <a16:colId xmlns:a16="http://schemas.microsoft.com/office/drawing/2014/main" val="20000"/>
                    </a:ext>
                  </a:extLst>
                </a:gridCol>
                <a:gridCol w="8640000">
                  <a:extLst>
                    <a:ext uri="{9D8B030D-6E8A-4147-A177-3AD203B41FA5}">
                      <a16:colId xmlns:a16="http://schemas.microsoft.com/office/drawing/2014/main" val="20001"/>
                    </a:ext>
                  </a:extLst>
                </a:gridCol>
              </a:tblGrid>
              <a:tr h="982950">
                <a:tc>
                  <a:txBody>
                    <a:bodyPr/>
                    <a:lstStyle/>
                    <a:p>
                      <a:pPr marL="0" marR="0" lvl="0" indent="0" algn="ctr" rtl="0">
                        <a:spcBef>
                          <a:spcPts val="0"/>
                        </a:spcBef>
                        <a:spcAft>
                          <a:spcPts val="0"/>
                        </a:spcAft>
                        <a:buNone/>
                      </a:pPr>
                      <a:endParaRPr sz="1800" b="0" dirty="0">
                        <a:solidFill>
                          <a:schemeClr val="dk1"/>
                        </a:solidFill>
                        <a:latin typeface="Times New Roman" panose="02020603050405020304" pitchFamily="18" charset="0"/>
                        <a:ea typeface="Times New Roman"/>
                        <a:cs typeface="Times New Roman" panose="02020603050405020304" pitchFamily="18" charset="0"/>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ctr" rtl="0">
                        <a:lnSpc>
                          <a:spcPct val="100000"/>
                        </a:lnSpc>
                        <a:spcBef>
                          <a:spcPts val="0"/>
                        </a:spcBef>
                        <a:spcAft>
                          <a:spcPts val="0"/>
                        </a:spcAft>
                        <a:buClr>
                          <a:srgbClr val="000099"/>
                        </a:buClr>
                        <a:buSzPts val="5400"/>
                        <a:buFont typeface="Times New Roman"/>
                        <a:buNone/>
                      </a:pPr>
                      <a:r>
                        <a:rPr lang="en-US" sz="5400" b="0" i="0" u="none" strike="noStrike" cap="none" dirty="0">
                          <a:solidFill>
                            <a:srgbClr val="000099"/>
                          </a:solidFill>
                          <a:latin typeface="Times New Roman" panose="02020603050405020304" pitchFamily="18" charset="0"/>
                          <a:ea typeface="Times New Roman"/>
                          <a:cs typeface="Times New Roman" panose="02020603050405020304" pitchFamily="18" charset="0"/>
                          <a:sym typeface="Times New Roman"/>
                        </a:rPr>
                        <a:t>2Mg</a:t>
                      </a:r>
                      <a:r>
                        <a:rPr lang="en-US" sz="5400" b="0" i="0" u="none" strike="noStrike" cap="none" baseline="30000" dirty="0">
                          <a:solidFill>
                            <a:srgbClr val="000099"/>
                          </a:solidFill>
                          <a:latin typeface="Times New Roman" panose="02020603050405020304" pitchFamily="18" charset="0"/>
                          <a:ea typeface="Times New Roman"/>
                          <a:cs typeface="Times New Roman" panose="02020603050405020304" pitchFamily="18" charset="0"/>
                          <a:sym typeface="Times New Roman"/>
                        </a:rPr>
                        <a:t>0</a:t>
                      </a:r>
                      <a:r>
                        <a:rPr lang="en-US" sz="5400" b="0" i="0" u="none" strike="noStrike" cap="none" dirty="0">
                          <a:solidFill>
                            <a:srgbClr val="000000"/>
                          </a:solidFill>
                          <a:latin typeface="Times New Roman" panose="02020603050405020304" pitchFamily="18" charset="0"/>
                          <a:ea typeface="Times New Roman"/>
                          <a:cs typeface="Times New Roman" panose="02020603050405020304" pitchFamily="18" charset="0"/>
                          <a:sym typeface="Times New Roman"/>
                        </a:rPr>
                        <a:t> +  </a:t>
                      </a:r>
                      <a:r>
                        <a:rPr lang="en-US" sz="5400" b="0" i="0" u="none" strike="noStrike" cap="none" dirty="0">
                          <a:solidFill>
                            <a:srgbClr val="FF0000"/>
                          </a:solidFill>
                          <a:latin typeface="Times New Roman" panose="02020603050405020304" pitchFamily="18" charset="0"/>
                          <a:ea typeface="Times New Roman"/>
                          <a:cs typeface="Times New Roman" panose="02020603050405020304" pitchFamily="18" charset="0"/>
                          <a:sym typeface="Times New Roman"/>
                        </a:rPr>
                        <a:t>O</a:t>
                      </a:r>
                      <a:r>
                        <a:rPr lang="en-US" sz="5400" b="0" i="0" u="none" strike="noStrike" cap="none" baseline="-25000" dirty="0">
                          <a:solidFill>
                            <a:srgbClr val="FF0000"/>
                          </a:solidFill>
                          <a:latin typeface="Times New Roman" panose="02020603050405020304" pitchFamily="18" charset="0"/>
                          <a:ea typeface="Times New Roman"/>
                          <a:cs typeface="Times New Roman" panose="02020603050405020304" pitchFamily="18" charset="0"/>
                          <a:sym typeface="Times New Roman"/>
                        </a:rPr>
                        <a:t>2</a:t>
                      </a:r>
                      <a:r>
                        <a:rPr lang="en-US" sz="5400" b="0" i="0" u="none" strike="noStrike" cap="none"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0</a:t>
                      </a:r>
                      <a:r>
                        <a:rPr lang="en-US" sz="5400" b="0" i="0" u="none" strike="noStrike" cap="none" dirty="0">
                          <a:solidFill>
                            <a:srgbClr val="000000"/>
                          </a:solidFill>
                          <a:latin typeface="Times New Roman" panose="02020603050405020304" pitchFamily="18" charset="0"/>
                          <a:ea typeface="Times New Roman"/>
                          <a:cs typeface="Times New Roman" panose="02020603050405020304" pitchFamily="18" charset="0"/>
                          <a:sym typeface="Times New Roman"/>
                        </a:rPr>
                        <a:t> →  2</a:t>
                      </a:r>
                      <a:r>
                        <a:rPr lang="en-US" sz="5400" b="0" i="0" u="none" strike="noStrike" cap="none" dirty="0">
                          <a:solidFill>
                            <a:srgbClr val="000099"/>
                          </a:solidFill>
                          <a:latin typeface="Times New Roman" panose="02020603050405020304" pitchFamily="18" charset="0"/>
                          <a:ea typeface="Times New Roman"/>
                          <a:cs typeface="Times New Roman" panose="02020603050405020304" pitchFamily="18" charset="0"/>
                          <a:sym typeface="Times New Roman"/>
                        </a:rPr>
                        <a:t>Mg</a:t>
                      </a:r>
                      <a:r>
                        <a:rPr lang="en-US" sz="5400" b="0" i="0" u="none" strike="noStrike" cap="none" baseline="30000" dirty="0">
                          <a:solidFill>
                            <a:srgbClr val="000099"/>
                          </a:solidFill>
                          <a:latin typeface="Times New Roman" panose="02020603050405020304" pitchFamily="18" charset="0"/>
                          <a:ea typeface="Times New Roman"/>
                          <a:cs typeface="Times New Roman" panose="02020603050405020304" pitchFamily="18" charset="0"/>
                          <a:sym typeface="Times New Roman"/>
                        </a:rPr>
                        <a:t>+2</a:t>
                      </a:r>
                      <a:r>
                        <a:rPr lang="en-US" sz="5400" b="0" i="0" u="none" strike="noStrike" cap="none" dirty="0">
                          <a:solidFill>
                            <a:srgbClr val="FF0000"/>
                          </a:solidFill>
                          <a:latin typeface="Times New Roman" panose="02020603050405020304" pitchFamily="18" charset="0"/>
                          <a:ea typeface="Times New Roman"/>
                          <a:cs typeface="Times New Roman" panose="02020603050405020304" pitchFamily="18" charset="0"/>
                          <a:sym typeface="Times New Roman"/>
                        </a:rPr>
                        <a:t>O</a:t>
                      </a:r>
                      <a:r>
                        <a:rPr lang="en-US" sz="5400" b="0" i="0" u="none" strike="noStrike" cap="none"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-2</a:t>
                      </a:r>
                      <a:endParaRPr sz="5400" b="0" i="0" u="none" strike="noStrike" cap="none" dirty="0">
                        <a:solidFill>
                          <a:srgbClr val="FF0000"/>
                        </a:solidFill>
                        <a:latin typeface="Times New Roman" panose="02020603050405020304" pitchFamily="18" charset="0"/>
                        <a:ea typeface="Times New Roman"/>
                        <a:cs typeface="Times New Roman" panose="02020603050405020304" pitchFamily="18" charset="0"/>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0"/>
                  </a:ext>
                </a:extLst>
              </a:tr>
              <a:tr h="1015700">
                <a:tc>
                  <a:txBody>
                    <a:bodyPr/>
                    <a:lstStyle/>
                    <a:p>
                      <a:pPr marL="0" marR="0" lvl="0" indent="0" algn="ctr" rtl="0">
                        <a:spcBef>
                          <a:spcPts val="0"/>
                        </a:spcBef>
                        <a:spcAft>
                          <a:spcPts val="0"/>
                        </a:spcAft>
                        <a:buNone/>
                      </a:pPr>
                      <a:r>
                        <a:rPr lang="en-US" sz="1800" b="0" dirty="0">
                          <a:solidFill>
                            <a:schemeClr val="tx1"/>
                          </a:solidFill>
                          <a:latin typeface="Times New Roman" panose="02020603050405020304" pitchFamily="18" charset="0"/>
                          <a:ea typeface="Times New Roman"/>
                          <a:cs typeface="Times New Roman" panose="02020603050405020304" pitchFamily="18" charset="0"/>
                          <a:sym typeface="Times New Roman"/>
                        </a:rPr>
                        <a:t>20</a:t>
                      </a:r>
                      <a:endParaRPr dirty="0">
                        <a:solidFill>
                          <a:schemeClr val="tx1"/>
                        </a:solidFill>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D9D9"/>
                    </a:solidFill>
                  </a:tcPr>
                </a:tc>
                <a:tc>
                  <a:txBody>
                    <a:bodyPr/>
                    <a:lstStyle/>
                    <a:p>
                      <a:pPr marL="0" marR="0" lvl="0" indent="0" algn="l" rtl="0">
                        <a:lnSpc>
                          <a:spcPct val="100000"/>
                        </a:lnSpc>
                        <a:spcBef>
                          <a:spcPts val="0"/>
                        </a:spcBef>
                        <a:spcAft>
                          <a:spcPts val="0"/>
                        </a:spcAft>
                        <a:buClr>
                          <a:srgbClr val="000000"/>
                        </a:buClr>
                        <a:buSzPts val="2800"/>
                        <a:buFont typeface="Times New Roman"/>
                        <a:buNone/>
                      </a:pPr>
                      <a:r>
                        <a:rPr lang="en-US" sz="2800" b="0" i="0" u="none" strike="noStrike" cap="none" dirty="0">
                          <a:solidFill>
                            <a:schemeClr val="tx1"/>
                          </a:solidFill>
                          <a:latin typeface="Times New Roman" panose="02020603050405020304" pitchFamily="18" charset="0"/>
                          <a:ea typeface="Times New Roman"/>
                          <a:cs typeface="Times New Roman" panose="02020603050405020304" pitchFamily="18" charset="0"/>
                          <a:sym typeface="Times New Roman"/>
                        </a:rPr>
                        <a:t>In this synthesis/redox reaction, which species is oxidized?</a:t>
                      </a:r>
                      <a:endParaRPr dirty="0">
                        <a:solidFill>
                          <a:schemeClr val="tx1"/>
                        </a:solidFill>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D9D9"/>
                    </a:solidFill>
                  </a:tcPr>
                </a:tc>
                <a:extLst>
                  <a:ext uri="{0D108BD9-81ED-4DB2-BD59-A6C34878D82A}">
                    <a16:rowId xmlns:a16="http://schemas.microsoft.com/office/drawing/2014/main" val="10001"/>
                  </a:ext>
                </a:extLst>
              </a:tr>
              <a:tr h="733375">
                <a:tc>
                  <a:txBody>
                    <a:bodyPr/>
                    <a:lstStyle/>
                    <a:p>
                      <a:pPr marL="0" marR="0" lvl="0" indent="0" algn="ctr" rtl="0">
                        <a:spcBef>
                          <a:spcPts val="0"/>
                        </a:spcBef>
                        <a:spcAft>
                          <a:spcPts val="0"/>
                        </a:spcAft>
                        <a:buNone/>
                      </a:pPr>
                      <a:endParaRPr sz="1800" b="0">
                        <a:solidFill>
                          <a:schemeClr val="tx1"/>
                        </a:solidFill>
                        <a:latin typeface="Times New Roman" panose="02020603050405020304" pitchFamily="18" charset="0"/>
                        <a:ea typeface="Times New Roman"/>
                        <a:cs typeface="Times New Roman" panose="02020603050405020304" pitchFamily="18" charset="0"/>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D9D9"/>
                    </a:solidFill>
                  </a:tcPr>
                </a:tc>
                <a:tc>
                  <a:txBody>
                    <a:bodyPr/>
                    <a:lstStyle/>
                    <a:p>
                      <a:pPr marL="0" marR="0" lvl="0" indent="0" algn="l" rtl="0">
                        <a:lnSpc>
                          <a:spcPct val="100000"/>
                        </a:lnSpc>
                        <a:spcBef>
                          <a:spcPts val="0"/>
                        </a:spcBef>
                        <a:spcAft>
                          <a:spcPts val="0"/>
                        </a:spcAft>
                        <a:buClr>
                          <a:srgbClr val="FF0000"/>
                        </a:buClr>
                        <a:buSzPts val="2800"/>
                        <a:buFont typeface="Times New Roman"/>
                        <a:buNone/>
                      </a:pPr>
                      <a:r>
                        <a:rPr lang="en-US" sz="2800" b="0" i="0" u="none" strike="noStrike" cap="none" dirty="0">
                          <a:solidFill>
                            <a:schemeClr val="tx1"/>
                          </a:solidFill>
                          <a:latin typeface="Times New Roman" panose="02020603050405020304" pitchFamily="18" charset="0"/>
                          <a:ea typeface="Times New Roman"/>
                          <a:cs typeface="Times New Roman" panose="02020603050405020304" pitchFamily="18" charset="0"/>
                          <a:sym typeface="Times New Roman"/>
                        </a:rPr>
                        <a:t>Mg atoms are oxidized (into Mg</a:t>
                      </a:r>
                      <a:r>
                        <a:rPr lang="en-US" sz="2800" b="0" i="0" u="none" strike="noStrike" cap="none" baseline="30000" dirty="0">
                          <a:solidFill>
                            <a:schemeClr val="tx1"/>
                          </a:solidFill>
                          <a:latin typeface="Times New Roman" panose="02020603050405020304" pitchFamily="18" charset="0"/>
                          <a:ea typeface="Times New Roman"/>
                          <a:cs typeface="Times New Roman" panose="02020603050405020304" pitchFamily="18" charset="0"/>
                          <a:sym typeface="Times New Roman"/>
                        </a:rPr>
                        <a:t>+2</a:t>
                      </a:r>
                      <a:r>
                        <a:rPr lang="en-US" sz="2800" b="0" i="0" u="none" strike="noStrike" cap="none" dirty="0">
                          <a:solidFill>
                            <a:schemeClr val="tx1"/>
                          </a:solidFill>
                          <a:latin typeface="Times New Roman" panose="02020603050405020304" pitchFamily="18" charset="0"/>
                          <a:ea typeface="Times New Roman"/>
                          <a:cs typeface="Times New Roman" panose="02020603050405020304" pitchFamily="18" charset="0"/>
                          <a:sym typeface="Times New Roman"/>
                        </a:rPr>
                        <a:t> cations)</a:t>
                      </a:r>
                      <a:endParaRPr dirty="0">
                        <a:solidFill>
                          <a:schemeClr val="tx1"/>
                        </a:solidFill>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D9D9"/>
                    </a:solidFill>
                  </a:tcPr>
                </a:tc>
                <a:extLst>
                  <a:ext uri="{0D108BD9-81ED-4DB2-BD59-A6C34878D82A}">
                    <a16:rowId xmlns:a16="http://schemas.microsoft.com/office/drawing/2014/main" val="10002"/>
                  </a:ext>
                </a:extLst>
              </a:tr>
              <a:tr h="1015700">
                <a:tc>
                  <a:txBody>
                    <a:bodyPr/>
                    <a:lstStyle/>
                    <a:p>
                      <a:pPr marL="0" marR="0" lvl="0" indent="0" algn="ctr" rtl="0">
                        <a:spcBef>
                          <a:spcPts val="0"/>
                        </a:spcBef>
                        <a:spcAft>
                          <a:spcPts val="0"/>
                        </a:spcAft>
                        <a:buNone/>
                      </a:pPr>
                      <a:r>
                        <a:rPr lang="en-US" sz="1800" b="0">
                          <a:solidFill>
                            <a:schemeClr val="tx1"/>
                          </a:solidFill>
                          <a:latin typeface="Times New Roman" panose="02020603050405020304" pitchFamily="18" charset="0"/>
                          <a:ea typeface="Times New Roman"/>
                          <a:cs typeface="Times New Roman" panose="02020603050405020304" pitchFamily="18" charset="0"/>
                          <a:sym typeface="Times New Roman"/>
                        </a:rPr>
                        <a:t>21</a:t>
                      </a:r>
                      <a:endParaRPr>
                        <a:solidFill>
                          <a:schemeClr val="tx1"/>
                        </a:solidFill>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5">
                        <a:lumMod val="20000"/>
                        <a:lumOff val="80000"/>
                      </a:schemeClr>
                    </a:solidFill>
                  </a:tcPr>
                </a:tc>
                <a:tc>
                  <a:txBody>
                    <a:bodyPr/>
                    <a:lstStyle/>
                    <a:p>
                      <a:pPr marL="0" marR="0" lvl="0" indent="0" algn="l" rtl="0">
                        <a:spcBef>
                          <a:spcPts val="0"/>
                        </a:spcBef>
                        <a:spcAft>
                          <a:spcPts val="0"/>
                        </a:spcAft>
                        <a:buNone/>
                      </a:pPr>
                      <a:r>
                        <a:rPr lang="en-US" sz="2800" b="0" dirty="0">
                          <a:solidFill>
                            <a:schemeClr val="tx1"/>
                          </a:solidFill>
                          <a:latin typeface="Times New Roman" panose="02020603050405020304" pitchFamily="18" charset="0"/>
                          <a:ea typeface="Times New Roman"/>
                          <a:cs typeface="Times New Roman" panose="02020603050405020304" pitchFamily="18" charset="0"/>
                          <a:sym typeface="Times New Roman"/>
                        </a:rPr>
                        <a:t>In this synthesis/redox reaction, which species is reduced?</a:t>
                      </a:r>
                      <a:endParaRPr dirty="0">
                        <a:solidFill>
                          <a:schemeClr val="tx1"/>
                        </a:solidFill>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10003"/>
                  </a:ext>
                </a:extLst>
              </a:tr>
              <a:tr h="833900">
                <a:tc>
                  <a:txBody>
                    <a:bodyPr/>
                    <a:lstStyle/>
                    <a:p>
                      <a:pPr marL="0" marR="0" lvl="0" indent="0" algn="ctr" rtl="0">
                        <a:spcBef>
                          <a:spcPts val="0"/>
                        </a:spcBef>
                        <a:spcAft>
                          <a:spcPts val="0"/>
                        </a:spcAft>
                        <a:buNone/>
                      </a:pPr>
                      <a:endParaRPr sz="1800" b="0">
                        <a:solidFill>
                          <a:schemeClr val="tx1"/>
                        </a:solidFill>
                        <a:latin typeface="Times New Roman" panose="02020603050405020304" pitchFamily="18" charset="0"/>
                        <a:ea typeface="Times New Roman"/>
                        <a:cs typeface="Times New Roman" panose="02020603050405020304" pitchFamily="18" charset="0"/>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5">
                        <a:lumMod val="20000"/>
                        <a:lumOff val="80000"/>
                      </a:schemeClr>
                    </a:solidFill>
                  </a:tcPr>
                </a:tc>
                <a:tc>
                  <a:txBody>
                    <a:bodyPr/>
                    <a:lstStyle/>
                    <a:p>
                      <a:pPr marL="0" marR="0" lvl="0" indent="0" algn="l" rtl="0">
                        <a:spcBef>
                          <a:spcPts val="0"/>
                        </a:spcBef>
                        <a:spcAft>
                          <a:spcPts val="0"/>
                        </a:spcAft>
                        <a:buNone/>
                      </a:pPr>
                      <a:r>
                        <a:rPr lang="en-US" sz="2800" b="0" dirty="0">
                          <a:solidFill>
                            <a:schemeClr val="tx1"/>
                          </a:solidFill>
                          <a:latin typeface="Times New Roman" panose="02020603050405020304" pitchFamily="18" charset="0"/>
                          <a:ea typeface="Times New Roman"/>
                          <a:cs typeface="Times New Roman" panose="02020603050405020304" pitchFamily="18" charset="0"/>
                          <a:sym typeface="Times New Roman"/>
                        </a:rPr>
                        <a:t>O atoms are reduced (into O</a:t>
                      </a:r>
                      <a:r>
                        <a:rPr lang="en-US" sz="2800" b="0" baseline="30000" dirty="0">
                          <a:solidFill>
                            <a:schemeClr val="tx1"/>
                          </a:solidFill>
                          <a:latin typeface="Times New Roman" panose="02020603050405020304" pitchFamily="18" charset="0"/>
                          <a:ea typeface="Times New Roman"/>
                          <a:cs typeface="Times New Roman" panose="02020603050405020304" pitchFamily="18" charset="0"/>
                          <a:sym typeface="Times New Roman"/>
                        </a:rPr>
                        <a:t>-2</a:t>
                      </a:r>
                      <a:r>
                        <a:rPr lang="en-US" sz="2800" b="0" dirty="0">
                          <a:solidFill>
                            <a:schemeClr val="tx1"/>
                          </a:solidFill>
                          <a:latin typeface="Times New Roman" panose="02020603050405020304" pitchFamily="18" charset="0"/>
                          <a:ea typeface="Times New Roman"/>
                          <a:cs typeface="Times New Roman" panose="02020603050405020304" pitchFamily="18" charset="0"/>
                          <a:sym typeface="Times New Roman"/>
                        </a:rPr>
                        <a:t> anions)</a:t>
                      </a:r>
                      <a:endParaRPr dirty="0">
                        <a:solidFill>
                          <a:schemeClr val="tx1"/>
                        </a:solidFill>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10004"/>
                  </a:ext>
                </a:extLst>
              </a:tr>
              <a:tr h="801975">
                <a:tc>
                  <a:txBody>
                    <a:bodyPr/>
                    <a:lstStyle/>
                    <a:p>
                      <a:pPr marL="0" marR="0" lvl="0" indent="0" algn="ctr" rtl="0">
                        <a:spcBef>
                          <a:spcPts val="0"/>
                        </a:spcBef>
                        <a:spcAft>
                          <a:spcPts val="0"/>
                        </a:spcAft>
                        <a:buNone/>
                      </a:pPr>
                      <a:r>
                        <a:rPr lang="en-US" sz="1800" b="0" dirty="0">
                          <a:solidFill>
                            <a:schemeClr val="dk1"/>
                          </a:solidFill>
                          <a:latin typeface="Times New Roman" panose="02020603050405020304" pitchFamily="18" charset="0"/>
                          <a:ea typeface="Times New Roman"/>
                          <a:cs typeface="Times New Roman" panose="02020603050405020304" pitchFamily="18" charset="0"/>
                          <a:sym typeface="Times New Roman"/>
                        </a:rPr>
                        <a:t>22</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l" rtl="0">
                        <a:spcBef>
                          <a:spcPts val="0"/>
                        </a:spcBef>
                        <a:spcAft>
                          <a:spcPts val="0"/>
                        </a:spcAft>
                        <a:buNone/>
                      </a:pPr>
                      <a:r>
                        <a:rPr lang="en-US" sz="2800" b="0" dirty="0">
                          <a:solidFill>
                            <a:schemeClr val="dk1"/>
                          </a:solidFill>
                          <a:latin typeface="Times New Roman" panose="02020603050405020304" pitchFamily="18" charset="0"/>
                          <a:ea typeface="Times New Roman"/>
                          <a:cs typeface="Times New Roman" panose="02020603050405020304" pitchFamily="18" charset="0"/>
                          <a:sym typeface="Times New Roman"/>
                        </a:rPr>
                        <a:t>What’s up with saying “species” in chemistry?</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5"/>
                  </a:ext>
                </a:extLst>
              </a:tr>
              <a:tr h="1474400">
                <a:tc>
                  <a:txBody>
                    <a:bodyPr/>
                    <a:lstStyle/>
                    <a:p>
                      <a:pPr marL="0" marR="0" lvl="0" indent="0" algn="ctr" rtl="0">
                        <a:spcBef>
                          <a:spcPts val="0"/>
                        </a:spcBef>
                        <a:spcAft>
                          <a:spcPts val="0"/>
                        </a:spcAft>
                        <a:buNone/>
                      </a:pPr>
                      <a:endParaRPr sz="1800" b="0">
                        <a:solidFill>
                          <a:schemeClr val="dk1"/>
                        </a:solidFill>
                        <a:latin typeface="Times New Roman" panose="02020603050405020304" pitchFamily="18" charset="0"/>
                        <a:ea typeface="Times New Roman"/>
                        <a:cs typeface="Times New Roman" panose="02020603050405020304" pitchFamily="18" charset="0"/>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l" rtl="0">
                        <a:spcBef>
                          <a:spcPts val="0"/>
                        </a:spcBef>
                        <a:spcAft>
                          <a:spcPts val="0"/>
                        </a:spcAft>
                        <a:buNone/>
                      </a:pPr>
                      <a:r>
                        <a:rPr lang="en-US" sz="2800" b="0" dirty="0">
                          <a:solidFill>
                            <a:schemeClr val="dk1"/>
                          </a:solidFill>
                          <a:latin typeface="Times New Roman" panose="02020603050405020304" pitchFamily="18" charset="0"/>
                          <a:ea typeface="Times New Roman"/>
                          <a:cs typeface="Times New Roman" panose="02020603050405020304" pitchFamily="18" charset="0"/>
                          <a:sym typeface="Times New Roman"/>
                        </a:rPr>
                        <a:t>There are 2 “species” of magnesium (Mg</a:t>
                      </a:r>
                      <a:r>
                        <a:rPr lang="en-US" sz="2800" b="0" dirty="0">
                          <a:solidFill>
                            <a:schemeClr val="dk1"/>
                          </a:solidFill>
                          <a:latin typeface="Times New Roman" panose="02020603050405020304" pitchFamily="18" charset="0"/>
                          <a:ea typeface="Calibri"/>
                          <a:cs typeface="Times New Roman" panose="02020603050405020304" pitchFamily="18" charset="0"/>
                          <a:sym typeface="Calibri"/>
                        </a:rPr>
                        <a:t>°</a:t>
                      </a:r>
                      <a:r>
                        <a:rPr lang="en-US" sz="2800" b="0" dirty="0">
                          <a:solidFill>
                            <a:schemeClr val="dk1"/>
                          </a:solidFill>
                          <a:latin typeface="Times New Roman" panose="02020603050405020304" pitchFamily="18" charset="0"/>
                          <a:ea typeface="Times New Roman"/>
                          <a:cs typeface="Times New Roman" panose="02020603050405020304" pitchFamily="18" charset="0"/>
                          <a:sym typeface="Times New Roman"/>
                        </a:rPr>
                        <a:t> and Mg</a:t>
                      </a:r>
                      <a:r>
                        <a:rPr lang="en-US" sz="2800" b="0" baseline="30000" dirty="0">
                          <a:solidFill>
                            <a:schemeClr val="dk1"/>
                          </a:solidFill>
                          <a:latin typeface="Times New Roman" panose="02020603050405020304" pitchFamily="18" charset="0"/>
                          <a:ea typeface="Times New Roman"/>
                          <a:cs typeface="Times New Roman" panose="02020603050405020304" pitchFamily="18" charset="0"/>
                          <a:sym typeface="Times New Roman"/>
                        </a:rPr>
                        <a:t>+2</a:t>
                      </a:r>
                      <a:r>
                        <a:rPr lang="en-US" sz="2800" b="0" dirty="0">
                          <a:solidFill>
                            <a:schemeClr val="dk1"/>
                          </a:solidFill>
                          <a:latin typeface="Times New Roman" panose="02020603050405020304" pitchFamily="18" charset="0"/>
                          <a:ea typeface="Times New Roman"/>
                          <a:cs typeface="Times New Roman" panose="02020603050405020304" pitchFamily="18" charset="0"/>
                          <a:sym typeface="Times New Roman"/>
                        </a:rPr>
                        <a:t>)</a:t>
                      </a:r>
                      <a:endParaRPr dirty="0">
                        <a:latin typeface="Times New Roman" panose="02020603050405020304" pitchFamily="18" charset="0"/>
                        <a:cs typeface="Times New Roman" panose="02020603050405020304" pitchFamily="18" charset="0"/>
                      </a:endParaRPr>
                    </a:p>
                    <a:p>
                      <a:pPr marL="0" marR="0" lvl="0" indent="0" algn="l" rtl="0">
                        <a:spcBef>
                          <a:spcPts val="0"/>
                        </a:spcBef>
                        <a:spcAft>
                          <a:spcPts val="0"/>
                        </a:spcAft>
                        <a:buNone/>
                      </a:pPr>
                      <a:r>
                        <a:rPr lang="en-US" sz="2800" b="0" dirty="0">
                          <a:solidFill>
                            <a:schemeClr val="dk1"/>
                          </a:solidFill>
                          <a:latin typeface="Times New Roman" panose="02020603050405020304" pitchFamily="18" charset="0"/>
                          <a:ea typeface="Times New Roman"/>
                          <a:cs typeface="Times New Roman" panose="02020603050405020304" pitchFamily="18" charset="0"/>
                          <a:sym typeface="Times New Roman"/>
                        </a:rPr>
                        <a:t>There are also 2 species of oxygen (O</a:t>
                      </a:r>
                      <a:r>
                        <a:rPr lang="en-US" sz="2800" b="0" dirty="0">
                          <a:solidFill>
                            <a:schemeClr val="dk1"/>
                          </a:solidFill>
                          <a:latin typeface="Times New Roman" panose="02020603050405020304" pitchFamily="18" charset="0"/>
                          <a:ea typeface="Calibri"/>
                          <a:cs typeface="Times New Roman" panose="02020603050405020304" pitchFamily="18" charset="0"/>
                          <a:sym typeface="Calibri"/>
                        </a:rPr>
                        <a:t>°</a:t>
                      </a:r>
                      <a:r>
                        <a:rPr lang="en-US" sz="2800" b="0" dirty="0">
                          <a:solidFill>
                            <a:schemeClr val="dk1"/>
                          </a:solidFill>
                          <a:latin typeface="Times New Roman" panose="02020603050405020304" pitchFamily="18" charset="0"/>
                          <a:ea typeface="Times New Roman"/>
                          <a:cs typeface="Times New Roman" panose="02020603050405020304" pitchFamily="18" charset="0"/>
                          <a:sym typeface="Times New Roman"/>
                        </a:rPr>
                        <a:t> and O</a:t>
                      </a:r>
                      <a:r>
                        <a:rPr lang="en-US" sz="2800" b="0" baseline="30000" dirty="0">
                          <a:solidFill>
                            <a:schemeClr val="dk1"/>
                          </a:solidFill>
                          <a:latin typeface="Times New Roman" panose="02020603050405020304" pitchFamily="18" charset="0"/>
                          <a:ea typeface="Times New Roman"/>
                          <a:cs typeface="Times New Roman" panose="02020603050405020304" pitchFamily="18" charset="0"/>
                          <a:sym typeface="Times New Roman"/>
                        </a:rPr>
                        <a:t>-2</a:t>
                      </a:r>
                      <a:r>
                        <a:rPr lang="en-US" sz="2800" b="0" dirty="0">
                          <a:solidFill>
                            <a:schemeClr val="dk1"/>
                          </a:solidFill>
                          <a:latin typeface="Times New Roman" panose="02020603050405020304" pitchFamily="18" charset="0"/>
                          <a:ea typeface="Times New Roman"/>
                          <a:cs typeface="Times New Roman" panose="02020603050405020304" pitchFamily="18" charset="0"/>
                          <a:sym typeface="Times New Roman"/>
                        </a:rPr>
                        <a:t>)</a:t>
                      </a:r>
                      <a:endParaRPr dirty="0">
                        <a:latin typeface="Times New Roman" panose="02020603050405020304" pitchFamily="18" charset="0"/>
                        <a:cs typeface="Times New Roman" panose="02020603050405020304" pitchFamily="18" charset="0"/>
                      </a:endParaRPr>
                    </a:p>
                    <a:p>
                      <a:pPr marL="0" marR="0" lvl="0" indent="0" algn="l" rtl="0">
                        <a:spcBef>
                          <a:spcPts val="0"/>
                        </a:spcBef>
                        <a:spcAft>
                          <a:spcPts val="0"/>
                        </a:spcAft>
                        <a:buNone/>
                      </a:pPr>
                      <a:r>
                        <a:rPr lang="en-US" sz="2800" b="0" dirty="0">
                          <a:solidFill>
                            <a:schemeClr val="dk1"/>
                          </a:solidFill>
                          <a:latin typeface="Times New Roman" panose="02020603050405020304" pitchFamily="18" charset="0"/>
                          <a:ea typeface="Times New Roman"/>
                          <a:cs typeface="Times New Roman" panose="02020603050405020304" pitchFamily="18" charset="0"/>
                          <a:sym typeface="Times New Roman"/>
                        </a:rPr>
                        <a:t>NYS likes dumb wording, sorry.  </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66"/>
        <p:cNvGrpSpPr/>
        <p:nvPr/>
      </p:nvGrpSpPr>
      <p:grpSpPr>
        <a:xfrm>
          <a:off x="0" y="0"/>
          <a:ext cx="0" cy="0"/>
          <a:chOff x="0" y="0"/>
          <a:chExt cx="0" cy="0"/>
        </a:xfrm>
      </p:grpSpPr>
      <p:graphicFrame>
        <p:nvGraphicFramePr>
          <p:cNvPr id="1267" name="Google Shape;1267;p10"/>
          <p:cNvGraphicFramePr/>
          <p:nvPr>
            <p:extLst>
              <p:ext uri="{D42A27DB-BD31-4B8C-83A1-F6EECF244321}">
                <p14:modId xmlns:p14="http://schemas.microsoft.com/office/powerpoint/2010/main" val="1645296674"/>
              </p:ext>
            </p:extLst>
          </p:nvPr>
        </p:nvGraphicFramePr>
        <p:xfrm>
          <a:off x="0" y="0"/>
          <a:ext cx="9144000" cy="6857999"/>
        </p:xfrm>
        <a:graphic>
          <a:graphicData uri="http://schemas.openxmlformats.org/drawingml/2006/table">
            <a:tbl>
              <a:tblPr firstRow="1" bandRow="1">
                <a:noFill/>
                <a:tableStyleId>{5FB909D3-0342-433C-B03B-212B399BE42C}</a:tableStyleId>
              </a:tblPr>
              <a:tblGrid>
                <a:gridCol w="838200">
                  <a:extLst>
                    <a:ext uri="{9D8B030D-6E8A-4147-A177-3AD203B41FA5}">
                      <a16:colId xmlns:a16="http://schemas.microsoft.com/office/drawing/2014/main" val="20000"/>
                    </a:ext>
                  </a:extLst>
                </a:gridCol>
                <a:gridCol w="8305800">
                  <a:extLst>
                    <a:ext uri="{9D8B030D-6E8A-4147-A177-3AD203B41FA5}">
                      <a16:colId xmlns:a16="http://schemas.microsoft.com/office/drawing/2014/main" val="20001"/>
                    </a:ext>
                  </a:extLst>
                </a:gridCol>
              </a:tblGrid>
              <a:tr h="1187648">
                <a:tc>
                  <a:txBody>
                    <a:bodyPr/>
                    <a:lstStyle/>
                    <a:p>
                      <a:pPr marL="0" marR="0" lvl="0" indent="0" algn="ctr" rtl="0">
                        <a:spcBef>
                          <a:spcPts val="0"/>
                        </a:spcBef>
                        <a:spcAft>
                          <a:spcPts val="0"/>
                        </a:spcAft>
                        <a:buNone/>
                      </a:pPr>
                      <a:r>
                        <a:rPr lang="en-US" sz="2400" b="0" dirty="0">
                          <a:solidFill>
                            <a:srgbClr val="FF0000"/>
                          </a:solidFill>
                          <a:latin typeface="Times New Roman"/>
                          <a:ea typeface="Times New Roman"/>
                          <a:cs typeface="Times New Roman"/>
                          <a:sym typeface="Times New Roman"/>
                        </a:rPr>
                        <a:t>23</a:t>
                      </a:r>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rgbClr val="FF0000"/>
                        </a:buClr>
                        <a:buSzPts val="3200"/>
                        <a:buFont typeface="Times New Roman"/>
                        <a:buNone/>
                      </a:pPr>
                      <a:r>
                        <a:rPr lang="en-US" sz="3200" b="0" dirty="0">
                          <a:solidFill>
                            <a:srgbClr val="FF0000"/>
                          </a:solidFill>
                          <a:latin typeface="Times New Roman"/>
                          <a:ea typeface="Times New Roman"/>
                          <a:cs typeface="Times New Roman"/>
                          <a:sym typeface="Times New Roman"/>
                        </a:rPr>
                        <a:t>Redox is the pair of reactions that allows for the balanced transfer of electrons. </a:t>
                      </a:r>
                      <a:endParaRPr sz="3200" b="0" i="0" u="none" strike="noStrike" cap="none" dirty="0">
                        <a:solidFill>
                          <a:srgbClr val="FF0000"/>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0"/>
                  </a:ext>
                </a:extLst>
              </a:tr>
              <a:tr h="210897">
                <a:tc gridSpan="2">
                  <a:txBody>
                    <a:bodyPr/>
                    <a:lstStyle/>
                    <a:p>
                      <a:pPr marL="0" marR="0" lvl="0" indent="0" algn="ctr" rtl="0">
                        <a:spcBef>
                          <a:spcPts val="0"/>
                        </a:spcBef>
                        <a:spcAft>
                          <a:spcPts val="0"/>
                        </a:spcAft>
                        <a:buNone/>
                      </a:pPr>
                      <a:endParaRPr sz="700" b="0" dirty="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1"/>
                    </a:solidFill>
                  </a:tcPr>
                </a:tc>
                <a:tc hMerge="1">
                  <a:txBody>
                    <a:bodyPr/>
                    <a:lstStyle/>
                    <a:p>
                      <a:endParaRPr lang="en-US"/>
                    </a:p>
                  </a:txBody>
                  <a:tcPr/>
                </a:tc>
                <a:extLst>
                  <a:ext uri="{0D108BD9-81ED-4DB2-BD59-A6C34878D82A}">
                    <a16:rowId xmlns:a16="http://schemas.microsoft.com/office/drawing/2014/main" val="10001"/>
                  </a:ext>
                </a:extLst>
              </a:tr>
              <a:tr h="1730565">
                <a:tc>
                  <a:txBody>
                    <a:bodyPr/>
                    <a:lstStyle/>
                    <a:p>
                      <a:pPr marL="0" marR="0" lvl="0" indent="0" algn="ctr" rtl="0">
                        <a:spcBef>
                          <a:spcPts val="0"/>
                        </a:spcBef>
                        <a:spcAft>
                          <a:spcPts val="0"/>
                        </a:spcAft>
                        <a:buNone/>
                      </a:pPr>
                      <a:r>
                        <a:rPr lang="en-US" sz="2400" b="0">
                          <a:solidFill>
                            <a:schemeClr val="dk1"/>
                          </a:solidFill>
                          <a:latin typeface="Times New Roman"/>
                          <a:ea typeface="Times New Roman"/>
                          <a:cs typeface="Times New Roman"/>
                          <a:sym typeface="Times New Roman"/>
                        </a:rPr>
                        <a:t>24</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3200"/>
                        <a:buFont typeface="Times New Roman"/>
                        <a:buNone/>
                      </a:pPr>
                      <a:r>
                        <a:rPr lang="en-US" sz="3200" dirty="0">
                          <a:solidFill>
                            <a:schemeClr val="dk1"/>
                          </a:solidFill>
                          <a:latin typeface="Times New Roman"/>
                          <a:ea typeface="Times New Roman"/>
                          <a:cs typeface="Times New Roman"/>
                          <a:sym typeface="Times New Roman"/>
                        </a:rPr>
                        <a:t>Redox in this case is synthesis.  Redox can be single replacement, it can be decomposition, it can be combustion</a:t>
                      </a:r>
                      <a:endParaRPr sz="3200" b="0" i="0" u="none" strike="noStrike" cap="none" dirty="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78453">
                <a:tc gridSpan="2">
                  <a:txBody>
                    <a:bodyPr/>
                    <a:lstStyle/>
                    <a:p>
                      <a:pPr marL="0" marR="0" lvl="0" indent="0" algn="ctr" rtl="0">
                        <a:spcBef>
                          <a:spcPts val="0"/>
                        </a:spcBef>
                        <a:spcAft>
                          <a:spcPts val="0"/>
                        </a:spcAft>
                        <a:buNone/>
                      </a:pPr>
                      <a:endParaRPr sz="500" b="0" dirty="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1"/>
                    </a:solidFill>
                  </a:tcPr>
                </a:tc>
                <a:tc hMerge="1">
                  <a:txBody>
                    <a:bodyPr/>
                    <a:lstStyle/>
                    <a:p>
                      <a:endParaRPr lang="en-US"/>
                    </a:p>
                  </a:txBody>
                  <a:tcPr/>
                </a:tc>
                <a:extLst>
                  <a:ext uri="{0D108BD9-81ED-4DB2-BD59-A6C34878D82A}">
                    <a16:rowId xmlns:a16="http://schemas.microsoft.com/office/drawing/2014/main" val="10003"/>
                  </a:ext>
                </a:extLst>
              </a:tr>
              <a:tr h="1730565">
                <a:tc>
                  <a:txBody>
                    <a:bodyPr/>
                    <a:lstStyle/>
                    <a:p>
                      <a:pPr marL="0" marR="0" lvl="0" indent="0" algn="ctr" rtl="0">
                        <a:spcBef>
                          <a:spcPts val="0"/>
                        </a:spcBef>
                        <a:spcAft>
                          <a:spcPts val="0"/>
                        </a:spcAft>
                        <a:buNone/>
                      </a:pPr>
                      <a:r>
                        <a:rPr lang="en-US" sz="2400" b="0">
                          <a:solidFill>
                            <a:schemeClr val="dk1"/>
                          </a:solidFill>
                          <a:latin typeface="Times New Roman"/>
                          <a:ea typeface="Times New Roman"/>
                          <a:cs typeface="Times New Roman"/>
                          <a:sym typeface="Times New Roman"/>
                        </a:rPr>
                        <a:t>25</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A3"/>
                    </a:solidFill>
                  </a:tcPr>
                </a:tc>
                <a:tc>
                  <a:txBody>
                    <a:bodyPr/>
                    <a:lstStyle/>
                    <a:p>
                      <a:pPr marL="0" marR="0" lvl="0" indent="0" algn="l" rtl="0">
                        <a:spcBef>
                          <a:spcPts val="0"/>
                        </a:spcBef>
                        <a:spcAft>
                          <a:spcPts val="0"/>
                        </a:spcAft>
                        <a:buNone/>
                      </a:pPr>
                      <a:r>
                        <a:rPr lang="en-US" sz="3200" b="0" dirty="0">
                          <a:solidFill>
                            <a:schemeClr val="dk1"/>
                          </a:solidFill>
                          <a:latin typeface="Times New Roman"/>
                          <a:ea typeface="Times New Roman"/>
                          <a:cs typeface="Times New Roman"/>
                          <a:sym typeface="Times New Roman"/>
                        </a:rPr>
                        <a:t>In Double replacement + acid base neutralization ions switch partners but DO NOT CHANGE </a:t>
                      </a:r>
                      <a:br>
                        <a:rPr lang="en-US" sz="3200" b="0" dirty="0">
                          <a:solidFill>
                            <a:schemeClr val="dk1"/>
                          </a:solidFill>
                          <a:latin typeface="Times New Roman"/>
                          <a:ea typeface="Times New Roman"/>
                          <a:cs typeface="Times New Roman"/>
                          <a:sym typeface="Times New Roman"/>
                        </a:rPr>
                      </a:br>
                      <a:r>
                        <a:rPr lang="en-US" sz="3200" b="0" dirty="0">
                          <a:solidFill>
                            <a:schemeClr val="dk1"/>
                          </a:solidFill>
                          <a:latin typeface="Times New Roman"/>
                          <a:ea typeface="Times New Roman"/>
                          <a:cs typeface="Times New Roman"/>
                          <a:sym typeface="Times New Roman"/>
                        </a:rPr>
                        <a:t>ION CHARGES.  These are not redox.  </a:t>
                      </a:r>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A3"/>
                    </a:solidFill>
                  </a:tcPr>
                </a:tc>
                <a:extLst>
                  <a:ext uri="{0D108BD9-81ED-4DB2-BD59-A6C34878D82A}">
                    <a16:rowId xmlns:a16="http://schemas.microsoft.com/office/drawing/2014/main" val="10004"/>
                  </a:ext>
                </a:extLst>
              </a:tr>
              <a:tr h="178453">
                <a:tc gridSpan="2">
                  <a:txBody>
                    <a:bodyPr/>
                    <a:lstStyle/>
                    <a:p>
                      <a:pPr marL="0" marR="0" lvl="0" indent="0" algn="ctr" rtl="0">
                        <a:spcBef>
                          <a:spcPts val="0"/>
                        </a:spcBef>
                        <a:spcAft>
                          <a:spcPts val="0"/>
                        </a:spcAft>
                        <a:buNone/>
                      </a:pPr>
                      <a:endParaRPr sz="500" b="0" dirty="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1"/>
                    </a:solidFill>
                  </a:tcPr>
                </a:tc>
                <a:tc hMerge="1">
                  <a:txBody>
                    <a:bodyPr/>
                    <a:lstStyle/>
                    <a:p>
                      <a:endParaRPr lang="en-US"/>
                    </a:p>
                  </a:txBody>
                  <a:tcPr/>
                </a:tc>
                <a:extLst>
                  <a:ext uri="{0D108BD9-81ED-4DB2-BD59-A6C34878D82A}">
                    <a16:rowId xmlns:a16="http://schemas.microsoft.com/office/drawing/2014/main" val="10005"/>
                  </a:ext>
                </a:extLst>
              </a:tr>
              <a:tr h="1641418">
                <a:tc>
                  <a:txBody>
                    <a:bodyPr/>
                    <a:lstStyle/>
                    <a:p>
                      <a:pPr marL="0" marR="0" lvl="0" indent="0" algn="ctr" rtl="0">
                        <a:spcBef>
                          <a:spcPts val="0"/>
                        </a:spcBef>
                        <a:spcAft>
                          <a:spcPts val="0"/>
                        </a:spcAft>
                        <a:buNone/>
                      </a:pPr>
                      <a:r>
                        <a:rPr lang="en-US" sz="2400" b="0">
                          <a:solidFill>
                            <a:srgbClr val="3333CC"/>
                          </a:solidFill>
                          <a:latin typeface="Times New Roman"/>
                          <a:ea typeface="Times New Roman"/>
                          <a:cs typeface="Times New Roman"/>
                          <a:sym typeface="Times New Roman"/>
                        </a:rPr>
                        <a:t>26</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3200" b="0" dirty="0">
                          <a:solidFill>
                            <a:srgbClr val="3333CC"/>
                          </a:solidFill>
                          <a:latin typeface="Times New Roman"/>
                          <a:ea typeface="Times New Roman"/>
                          <a:cs typeface="Times New Roman"/>
                          <a:sym typeface="Times New Roman"/>
                        </a:rPr>
                        <a:t>Ionic compounds are always neutral, but they contain charged ions.  </a:t>
                      </a:r>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Shape 1271"/>
        <p:cNvGrpSpPr/>
        <p:nvPr/>
      </p:nvGrpSpPr>
      <p:grpSpPr>
        <a:xfrm>
          <a:off x="0" y="0"/>
          <a:ext cx="0" cy="0"/>
          <a:chOff x="0" y="0"/>
          <a:chExt cx="0" cy="0"/>
        </a:xfrm>
      </p:grpSpPr>
      <p:sp>
        <p:nvSpPr>
          <p:cNvPr id="1272" name="Google Shape;1272;p11"/>
          <p:cNvSpPr txBox="1"/>
          <p:nvPr/>
        </p:nvSpPr>
        <p:spPr>
          <a:xfrm>
            <a:off x="0" y="0"/>
            <a:ext cx="9144000" cy="6740266"/>
          </a:xfrm>
          <a:prstGeom prst="rect">
            <a:avLst/>
          </a:prstGeom>
          <a:solidFill>
            <a:srgbClr val="FFFFD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0" i="0" u="none" strike="noStrike" cap="none" dirty="0">
                <a:solidFill>
                  <a:schemeClr val="dk1"/>
                </a:solidFill>
                <a:latin typeface="Times New Roman"/>
                <a:ea typeface="Times New Roman"/>
                <a:cs typeface="Times New Roman"/>
                <a:sym typeface="Times New Roman"/>
              </a:rPr>
              <a:t>A while back we did a single replacement reaction with silver nitrate (poison) and copper metal.  We precipitated out silver metal, which </a:t>
            </a:r>
            <a:br>
              <a:rPr lang="en-US" sz="3600" b="0" i="0" u="none" strike="noStrike" cap="none" dirty="0">
                <a:solidFill>
                  <a:schemeClr val="dk1"/>
                </a:solidFill>
                <a:latin typeface="Times New Roman"/>
                <a:ea typeface="Times New Roman"/>
                <a:cs typeface="Times New Roman"/>
                <a:sym typeface="Times New Roman"/>
              </a:rPr>
            </a:br>
            <a:r>
              <a:rPr lang="en-US" sz="3600" b="0" i="0" u="none" strike="noStrike" cap="none" dirty="0">
                <a:solidFill>
                  <a:schemeClr val="dk1"/>
                </a:solidFill>
                <a:latin typeface="Times New Roman"/>
                <a:ea typeface="Times New Roman"/>
                <a:cs typeface="Times New Roman"/>
                <a:sym typeface="Times New Roman"/>
              </a:rPr>
              <a:t>I joked that I could melt into a belly button ring, or a silver bullet, to shoot a werewolf.  </a:t>
            </a:r>
            <a:endParaRPr dirty="0"/>
          </a:p>
          <a:p>
            <a:pPr marL="0" marR="0" lvl="0" indent="0" algn="l" rtl="0">
              <a:spcBef>
                <a:spcPts val="0"/>
              </a:spcBef>
              <a:spcAft>
                <a:spcPts val="0"/>
              </a:spcAft>
              <a:buNone/>
            </a:pPr>
            <a:endParaRPr sz="3600" b="0" i="0" u="none" strike="noStrike" cap="none"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3600" b="0" i="0" u="none" strike="noStrike" cap="none" dirty="0">
                <a:solidFill>
                  <a:schemeClr val="dk1"/>
                </a:solidFill>
                <a:latin typeface="Times New Roman"/>
                <a:ea typeface="Times New Roman"/>
                <a:cs typeface="Times New Roman"/>
                <a:sym typeface="Times New Roman"/>
              </a:rPr>
              <a:t>The word equation is…</a:t>
            </a:r>
            <a:endParaRPr dirty="0"/>
          </a:p>
          <a:p>
            <a:pPr marL="0" marR="0" lvl="0" indent="0" algn="l" rtl="0">
              <a:spcBef>
                <a:spcPts val="0"/>
              </a:spcBef>
              <a:spcAft>
                <a:spcPts val="0"/>
              </a:spcAft>
              <a:buClr>
                <a:schemeClr val="dk1"/>
              </a:buClr>
              <a:buSzPts val="3600"/>
              <a:buFont typeface="Calibri"/>
              <a:buNone/>
            </a:pPr>
            <a:endParaRPr sz="3600" b="0" i="0" u="none" strike="noStrike" cap="none"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3600"/>
              <a:buFont typeface="Times New Roman"/>
              <a:buNone/>
            </a:pPr>
            <a:r>
              <a:rPr lang="en-US" sz="3600" b="0" i="0" u="none" strike="noStrike" cap="none" dirty="0">
                <a:solidFill>
                  <a:schemeClr val="dk1"/>
                </a:solidFill>
                <a:latin typeface="Times New Roman"/>
                <a:ea typeface="Times New Roman"/>
                <a:cs typeface="Times New Roman"/>
                <a:sym typeface="Times New Roman"/>
              </a:rPr>
              <a:t>silver nitrate solution + copper yields…</a:t>
            </a:r>
            <a:endParaRPr dirty="0"/>
          </a:p>
          <a:p>
            <a:pPr marL="0" marR="0" lvl="0" indent="0" algn="l" rtl="0">
              <a:spcBef>
                <a:spcPts val="0"/>
              </a:spcBef>
              <a:spcAft>
                <a:spcPts val="0"/>
              </a:spcAft>
              <a:buClr>
                <a:schemeClr val="dk1"/>
              </a:buClr>
              <a:buSzPts val="3600"/>
              <a:buFont typeface="Times New Roman"/>
              <a:buNone/>
            </a:pPr>
            <a:r>
              <a:rPr lang="en-US" sz="3600" b="0" i="0" u="none" strike="noStrike" cap="none" dirty="0">
                <a:solidFill>
                  <a:schemeClr val="dk1"/>
                </a:solidFill>
                <a:latin typeface="Times New Roman"/>
                <a:ea typeface="Times New Roman"/>
                <a:cs typeface="Times New Roman"/>
                <a:sym typeface="Times New Roman"/>
              </a:rPr>
              <a:t>                      copper (I) nitrate + silver metal</a:t>
            </a:r>
            <a:endParaRPr dirty="0"/>
          </a:p>
          <a:p>
            <a:pPr marL="0" marR="0" lvl="0" indent="0" algn="l" rtl="0">
              <a:spcBef>
                <a:spcPts val="0"/>
              </a:spcBef>
              <a:spcAft>
                <a:spcPts val="0"/>
              </a:spcAft>
              <a:buClr>
                <a:schemeClr val="dk1"/>
              </a:buClr>
              <a:buSzPts val="3600"/>
              <a:buFont typeface="Calibri"/>
              <a:buNone/>
            </a:pPr>
            <a:endParaRPr sz="3600" b="0" i="0" u="none" strike="noStrike" cap="none"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3600"/>
              <a:buFont typeface="Times New Roman"/>
              <a:buNone/>
            </a:pPr>
            <a:r>
              <a:rPr lang="en-US" sz="3600" b="0" i="0" u="none" strike="noStrike" cap="none" dirty="0">
                <a:solidFill>
                  <a:schemeClr val="dk1"/>
                </a:solidFill>
                <a:latin typeface="Times New Roman"/>
                <a:ea typeface="Times New Roman"/>
                <a:cs typeface="Times New Roman"/>
                <a:sym typeface="Times New Roman"/>
              </a:rPr>
              <a:t>27.  Write the balanced chemical equation.  </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76"/>
        <p:cNvGrpSpPr/>
        <p:nvPr/>
      </p:nvGrpSpPr>
      <p:grpSpPr>
        <a:xfrm>
          <a:off x="0" y="0"/>
          <a:ext cx="0" cy="0"/>
          <a:chOff x="0" y="0"/>
          <a:chExt cx="0" cy="0"/>
        </a:xfrm>
      </p:grpSpPr>
      <p:graphicFrame>
        <p:nvGraphicFramePr>
          <p:cNvPr id="1277" name="Google Shape;1277;p12"/>
          <p:cNvGraphicFramePr/>
          <p:nvPr>
            <p:extLst>
              <p:ext uri="{D42A27DB-BD31-4B8C-83A1-F6EECF244321}">
                <p14:modId xmlns:p14="http://schemas.microsoft.com/office/powerpoint/2010/main" val="3287422224"/>
              </p:ext>
            </p:extLst>
          </p:nvPr>
        </p:nvGraphicFramePr>
        <p:xfrm>
          <a:off x="0" y="0"/>
          <a:ext cx="9144000" cy="6858000"/>
        </p:xfrm>
        <a:graphic>
          <a:graphicData uri="http://schemas.openxmlformats.org/drawingml/2006/table">
            <a:tbl>
              <a:tblPr firstRow="1" bandRow="1">
                <a:noFill/>
                <a:tableStyleId>{5FB909D3-0342-433C-B03B-212B399BE42C}</a:tableStyleId>
              </a:tblPr>
              <a:tblGrid>
                <a:gridCol w="838200">
                  <a:extLst>
                    <a:ext uri="{9D8B030D-6E8A-4147-A177-3AD203B41FA5}">
                      <a16:colId xmlns:a16="http://schemas.microsoft.com/office/drawing/2014/main" val="20000"/>
                    </a:ext>
                  </a:extLst>
                </a:gridCol>
                <a:gridCol w="8305800">
                  <a:extLst>
                    <a:ext uri="{9D8B030D-6E8A-4147-A177-3AD203B41FA5}">
                      <a16:colId xmlns:a16="http://schemas.microsoft.com/office/drawing/2014/main" val="20001"/>
                    </a:ext>
                  </a:extLst>
                </a:gridCol>
              </a:tblGrid>
              <a:tr h="1295476">
                <a:tc gridSpan="2">
                  <a:txBody>
                    <a:bodyPr/>
                    <a:lstStyle/>
                    <a:p>
                      <a:pPr marL="0" marR="0" lvl="0" indent="0" algn="l" rtl="0">
                        <a:spcBef>
                          <a:spcPts val="0"/>
                        </a:spcBef>
                        <a:spcAft>
                          <a:spcPts val="0"/>
                        </a:spcAft>
                        <a:buClr>
                          <a:schemeClr val="dk1"/>
                        </a:buClr>
                        <a:buSzPts val="2800"/>
                        <a:buFont typeface="Times New Roman"/>
                        <a:buNone/>
                      </a:pPr>
                      <a:r>
                        <a:rPr lang="en-US" sz="2800" b="1" dirty="0">
                          <a:solidFill>
                            <a:schemeClr val="dk1"/>
                          </a:solidFill>
                          <a:latin typeface="Times New Roman" panose="02020603050405020304" pitchFamily="18" charset="0"/>
                          <a:cs typeface="Times New Roman" panose="02020603050405020304" pitchFamily="18" charset="0"/>
                          <a:sym typeface="Times New Roman"/>
                        </a:rPr>
                        <a:t>    silver nitrate solution + copper yields…</a:t>
                      </a:r>
                      <a:endParaRPr dirty="0">
                        <a:latin typeface="Times New Roman" panose="02020603050405020304" pitchFamily="18" charset="0"/>
                        <a:cs typeface="Times New Roman" panose="02020603050405020304" pitchFamily="18" charset="0"/>
                      </a:endParaRPr>
                    </a:p>
                    <a:p>
                      <a:pPr marL="0" marR="0" lvl="0" indent="0" algn="l" rtl="0">
                        <a:spcBef>
                          <a:spcPts val="0"/>
                        </a:spcBef>
                        <a:spcAft>
                          <a:spcPts val="0"/>
                        </a:spcAft>
                        <a:buClr>
                          <a:schemeClr val="dk1"/>
                        </a:buClr>
                        <a:buSzPts val="2800"/>
                        <a:buFont typeface="Times New Roman"/>
                        <a:buNone/>
                      </a:pPr>
                      <a:r>
                        <a:rPr lang="en-US" sz="2800" b="1" dirty="0">
                          <a:solidFill>
                            <a:schemeClr val="dk1"/>
                          </a:solidFill>
                          <a:latin typeface="Times New Roman" panose="02020603050405020304" pitchFamily="18" charset="0"/>
                          <a:cs typeface="Times New Roman" panose="02020603050405020304" pitchFamily="18" charset="0"/>
                          <a:sym typeface="Times New Roman"/>
                        </a:rPr>
                        <a:t>                                        copper (I) nitrate + silver metal</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hMerge="1">
                  <a:txBody>
                    <a:bodyPr/>
                    <a:lstStyle/>
                    <a:p>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0"/>
                  </a:ext>
                </a:extLst>
              </a:tr>
              <a:tr h="214517">
                <a:tc gridSpan="2">
                  <a:txBody>
                    <a:bodyPr/>
                    <a:lstStyle/>
                    <a:p>
                      <a:pPr marL="0" marR="0" lvl="0" indent="0" algn="ctr" rtl="0">
                        <a:spcBef>
                          <a:spcPts val="0"/>
                        </a:spcBef>
                        <a:spcAft>
                          <a:spcPts val="0"/>
                        </a:spcAft>
                        <a:buNone/>
                      </a:pPr>
                      <a:endParaRPr sz="700" b="1" dirty="0">
                        <a:solidFill>
                          <a:schemeClr val="dk1"/>
                        </a:solidFill>
                        <a:latin typeface="Times New Roman" panose="02020603050405020304" pitchFamily="18" charset="0"/>
                        <a:ea typeface="Times New Roman"/>
                        <a:cs typeface="Times New Roman" panose="02020603050405020304" pitchFamily="18" charset="0"/>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1"/>
                    </a:solidFill>
                  </a:tcPr>
                </a:tc>
                <a:tc hMerge="1">
                  <a:txBody>
                    <a:bodyPr/>
                    <a:lstStyle/>
                    <a:p>
                      <a:endParaRPr lang="en-US"/>
                    </a:p>
                  </a:txBody>
                  <a:tcPr/>
                </a:tc>
                <a:extLst>
                  <a:ext uri="{0D108BD9-81ED-4DB2-BD59-A6C34878D82A}">
                    <a16:rowId xmlns:a16="http://schemas.microsoft.com/office/drawing/2014/main" val="10001"/>
                  </a:ext>
                </a:extLst>
              </a:tr>
              <a:tr h="1887687">
                <a:tc>
                  <a:txBody>
                    <a:bodyPr/>
                    <a:lstStyle/>
                    <a:p>
                      <a:pPr marL="0" marR="0" lvl="0" indent="0" algn="ctr" rtl="0">
                        <a:spcBef>
                          <a:spcPts val="0"/>
                        </a:spcBef>
                        <a:spcAft>
                          <a:spcPts val="0"/>
                        </a:spcAft>
                        <a:buNone/>
                      </a:pPr>
                      <a:r>
                        <a:rPr lang="en-US" sz="2800" b="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27</a:t>
                      </a:r>
                      <a:endParaRPr dirty="0">
                        <a:solidFill>
                          <a:schemeClr val="bg2">
                            <a:lumMod val="75000"/>
                          </a:schemeClr>
                        </a:solidFill>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rgbClr val="000099"/>
                        </a:buClr>
                        <a:buSzPts val="3200"/>
                        <a:buFont typeface="Times New Roman"/>
                        <a:buNone/>
                      </a:pPr>
                      <a:r>
                        <a:rPr lang="en-US" sz="32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AgNO</a:t>
                      </a:r>
                      <a:r>
                        <a:rPr lang="en-US" sz="3200" baseline="-25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3(AQ)  </a:t>
                      </a:r>
                      <a:r>
                        <a:rPr lang="en-US" sz="32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  Cu</a:t>
                      </a:r>
                      <a:r>
                        <a:rPr lang="en-US" sz="3200" baseline="-25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(S)    </a:t>
                      </a:r>
                      <a:r>
                        <a:rPr lang="en-US" sz="3200" b="1"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a:t>
                      </a:r>
                      <a:r>
                        <a:rPr lang="en-US" sz="32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   CuNO</a:t>
                      </a:r>
                      <a:r>
                        <a:rPr lang="en-US" sz="3200" baseline="-25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3(AQ)  </a:t>
                      </a:r>
                      <a:r>
                        <a:rPr lang="en-US" sz="32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  Ag</a:t>
                      </a:r>
                      <a:r>
                        <a:rPr lang="en-US" sz="3200" baseline="-25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(S)</a:t>
                      </a:r>
                      <a:endParaRPr sz="3200" b="0" i="0" u="none" strike="noStrike" cap="none"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2"/>
                  </a:ext>
                </a:extLst>
              </a:tr>
              <a:tr h="198017">
                <a:tc gridSpan="2">
                  <a:txBody>
                    <a:bodyPr/>
                    <a:lstStyle/>
                    <a:p>
                      <a:pPr marL="0" marR="0" lvl="0" indent="0" algn="ctr" rtl="0">
                        <a:spcBef>
                          <a:spcPts val="0"/>
                        </a:spcBef>
                        <a:spcAft>
                          <a:spcPts val="0"/>
                        </a:spcAft>
                        <a:buNone/>
                      </a:pPr>
                      <a:endParaRPr sz="600" b="0" dirty="0">
                        <a:solidFill>
                          <a:schemeClr val="dk1"/>
                        </a:solidFill>
                        <a:latin typeface="Times New Roman" panose="02020603050405020304" pitchFamily="18" charset="0"/>
                        <a:ea typeface="Times New Roman"/>
                        <a:cs typeface="Times New Roman" panose="02020603050405020304" pitchFamily="18" charset="0"/>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1"/>
                    </a:solidFill>
                  </a:tcPr>
                </a:tc>
                <a:tc hMerge="1">
                  <a:txBody>
                    <a:bodyPr/>
                    <a:lstStyle/>
                    <a:p>
                      <a:endParaRPr lang="en-US"/>
                    </a:p>
                  </a:txBody>
                  <a:tcPr/>
                </a:tc>
                <a:extLst>
                  <a:ext uri="{0D108BD9-81ED-4DB2-BD59-A6C34878D82A}">
                    <a16:rowId xmlns:a16="http://schemas.microsoft.com/office/drawing/2014/main" val="10003"/>
                  </a:ext>
                </a:extLst>
              </a:tr>
              <a:tr h="1273836">
                <a:tc gridSpan="2">
                  <a:txBody>
                    <a:bodyPr/>
                    <a:lstStyle/>
                    <a:p>
                      <a:pPr marL="0" marR="0" lvl="0" indent="0" algn="ctr" rtl="0">
                        <a:spcBef>
                          <a:spcPts val="0"/>
                        </a:spcBef>
                        <a:spcAft>
                          <a:spcPts val="0"/>
                        </a:spcAft>
                        <a:buNone/>
                      </a:pPr>
                      <a:r>
                        <a:rPr lang="en-US" sz="3200" b="0" dirty="0">
                          <a:solidFill>
                            <a:schemeClr val="dk1"/>
                          </a:solidFill>
                          <a:latin typeface="Times New Roman" panose="02020603050405020304" pitchFamily="18" charset="0"/>
                          <a:cs typeface="Times New Roman" panose="02020603050405020304" pitchFamily="18" charset="0"/>
                          <a:sym typeface="Times New Roman"/>
                        </a:rPr>
                        <a:t>Write in the ion charges for all species.</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hMerge="1">
                  <a:txBody>
                    <a:bodyPr/>
                    <a:lstStyle/>
                    <a:p>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4"/>
                  </a:ext>
                </a:extLst>
              </a:tr>
              <a:tr h="198017">
                <a:tc gridSpan="2">
                  <a:txBody>
                    <a:bodyPr/>
                    <a:lstStyle/>
                    <a:p>
                      <a:pPr marL="0" marR="0" lvl="0" indent="0" algn="ctr" rtl="0">
                        <a:spcBef>
                          <a:spcPts val="0"/>
                        </a:spcBef>
                        <a:spcAft>
                          <a:spcPts val="0"/>
                        </a:spcAft>
                        <a:buNone/>
                      </a:pPr>
                      <a:endParaRPr sz="600" b="0" dirty="0">
                        <a:solidFill>
                          <a:schemeClr val="dk1"/>
                        </a:solidFill>
                        <a:latin typeface="Times New Roman" panose="02020603050405020304" pitchFamily="18" charset="0"/>
                        <a:ea typeface="Times New Roman"/>
                        <a:cs typeface="Times New Roman" panose="02020603050405020304" pitchFamily="18" charset="0"/>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1"/>
                    </a:solidFill>
                  </a:tcPr>
                </a:tc>
                <a:tc hMerge="1">
                  <a:txBody>
                    <a:bodyPr/>
                    <a:lstStyle/>
                    <a:p>
                      <a:endParaRPr lang="en-US"/>
                    </a:p>
                  </a:txBody>
                  <a:tcPr/>
                </a:tc>
                <a:extLst>
                  <a:ext uri="{0D108BD9-81ED-4DB2-BD59-A6C34878D82A}">
                    <a16:rowId xmlns:a16="http://schemas.microsoft.com/office/drawing/2014/main" val="10005"/>
                  </a:ext>
                </a:extLst>
              </a:tr>
              <a:tr h="1790450">
                <a:tc>
                  <a:txBody>
                    <a:bodyPr/>
                    <a:lstStyle/>
                    <a:p>
                      <a:pPr marL="0" marR="0" lvl="0" indent="0" algn="ctr" rtl="0">
                        <a:spcBef>
                          <a:spcPts val="0"/>
                        </a:spcBef>
                        <a:spcAft>
                          <a:spcPts val="0"/>
                        </a:spcAft>
                        <a:buNone/>
                      </a:pPr>
                      <a:r>
                        <a:rPr lang="en-US" sz="2800" b="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28</a:t>
                      </a:r>
                      <a:endParaRPr dirty="0">
                        <a:solidFill>
                          <a:schemeClr val="bg2">
                            <a:lumMod val="75000"/>
                          </a:schemeClr>
                        </a:solidFill>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l" rtl="0">
                        <a:spcBef>
                          <a:spcPts val="0"/>
                        </a:spcBef>
                        <a:spcAft>
                          <a:spcPts val="0"/>
                        </a:spcAft>
                        <a:buNone/>
                      </a:pPr>
                      <a:r>
                        <a:rPr lang="en-US" sz="3000" dirty="0">
                          <a:solidFill>
                            <a:srgbClr val="000000"/>
                          </a:solidFill>
                          <a:latin typeface="Times New Roman" panose="02020603050405020304" pitchFamily="18" charset="0"/>
                          <a:ea typeface="Times New Roman"/>
                          <a:cs typeface="Times New Roman" panose="02020603050405020304" pitchFamily="18" charset="0"/>
                          <a:sym typeface="Times New Roman"/>
                        </a:rPr>
                        <a:t>Ag</a:t>
                      </a:r>
                      <a:r>
                        <a:rPr lang="en-US" sz="300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+1</a:t>
                      </a:r>
                      <a:r>
                        <a:rPr lang="en-US" sz="3000" dirty="0">
                          <a:solidFill>
                            <a:srgbClr val="000000"/>
                          </a:solidFill>
                          <a:latin typeface="Times New Roman" panose="02020603050405020304" pitchFamily="18" charset="0"/>
                          <a:ea typeface="Times New Roman"/>
                          <a:cs typeface="Times New Roman" panose="02020603050405020304" pitchFamily="18" charset="0"/>
                          <a:sym typeface="Times New Roman"/>
                        </a:rPr>
                        <a:t>NO</a:t>
                      </a:r>
                      <a:r>
                        <a:rPr lang="en-US" sz="3000" baseline="-25000" dirty="0">
                          <a:solidFill>
                            <a:srgbClr val="000000"/>
                          </a:solidFill>
                          <a:latin typeface="Times New Roman" panose="02020603050405020304" pitchFamily="18" charset="0"/>
                          <a:ea typeface="Times New Roman"/>
                          <a:cs typeface="Times New Roman" panose="02020603050405020304" pitchFamily="18" charset="0"/>
                          <a:sym typeface="Times New Roman"/>
                        </a:rPr>
                        <a:t>3</a:t>
                      </a:r>
                      <a:r>
                        <a:rPr lang="en-US" sz="300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-1</a:t>
                      </a:r>
                      <a:r>
                        <a:rPr lang="en-US" sz="3000" baseline="-25000" dirty="0">
                          <a:solidFill>
                            <a:srgbClr val="000000"/>
                          </a:solidFill>
                          <a:latin typeface="Times New Roman" panose="02020603050405020304" pitchFamily="18" charset="0"/>
                          <a:ea typeface="Times New Roman"/>
                          <a:cs typeface="Times New Roman" panose="02020603050405020304" pitchFamily="18" charset="0"/>
                          <a:sym typeface="Times New Roman"/>
                        </a:rPr>
                        <a:t>(AQ) </a:t>
                      </a:r>
                      <a:r>
                        <a:rPr lang="en-US" sz="3000" dirty="0">
                          <a:solidFill>
                            <a:srgbClr val="000000"/>
                          </a:solidFill>
                          <a:latin typeface="Times New Roman" panose="02020603050405020304" pitchFamily="18" charset="0"/>
                          <a:ea typeface="Times New Roman"/>
                          <a:cs typeface="Times New Roman" panose="02020603050405020304" pitchFamily="18" charset="0"/>
                          <a:sym typeface="Times New Roman"/>
                        </a:rPr>
                        <a:t>+ Cu</a:t>
                      </a:r>
                      <a:r>
                        <a:rPr lang="en-US" sz="300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0</a:t>
                      </a:r>
                      <a:r>
                        <a:rPr lang="en-US" sz="3000" baseline="-25000" dirty="0">
                          <a:solidFill>
                            <a:srgbClr val="000000"/>
                          </a:solidFill>
                          <a:latin typeface="Times New Roman" panose="02020603050405020304" pitchFamily="18" charset="0"/>
                          <a:ea typeface="Times New Roman"/>
                          <a:cs typeface="Times New Roman" panose="02020603050405020304" pitchFamily="18" charset="0"/>
                          <a:sym typeface="Times New Roman"/>
                        </a:rPr>
                        <a:t>(S) </a:t>
                      </a:r>
                      <a:r>
                        <a:rPr lang="en-US" sz="3000" dirty="0">
                          <a:solidFill>
                            <a:srgbClr val="000000"/>
                          </a:solidFill>
                          <a:latin typeface="Times New Roman" panose="02020603050405020304" pitchFamily="18" charset="0"/>
                          <a:ea typeface="Times New Roman"/>
                          <a:cs typeface="Times New Roman" panose="02020603050405020304" pitchFamily="18" charset="0"/>
                          <a:sym typeface="Times New Roman"/>
                        </a:rPr>
                        <a:t> → Cu</a:t>
                      </a:r>
                      <a:r>
                        <a:rPr lang="en-US" sz="300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+1</a:t>
                      </a:r>
                      <a:r>
                        <a:rPr lang="en-US" sz="3000" dirty="0">
                          <a:solidFill>
                            <a:srgbClr val="000000"/>
                          </a:solidFill>
                          <a:latin typeface="Times New Roman" panose="02020603050405020304" pitchFamily="18" charset="0"/>
                          <a:ea typeface="Times New Roman"/>
                          <a:cs typeface="Times New Roman" panose="02020603050405020304" pitchFamily="18" charset="0"/>
                          <a:sym typeface="Times New Roman"/>
                        </a:rPr>
                        <a:t>NO</a:t>
                      </a:r>
                      <a:r>
                        <a:rPr lang="en-US" sz="3000" baseline="-25000" dirty="0">
                          <a:solidFill>
                            <a:srgbClr val="000000"/>
                          </a:solidFill>
                          <a:latin typeface="Times New Roman" panose="02020603050405020304" pitchFamily="18" charset="0"/>
                          <a:ea typeface="Times New Roman"/>
                          <a:cs typeface="Times New Roman" panose="02020603050405020304" pitchFamily="18" charset="0"/>
                          <a:sym typeface="Times New Roman"/>
                        </a:rPr>
                        <a:t>3</a:t>
                      </a:r>
                      <a:r>
                        <a:rPr lang="en-US" sz="300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-1 </a:t>
                      </a:r>
                      <a:r>
                        <a:rPr lang="en-US" sz="3000" baseline="-25000" dirty="0">
                          <a:solidFill>
                            <a:srgbClr val="000000"/>
                          </a:solidFill>
                          <a:latin typeface="Times New Roman" panose="02020603050405020304" pitchFamily="18" charset="0"/>
                          <a:ea typeface="Times New Roman"/>
                          <a:cs typeface="Times New Roman" panose="02020603050405020304" pitchFamily="18" charset="0"/>
                          <a:sym typeface="Times New Roman"/>
                        </a:rPr>
                        <a:t>(AQ)  </a:t>
                      </a:r>
                      <a:r>
                        <a:rPr lang="en-US" sz="3000" dirty="0">
                          <a:solidFill>
                            <a:srgbClr val="000000"/>
                          </a:solidFill>
                          <a:latin typeface="Times New Roman" panose="02020603050405020304" pitchFamily="18" charset="0"/>
                          <a:ea typeface="Times New Roman"/>
                          <a:cs typeface="Times New Roman" panose="02020603050405020304" pitchFamily="18" charset="0"/>
                          <a:sym typeface="Times New Roman"/>
                        </a:rPr>
                        <a:t>+ Ag</a:t>
                      </a:r>
                      <a:r>
                        <a:rPr lang="en-US" sz="3000" baseline="-25000" dirty="0">
                          <a:solidFill>
                            <a:srgbClr val="000000"/>
                          </a:solidFill>
                          <a:latin typeface="Times New Roman" panose="02020603050405020304" pitchFamily="18" charset="0"/>
                          <a:ea typeface="Times New Roman"/>
                          <a:cs typeface="Times New Roman" panose="02020603050405020304" pitchFamily="18" charset="0"/>
                          <a:sym typeface="Times New Roman"/>
                        </a:rPr>
                        <a:t>(S)</a:t>
                      </a:r>
                      <a:r>
                        <a:rPr lang="en-US" sz="300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0</a:t>
                      </a:r>
                      <a:endParaRPr sz="3000" b="0" baseline="30000" dirty="0">
                        <a:solidFill>
                          <a:srgbClr val="3333CC"/>
                        </a:solidFill>
                        <a:latin typeface="Times New Roman" panose="02020603050405020304" pitchFamily="18" charset="0"/>
                        <a:ea typeface="Times New Roman"/>
                        <a:cs typeface="Times New Roman" panose="02020603050405020304" pitchFamily="18" charset="0"/>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81"/>
        <p:cNvGrpSpPr/>
        <p:nvPr/>
      </p:nvGrpSpPr>
      <p:grpSpPr>
        <a:xfrm>
          <a:off x="0" y="0"/>
          <a:ext cx="0" cy="0"/>
          <a:chOff x="0" y="0"/>
          <a:chExt cx="0" cy="0"/>
        </a:xfrm>
      </p:grpSpPr>
      <p:graphicFrame>
        <p:nvGraphicFramePr>
          <p:cNvPr id="1282" name="Google Shape;1282;p13"/>
          <p:cNvGraphicFramePr/>
          <p:nvPr>
            <p:extLst>
              <p:ext uri="{D42A27DB-BD31-4B8C-83A1-F6EECF244321}">
                <p14:modId xmlns:p14="http://schemas.microsoft.com/office/powerpoint/2010/main" val="1750801550"/>
              </p:ext>
            </p:extLst>
          </p:nvPr>
        </p:nvGraphicFramePr>
        <p:xfrm>
          <a:off x="0" y="14468"/>
          <a:ext cx="9154600" cy="6843550"/>
        </p:xfrm>
        <a:graphic>
          <a:graphicData uri="http://schemas.openxmlformats.org/drawingml/2006/table">
            <a:tbl>
              <a:tblPr firstRow="1" bandRow="1">
                <a:noFill/>
                <a:tableStyleId>{5FB909D3-0342-433C-B03B-212B399BE42C}</a:tableStyleId>
              </a:tblPr>
              <a:tblGrid>
                <a:gridCol w="839175">
                  <a:extLst>
                    <a:ext uri="{9D8B030D-6E8A-4147-A177-3AD203B41FA5}">
                      <a16:colId xmlns:a16="http://schemas.microsoft.com/office/drawing/2014/main" val="20000"/>
                    </a:ext>
                  </a:extLst>
                </a:gridCol>
                <a:gridCol w="8315425">
                  <a:extLst>
                    <a:ext uri="{9D8B030D-6E8A-4147-A177-3AD203B41FA5}">
                      <a16:colId xmlns:a16="http://schemas.microsoft.com/office/drawing/2014/main" val="20001"/>
                    </a:ext>
                  </a:extLst>
                </a:gridCol>
              </a:tblGrid>
              <a:tr h="1464425">
                <a:tc>
                  <a:txBody>
                    <a:bodyPr/>
                    <a:lstStyle/>
                    <a:p>
                      <a:pPr marL="0" marR="0" lvl="0" indent="0" algn="ctr" rtl="0">
                        <a:spcBef>
                          <a:spcPts val="0"/>
                        </a:spcBef>
                        <a:spcAft>
                          <a:spcPts val="0"/>
                        </a:spcAft>
                        <a:buNone/>
                      </a:pPr>
                      <a:r>
                        <a:rPr lang="en-US" sz="2000" b="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28</a:t>
                      </a:r>
                      <a:endParaRPr dirty="0">
                        <a:solidFill>
                          <a:schemeClr val="bg2">
                            <a:lumMod val="75000"/>
                          </a:schemeClr>
                        </a:solidFill>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DD"/>
                    </a:solidFill>
                  </a:tcPr>
                </a:tc>
                <a:tc>
                  <a:txBody>
                    <a:bodyPr/>
                    <a:lstStyle/>
                    <a:p>
                      <a:pPr marL="0" marR="0" lvl="0" indent="0" algn="l" rtl="0">
                        <a:spcBef>
                          <a:spcPts val="0"/>
                        </a:spcBef>
                        <a:spcAft>
                          <a:spcPts val="0"/>
                        </a:spcAft>
                        <a:buNone/>
                      </a:pPr>
                      <a:r>
                        <a:rPr lang="en-US" sz="3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Ag</a:t>
                      </a:r>
                      <a:r>
                        <a:rPr lang="en-US" sz="3000" baseline="30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+1</a:t>
                      </a:r>
                      <a:r>
                        <a:rPr lang="en-US" sz="3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NO</a:t>
                      </a:r>
                      <a:r>
                        <a:rPr lang="en-US" sz="3000" baseline="-25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3</a:t>
                      </a:r>
                      <a:r>
                        <a:rPr lang="en-US" sz="3000" baseline="30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-1</a:t>
                      </a:r>
                      <a:r>
                        <a:rPr lang="en-US" sz="3000" baseline="-25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(AQ) </a:t>
                      </a:r>
                      <a:r>
                        <a:rPr lang="en-US" sz="3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 Cu</a:t>
                      </a:r>
                      <a:r>
                        <a:rPr lang="en-US" sz="3200" b="0" baseline="30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0</a:t>
                      </a:r>
                      <a:r>
                        <a:rPr lang="en-US" sz="3000" baseline="-25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(S) </a:t>
                      </a:r>
                      <a:r>
                        <a:rPr lang="en-US" sz="3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 → Cu</a:t>
                      </a:r>
                      <a:r>
                        <a:rPr lang="en-US" sz="3000" baseline="30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+1</a:t>
                      </a:r>
                      <a:r>
                        <a:rPr lang="en-US" sz="3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NO</a:t>
                      </a:r>
                      <a:r>
                        <a:rPr lang="en-US" sz="3000" baseline="-25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3</a:t>
                      </a:r>
                      <a:r>
                        <a:rPr lang="en-US" sz="3000" baseline="30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-1 </a:t>
                      </a:r>
                      <a:r>
                        <a:rPr lang="en-US" sz="3000" baseline="-25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(AQ)  </a:t>
                      </a:r>
                      <a:r>
                        <a:rPr lang="en-US" sz="3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 Ag</a:t>
                      </a:r>
                      <a:r>
                        <a:rPr lang="en-US" sz="3000" baseline="-25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(S)</a:t>
                      </a:r>
                      <a:r>
                        <a:rPr lang="en-US" sz="3000" baseline="30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rPr>
                        <a:t>0</a:t>
                      </a:r>
                      <a:endParaRPr sz="3000" b="0" baseline="30000" dirty="0">
                        <a:solidFill>
                          <a:schemeClr val="bg2">
                            <a:lumMod val="75000"/>
                          </a:schemeClr>
                        </a:solidFill>
                        <a:latin typeface="Times New Roman" panose="02020603050405020304" pitchFamily="18" charset="0"/>
                        <a:ea typeface="Times New Roman"/>
                        <a:cs typeface="Times New Roman" panose="02020603050405020304" pitchFamily="18" charset="0"/>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DD"/>
                    </a:solidFill>
                  </a:tcPr>
                </a:tc>
                <a:extLst>
                  <a:ext uri="{0D108BD9-81ED-4DB2-BD59-A6C34878D82A}">
                    <a16:rowId xmlns:a16="http://schemas.microsoft.com/office/drawing/2014/main" val="10000"/>
                  </a:ext>
                </a:extLst>
              </a:tr>
              <a:tr h="2069425">
                <a:tc>
                  <a:txBody>
                    <a:bodyPr/>
                    <a:lstStyle/>
                    <a:p>
                      <a:pPr marL="0" marR="0" lvl="0" indent="0" algn="ctr" rtl="0">
                        <a:spcBef>
                          <a:spcPts val="0"/>
                        </a:spcBef>
                        <a:spcAft>
                          <a:spcPts val="0"/>
                        </a:spcAft>
                        <a:buNone/>
                      </a:pPr>
                      <a:r>
                        <a:rPr lang="en-US" sz="2000" b="0">
                          <a:solidFill>
                            <a:schemeClr val="dk1"/>
                          </a:solidFill>
                          <a:latin typeface="Times New Roman" panose="02020603050405020304" pitchFamily="18" charset="0"/>
                          <a:ea typeface="Times New Roman"/>
                          <a:cs typeface="Times New Roman" panose="02020603050405020304" pitchFamily="18" charset="0"/>
                          <a:sym typeface="Times New Roman"/>
                        </a:rPr>
                        <a:t>29</a:t>
                      </a:r>
                      <a:endParaRPr>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DE9D8"/>
                    </a:solidFill>
                  </a:tcPr>
                </a:tc>
                <a:tc>
                  <a:txBody>
                    <a:bodyPr/>
                    <a:lstStyle/>
                    <a:p>
                      <a:pPr marL="0" marR="0" lvl="0" indent="0" algn="l" rtl="0">
                        <a:spcBef>
                          <a:spcPts val="0"/>
                        </a:spcBef>
                        <a:spcAft>
                          <a:spcPts val="0"/>
                        </a:spcAft>
                        <a:buNone/>
                      </a:pPr>
                      <a:r>
                        <a:rPr lang="en-US" sz="4400" b="0" dirty="0">
                          <a:solidFill>
                            <a:schemeClr val="dk1"/>
                          </a:solidFill>
                          <a:latin typeface="Times New Roman" panose="02020603050405020304" pitchFamily="18" charset="0"/>
                          <a:ea typeface="Times New Roman"/>
                          <a:cs typeface="Times New Roman" panose="02020603050405020304" pitchFamily="18" charset="0"/>
                          <a:sym typeface="Times New Roman"/>
                        </a:rPr>
                        <a:t>So, what is happening here?  </a:t>
                      </a:r>
                      <a:br>
                        <a:rPr lang="en-US" sz="2800" b="0" dirty="0">
                          <a:solidFill>
                            <a:schemeClr val="dk1"/>
                          </a:solidFill>
                          <a:latin typeface="Times New Roman" panose="02020603050405020304" pitchFamily="18" charset="0"/>
                          <a:ea typeface="Times New Roman"/>
                          <a:cs typeface="Times New Roman" panose="02020603050405020304" pitchFamily="18" charset="0"/>
                          <a:sym typeface="Times New Roman"/>
                        </a:rPr>
                      </a:br>
                      <a:r>
                        <a:rPr lang="en-US" sz="2800" b="0" dirty="0">
                          <a:solidFill>
                            <a:schemeClr val="dk1"/>
                          </a:solidFill>
                          <a:latin typeface="Times New Roman" panose="02020603050405020304" pitchFamily="18" charset="0"/>
                          <a:ea typeface="Times New Roman"/>
                          <a:cs typeface="Times New Roman" panose="02020603050405020304" pitchFamily="18" charset="0"/>
                          <a:sym typeface="Times New Roman"/>
                        </a:rPr>
                        <a:t>What species is oxidized and what species is reduced?  </a:t>
                      </a:r>
                      <a:br>
                        <a:rPr lang="en-US" sz="2800" b="0" dirty="0">
                          <a:solidFill>
                            <a:schemeClr val="dk1"/>
                          </a:solidFill>
                          <a:latin typeface="Times New Roman" panose="02020603050405020304" pitchFamily="18" charset="0"/>
                          <a:ea typeface="Times New Roman"/>
                          <a:cs typeface="Times New Roman" panose="02020603050405020304" pitchFamily="18" charset="0"/>
                          <a:sym typeface="Times New Roman"/>
                        </a:rPr>
                      </a:br>
                      <a:r>
                        <a:rPr lang="en-US" sz="2800" b="0" dirty="0">
                          <a:solidFill>
                            <a:schemeClr val="dk1"/>
                          </a:solidFill>
                          <a:latin typeface="Times New Roman" panose="02020603050405020304" pitchFamily="18" charset="0"/>
                          <a:ea typeface="Times New Roman"/>
                          <a:cs typeface="Times New Roman" panose="02020603050405020304" pitchFamily="18" charset="0"/>
                          <a:sym typeface="Times New Roman"/>
                        </a:rPr>
                        <a:t>What species is the spectator ion?</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DE9D8"/>
                    </a:solidFill>
                  </a:tcPr>
                </a:tc>
                <a:extLst>
                  <a:ext uri="{0D108BD9-81ED-4DB2-BD59-A6C34878D82A}">
                    <a16:rowId xmlns:a16="http://schemas.microsoft.com/office/drawing/2014/main" val="10001"/>
                  </a:ext>
                </a:extLst>
              </a:tr>
              <a:tr h="3309700">
                <a:tc>
                  <a:txBody>
                    <a:bodyPr/>
                    <a:lstStyle/>
                    <a:p>
                      <a:pPr marL="0" marR="0" lvl="0" indent="0" algn="ctr" rtl="0">
                        <a:spcBef>
                          <a:spcPts val="0"/>
                        </a:spcBef>
                        <a:spcAft>
                          <a:spcPts val="0"/>
                        </a:spcAft>
                        <a:buNone/>
                      </a:pPr>
                      <a:r>
                        <a:rPr lang="en-US" sz="2000" b="0" dirty="0">
                          <a:solidFill>
                            <a:srgbClr val="3333CC"/>
                          </a:solidFill>
                          <a:latin typeface="Times New Roman" panose="02020603050405020304" pitchFamily="18" charset="0"/>
                          <a:ea typeface="Times New Roman"/>
                          <a:cs typeface="Times New Roman" panose="02020603050405020304" pitchFamily="18" charset="0"/>
                          <a:sym typeface="Times New Roman"/>
                        </a:rPr>
                        <a:t>29</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3000" b="0" dirty="0">
                          <a:solidFill>
                            <a:schemeClr val="dk1"/>
                          </a:solidFill>
                          <a:latin typeface="Times New Roman" panose="02020603050405020304" pitchFamily="18" charset="0"/>
                          <a:ea typeface="Times New Roman"/>
                          <a:cs typeface="Times New Roman" panose="02020603050405020304" pitchFamily="18" charset="0"/>
                          <a:sym typeface="Times New Roman"/>
                        </a:rPr>
                        <a:t>NO</a:t>
                      </a:r>
                      <a:r>
                        <a:rPr lang="en-US" sz="3000" b="0" baseline="-25000" dirty="0">
                          <a:solidFill>
                            <a:schemeClr val="dk1"/>
                          </a:solidFill>
                          <a:latin typeface="Times New Roman" panose="02020603050405020304" pitchFamily="18" charset="0"/>
                          <a:ea typeface="Times New Roman"/>
                          <a:cs typeface="Times New Roman" panose="02020603050405020304" pitchFamily="18" charset="0"/>
                          <a:sym typeface="Times New Roman"/>
                        </a:rPr>
                        <a:t>3</a:t>
                      </a:r>
                      <a:r>
                        <a:rPr lang="en-US" sz="3000" b="0" baseline="30000" dirty="0">
                          <a:solidFill>
                            <a:schemeClr val="dk1"/>
                          </a:solidFill>
                          <a:latin typeface="Times New Roman" panose="02020603050405020304" pitchFamily="18" charset="0"/>
                          <a:ea typeface="Times New Roman"/>
                          <a:cs typeface="Times New Roman" panose="02020603050405020304" pitchFamily="18" charset="0"/>
                          <a:sym typeface="Times New Roman"/>
                        </a:rPr>
                        <a:t>-1</a:t>
                      </a:r>
                      <a:r>
                        <a:rPr lang="en-US" sz="3000" b="0" dirty="0">
                          <a:solidFill>
                            <a:schemeClr val="dk1"/>
                          </a:solidFill>
                          <a:latin typeface="Times New Roman" panose="02020603050405020304" pitchFamily="18" charset="0"/>
                          <a:ea typeface="Times New Roman"/>
                          <a:cs typeface="Times New Roman" panose="02020603050405020304" pitchFamily="18" charset="0"/>
                          <a:sym typeface="Times New Roman"/>
                        </a:rPr>
                        <a:t> anion stays the same, it’s the spectator ion</a:t>
                      </a:r>
                      <a:br>
                        <a:rPr lang="en-US" sz="3000" b="0" dirty="0">
                          <a:solidFill>
                            <a:srgbClr val="3333CC"/>
                          </a:solidFill>
                          <a:latin typeface="Times New Roman" panose="02020603050405020304" pitchFamily="18" charset="0"/>
                          <a:ea typeface="Times New Roman"/>
                          <a:cs typeface="Times New Roman" panose="02020603050405020304" pitchFamily="18" charset="0"/>
                          <a:sym typeface="Times New Roman"/>
                        </a:rPr>
                      </a:br>
                      <a:r>
                        <a:rPr lang="en-US" sz="3000" b="0" dirty="0">
                          <a:solidFill>
                            <a:srgbClr val="3333CC"/>
                          </a:solidFill>
                          <a:latin typeface="Times New Roman" panose="02020603050405020304" pitchFamily="18" charset="0"/>
                          <a:ea typeface="Times New Roman"/>
                          <a:cs typeface="Times New Roman" panose="02020603050405020304" pitchFamily="18" charset="0"/>
                          <a:sym typeface="Times New Roman"/>
                        </a:rPr>
                        <a:t> </a:t>
                      </a:r>
                      <a:endParaRPr dirty="0">
                        <a:latin typeface="Times New Roman" panose="02020603050405020304" pitchFamily="18" charset="0"/>
                        <a:cs typeface="Times New Roman" panose="02020603050405020304" pitchFamily="18" charset="0"/>
                      </a:endParaRPr>
                    </a:p>
                    <a:p>
                      <a:pPr marL="0" marR="0" lvl="0" indent="0" algn="l" rtl="0">
                        <a:spcBef>
                          <a:spcPts val="0"/>
                        </a:spcBef>
                        <a:spcAft>
                          <a:spcPts val="0"/>
                        </a:spcAft>
                        <a:buNone/>
                      </a:pPr>
                      <a:r>
                        <a:rPr lang="en-US" sz="3000" b="0" dirty="0">
                          <a:solidFill>
                            <a:srgbClr val="0000FF"/>
                          </a:solidFill>
                          <a:latin typeface="Times New Roman" panose="02020603050405020304" pitchFamily="18" charset="0"/>
                          <a:ea typeface="Times New Roman"/>
                          <a:cs typeface="Times New Roman" panose="02020603050405020304" pitchFamily="18" charset="0"/>
                          <a:sym typeface="Times New Roman"/>
                        </a:rPr>
                        <a:t>Ag</a:t>
                      </a:r>
                      <a:r>
                        <a:rPr lang="en-US" sz="3000" b="0" baseline="30000" dirty="0">
                          <a:solidFill>
                            <a:srgbClr val="0000FF"/>
                          </a:solidFill>
                          <a:latin typeface="Times New Roman" panose="02020603050405020304" pitchFamily="18" charset="0"/>
                          <a:ea typeface="Times New Roman"/>
                          <a:cs typeface="Times New Roman" panose="02020603050405020304" pitchFamily="18" charset="0"/>
                          <a:sym typeface="Times New Roman"/>
                        </a:rPr>
                        <a:t>+1 </a:t>
                      </a:r>
                      <a:r>
                        <a:rPr lang="en-US" sz="3000" dirty="0">
                          <a:solidFill>
                            <a:srgbClr val="0000FF"/>
                          </a:solidFill>
                          <a:latin typeface="Times New Roman" panose="02020603050405020304" pitchFamily="18" charset="0"/>
                          <a:ea typeface="Times New Roman"/>
                          <a:cs typeface="Times New Roman" panose="02020603050405020304" pitchFamily="18" charset="0"/>
                          <a:sym typeface="Times New Roman"/>
                        </a:rPr>
                        <a:t>→ Ag</a:t>
                      </a:r>
                      <a:r>
                        <a:rPr lang="en-US" sz="3000" baseline="30000" dirty="0">
                          <a:solidFill>
                            <a:srgbClr val="0000FF"/>
                          </a:solidFill>
                          <a:latin typeface="Times New Roman" panose="02020603050405020304" pitchFamily="18" charset="0"/>
                          <a:ea typeface="Times New Roman"/>
                          <a:cs typeface="Times New Roman" panose="02020603050405020304" pitchFamily="18" charset="0"/>
                          <a:sym typeface="Times New Roman"/>
                        </a:rPr>
                        <a:t>0</a:t>
                      </a:r>
                      <a:r>
                        <a:rPr lang="en-US" sz="3000" dirty="0">
                          <a:solidFill>
                            <a:srgbClr val="0000FF"/>
                          </a:solidFill>
                          <a:latin typeface="Times New Roman" panose="02020603050405020304" pitchFamily="18" charset="0"/>
                          <a:ea typeface="Times New Roman"/>
                          <a:cs typeface="Times New Roman" panose="02020603050405020304" pitchFamily="18" charset="0"/>
                          <a:sym typeface="Times New Roman"/>
                        </a:rPr>
                        <a:t>     For this to happen, </a:t>
                      </a:r>
                      <a:r>
                        <a:rPr lang="en-US" sz="3000" b="0" dirty="0">
                          <a:solidFill>
                            <a:srgbClr val="0000FF"/>
                          </a:solidFill>
                          <a:latin typeface="Times New Roman" panose="02020603050405020304" pitchFamily="18" charset="0"/>
                          <a:ea typeface="Times New Roman"/>
                          <a:cs typeface="Times New Roman" panose="02020603050405020304" pitchFamily="18" charset="0"/>
                          <a:sym typeface="Times New Roman"/>
                        </a:rPr>
                        <a:t>Ag</a:t>
                      </a:r>
                      <a:r>
                        <a:rPr lang="en-US" sz="3000" b="0" baseline="30000" dirty="0">
                          <a:solidFill>
                            <a:srgbClr val="0000FF"/>
                          </a:solidFill>
                          <a:latin typeface="Times New Roman" panose="02020603050405020304" pitchFamily="18" charset="0"/>
                          <a:ea typeface="Times New Roman"/>
                          <a:cs typeface="Times New Roman" panose="02020603050405020304" pitchFamily="18" charset="0"/>
                          <a:sym typeface="Times New Roman"/>
                        </a:rPr>
                        <a:t>+1 </a:t>
                      </a:r>
                      <a:r>
                        <a:rPr lang="en-US" sz="3000" dirty="0">
                          <a:solidFill>
                            <a:srgbClr val="0000FF"/>
                          </a:solidFill>
                          <a:latin typeface="Times New Roman" panose="02020603050405020304" pitchFamily="18" charset="0"/>
                          <a:ea typeface="Times New Roman"/>
                          <a:cs typeface="Times New Roman" panose="02020603050405020304" pitchFamily="18" charset="0"/>
                          <a:sym typeface="Times New Roman"/>
                        </a:rPr>
                        <a:t>gains one e</a:t>
                      </a:r>
                      <a:r>
                        <a:rPr lang="en-US" sz="3000" baseline="30000" dirty="0">
                          <a:solidFill>
                            <a:srgbClr val="0000FF"/>
                          </a:solidFill>
                          <a:latin typeface="Times New Roman" panose="02020603050405020304" pitchFamily="18" charset="0"/>
                          <a:ea typeface="Times New Roman"/>
                          <a:cs typeface="Times New Roman" panose="02020603050405020304" pitchFamily="18" charset="0"/>
                          <a:sym typeface="Times New Roman"/>
                        </a:rPr>
                        <a:t>-</a:t>
                      </a:r>
                      <a:br>
                        <a:rPr lang="en-US" sz="3000" dirty="0">
                          <a:solidFill>
                            <a:srgbClr val="0000FF"/>
                          </a:solidFill>
                          <a:latin typeface="Times New Roman" panose="02020603050405020304" pitchFamily="18" charset="0"/>
                          <a:ea typeface="Times New Roman"/>
                          <a:cs typeface="Times New Roman" panose="02020603050405020304" pitchFamily="18" charset="0"/>
                          <a:sym typeface="Times New Roman"/>
                        </a:rPr>
                      </a:br>
                      <a:r>
                        <a:rPr lang="en-US" sz="3000" dirty="0">
                          <a:solidFill>
                            <a:srgbClr val="0000FF"/>
                          </a:solidFill>
                          <a:latin typeface="Times New Roman" panose="02020603050405020304" pitchFamily="18" charset="0"/>
                          <a:ea typeface="Times New Roman"/>
                          <a:cs typeface="Times New Roman" panose="02020603050405020304" pitchFamily="18" charset="0"/>
                          <a:sym typeface="Times New Roman"/>
                        </a:rPr>
                        <a:t>                          </a:t>
                      </a:r>
                      <a:r>
                        <a:rPr lang="en-US" sz="3000" b="0" dirty="0">
                          <a:solidFill>
                            <a:srgbClr val="0000FF"/>
                          </a:solidFill>
                          <a:latin typeface="Times New Roman" panose="02020603050405020304" pitchFamily="18" charset="0"/>
                          <a:ea typeface="Times New Roman"/>
                          <a:cs typeface="Times New Roman" panose="02020603050405020304" pitchFamily="18" charset="0"/>
                          <a:sym typeface="Times New Roman"/>
                        </a:rPr>
                        <a:t>Ag</a:t>
                      </a:r>
                      <a:r>
                        <a:rPr lang="en-US" sz="3000" b="0" baseline="30000" dirty="0">
                          <a:solidFill>
                            <a:srgbClr val="0000FF"/>
                          </a:solidFill>
                          <a:latin typeface="Times New Roman" panose="02020603050405020304" pitchFamily="18" charset="0"/>
                          <a:ea typeface="Times New Roman"/>
                          <a:cs typeface="Times New Roman" panose="02020603050405020304" pitchFamily="18" charset="0"/>
                          <a:sym typeface="Times New Roman"/>
                        </a:rPr>
                        <a:t>+1 </a:t>
                      </a:r>
                      <a:r>
                        <a:rPr lang="en-US" sz="3000" dirty="0">
                          <a:solidFill>
                            <a:srgbClr val="0000FF"/>
                          </a:solidFill>
                          <a:latin typeface="Times New Roman" panose="02020603050405020304" pitchFamily="18" charset="0"/>
                          <a:ea typeface="Times New Roman"/>
                          <a:cs typeface="Times New Roman" panose="02020603050405020304" pitchFamily="18" charset="0"/>
                          <a:sym typeface="Times New Roman"/>
                        </a:rPr>
                        <a:t> are reduced into Ag°</a:t>
                      </a:r>
                      <a:br>
                        <a:rPr lang="en-US" sz="3000" dirty="0">
                          <a:solidFill>
                            <a:srgbClr val="0000FF"/>
                          </a:solidFill>
                          <a:latin typeface="Times New Roman" panose="02020603050405020304" pitchFamily="18" charset="0"/>
                          <a:ea typeface="Times New Roman"/>
                          <a:cs typeface="Times New Roman" panose="02020603050405020304" pitchFamily="18" charset="0"/>
                          <a:sym typeface="Times New Roman"/>
                        </a:rPr>
                      </a:br>
                      <a:endParaRPr sz="3000" dirty="0">
                        <a:solidFill>
                          <a:srgbClr val="0000FF"/>
                        </a:solidFill>
                        <a:latin typeface="Times New Roman" panose="02020603050405020304" pitchFamily="18" charset="0"/>
                        <a:ea typeface="Times New Roman"/>
                        <a:cs typeface="Times New Roman" panose="02020603050405020304" pitchFamily="18" charset="0"/>
                        <a:sym typeface="Times New Roman"/>
                      </a:endParaRPr>
                    </a:p>
                    <a:p>
                      <a:pPr marL="0" marR="0" lvl="0" indent="0" algn="l" rtl="0">
                        <a:spcBef>
                          <a:spcPts val="0"/>
                        </a:spcBef>
                        <a:spcAft>
                          <a:spcPts val="0"/>
                        </a:spcAft>
                        <a:buNone/>
                      </a:pPr>
                      <a:r>
                        <a:rPr lang="en-US" sz="3000" dirty="0">
                          <a:solidFill>
                            <a:srgbClr val="FF0000"/>
                          </a:solidFill>
                          <a:latin typeface="Times New Roman" panose="02020603050405020304" pitchFamily="18" charset="0"/>
                          <a:ea typeface="Times New Roman"/>
                          <a:cs typeface="Times New Roman" panose="02020603050405020304" pitchFamily="18" charset="0"/>
                          <a:sym typeface="Times New Roman"/>
                        </a:rPr>
                        <a:t>Cu</a:t>
                      </a:r>
                      <a:r>
                        <a:rPr lang="en-US" sz="300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0</a:t>
                      </a:r>
                      <a:r>
                        <a:rPr lang="en-US" sz="3000" dirty="0">
                          <a:solidFill>
                            <a:srgbClr val="FF0000"/>
                          </a:solidFill>
                          <a:latin typeface="Times New Roman" panose="02020603050405020304" pitchFamily="18" charset="0"/>
                          <a:ea typeface="Times New Roman"/>
                          <a:cs typeface="Times New Roman" panose="02020603050405020304" pitchFamily="18" charset="0"/>
                          <a:sym typeface="Times New Roman"/>
                        </a:rPr>
                        <a:t> → Cu</a:t>
                      </a:r>
                      <a:r>
                        <a:rPr lang="en-US" sz="300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+1        </a:t>
                      </a:r>
                      <a:r>
                        <a:rPr lang="en-US" sz="3000" dirty="0">
                          <a:solidFill>
                            <a:srgbClr val="FF0000"/>
                          </a:solidFill>
                          <a:latin typeface="Times New Roman" panose="02020603050405020304" pitchFamily="18" charset="0"/>
                          <a:ea typeface="Times New Roman"/>
                          <a:cs typeface="Times New Roman" panose="02020603050405020304" pitchFamily="18" charset="0"/>
                          <a:sym typeface="Times New Roman"/>
                        </a:rPr>
                        <a:t>For this to happen, Cu° loses one e</a:t>
                      </a:r>
                      <a:r>
                        <a:rPr lang="en-US" sz="300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a:t>
                      </a:r>
                      <a:br>
                        <a:rPr lang="en-US" sz="300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br>
                      <a:r>
                        <a:rPr lang="en-US" sz="3000" dirty="0">
                          <a:solidFill>
                            <a:srgbClr val="FF0000"/>
                          </a:solidFill>
                          <a:latin typeface="Times New Roman" panose="02020603050405020304" pitchFamily="18" charset="0"/>
                          <a:ea typeface="Times New Roman"/>
                          <a:cs typeface="Times New Roman" panose="02020603050405020304" pitchFamily="18" charset="0"/>
                          <a:sym typeface="Times New Roman"/>
                        </a:rPr>
                        <a:t>                          Cu° are oxidized into Cu</a:t>
                      </a:r>
                      <a:r>
                        <a:rPr lang="en-US" sz="300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+1</a:t>
                      </a:r>
                      <a:endParaRPr sz="3000" b="0" dirty="0">
                        <a:solidFill>
                          <a:srgbClr val="FF0000"/>
                        </a:solidFill>
                        <a:latin typeface="Times New Roman" panose="02020603050405020304" pitchFamily="18" charset="0"/>
                        <a:ea typeface="Times New Roman"/>
                        <a:cs typeface="Times New Roman" panose="02020603050405020304" pitchFamily="18" charset="0"/>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86"/>
        <p:cNvGrpSpPr/>
        <p:nvPr/>
      </p:nvGrpSpPr>
      <p:grpSpPr>
        <a:xfrm>
          <a:off x="0" y="0"/>
          <a:ext cx="0" cy="0"/>
          <a:chOff x="0" y="0"/>
          <a:chExt cx="0" cy="0"/>
        </a:xfrm>
      </p:grpSpPr>
      <p:graphicFrame>
        <p:nvGraphicFramePr>
          <p:cNvPr id="1287" name="Google Shape;1287;p14"/>
          <p:cNvGraphicFramePr/>
          <p:nvPr>
            <p:extLst>
              <p:ext uri="{D42A27DB-BD31-4B8C-83A1-F6EECF244321}">
                <p14:modId xmlns:p14="http://schemas.microsoft.com/office/powerpoint/2010/main" val="2241937685"/>
              </p:ext>
            </p:extLst>
          </p:nvPr>
        </p:nvGraphicFramePr>
        <p:xfrm>
          <a:off x="0" y="1"/>
          <a:ext cx="9144000" cy="6816525"/>
        </p:xfrm>
        <a:graphic>
          <a:graphicData uri="http://schemas.openxmlformats.org/drawingml/2006/table">
            <a:tbl>
              <a:tblPr firstRow="1" bandRow="1">
                <a:noFill/>
                <a:tableStyleId>{5FB909D3-0342-433C-B03B-212B399BE42C}</a:tableStyleId>
              </a:tblPr>
              <a:tblGrid>
                <a:gridCol w="838200">
                  <a:extLst>
                    <a:ext uri="{9D8B030D-6E8A-4147-A177-3AD203B41FA5}">
                      <a16:colId xmlns:a16="http://schemas.microsoft.com/office/drawing/2014/main" val="20000"/>
                    </a:ext>
                  </a:extLst>
                </a:gridCol>
                <a:gridCol w="8305800">
                  <a:extLst>
                    <a:ext uri="{9D8B030D-6E8A-4147-A177-3AD203B41FA5}">
                      <a16:colId xmlns:a16="http://schemas.microsoft.com/office/drawing/2014/main" val="20001"/>
                    </a:ext>
                  </a:extLst>
                </a:gridCol>
              </a:tblGrid>
              <a:tr h="1303325">
                <a:tc>
                  <a:txBody>
                    <a:bodyPr/>
                    <a:lstStyle/>
                    <a:p>
                      <a:pPr marL="0" marR="0" lvl="0" indent="0" algn="ctr" rtl="0">
                        <a:spcBef>
                          <a:spcPts val="0"/>
                        </a:spcBef>
                        <a:spcAft>
                          <a:spcPts val="0"/>
                        </a:spcAft>
                        <a:buNone/>
                      </a:pPr>
                      <a:r>
                        <a:rPr lang="en-US" sz="1800" b="0" dirty="0">
                          <a:solidFill>
                            <a:schemeClr val="dk1"/>
                          </a:solidFill>
                          <a:latin typeface="Times New Roman" panose="02020603050405020304" pitchFamily="18" charset="0"/>
                          <a:ea typeface="Times New Roman"/>
                          <a:cs typeface="Times New Roman" panose="02020603050405020304" pitchFamily="18" charset="0"/>
                          <a:sym typeface="Times New Roman"/>
                        </a:rPr>
                        <a:t>30</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EF3"/>
                    </a:solidFill>
                  </a:tcPr>
                </a:tc>
                <a:tc>
                  <a:txBody>
                    <a:bodyPr/>
                    <a:lstStyle/>
                    <a:p>
                      <a:pPr marL="0" marR="0" lvl="0" indent="0" algn="l" rtl="0">
                        <a:spcBef>
                          <a:spcPts val="0"/>
                        </a:spcBef>
                        <a:spcAft>
                          <a:spcPts val="0"/>
                        </a:spcAft>
                        <a:buNone/>
                      </a:pPr>
                      <a:r>
                        <a:rPr lang="en-US" sz="2000" b="0" dirty="0">
                          <a:solidFill>
                            <a:schemeClr val="dk1"/>
                          </a:solidFill>
                          <a:latin typeface="Times New Roman" panose="02020603050405020304" pitchFamily="18" charset="0"/>
                          <a:ea typeface="Times New Roman"/>
                          <a:cs typeface="Times New Roman" panose="02020603050405020304" pitchFamily="18" charset="0"/>
                          <a:sym typeface="Times New Roman"/>
                        </a:rPr>
                        <a:t>Add the oxidation numbers, or ionic charges to this single replacement reaction</a:t>
                      </a:r>
                      <a:br>
                        <a:rPr lang="en-US" sz="2000" b="0" dirty="0">
                          <a:solidFill>
                            <a:schemeClr val="dk1"/>
                          </a:solidFill>
                          <a:latin typeface="Times New Roman" panose="02020603050405020304" pitchFamily="18" charset="0"/>
                          <a:ea typeface="Times New Roman"/>
                          <a:cs typeface="Times New Roman" panose="02020603050405020304" pitchFamily="18" charset="0"/>
                          <a:sym typeface="Times New Roman"/>
                        </a:rPr>
                      </a:br>
                      <a:r>
                        <a:rPr lang="en-US" sz="2000" b="0" dirty="0">
                          <a:solidFill>
                            <a:schemeClr val="dk1"/>
                          </a:solidFill>
                          <a:latin typeface="Times New Roman" panose="02020603050405020304" pitchFamily="18" charset="0"/>
                          <a:ea typeface="Times New Roman"/>
                          <a:cs typeface="Times New Roman" panose="02020603050405020304" pitchFamily="18" charset="0"/>
                          <a:sym typeface="Times New Roman"/>
                        </a:rPr>
                        <a:t>It is already balanced</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EF3"/>
                    </a:solidFill>
                  </a:tcPr>
                </a:tc>
                <a:extLst>
                  <a:ext uri="{0D108BD9-81ED-4DB2-BD59-A6C34878D82A}">
                    <a16:rowId xmlns:a16="http://schemas.microsoft.com/office/drawing/2014/main" val="10000"/>
                  </a:ext>
                </a:extLst>
              </a:tr>
              <a:tr h="1203875">
                <a:tc gridSpan="2">
                  <a:txBody>
                    <a:bodyPr/>
                    <a:lstStyle/>
                    <a:p>
                      <a:pPr marL="0" marR="0" lvl="0" indent="0" algn="ctr" rtl="0">
                        <a:lnSpc>
                          <a:spcPct val="100000"/>
                        </a:lnSpc>
                        <a:spcBef>
                          <a:spcPts val="0"/>
                        </a:spcBef>
                        <a:spcAft>
                          <a:spcPts val="0"/>
                        </a:spcAft>
                        <a:buClr>
                          <a:schemeClr val="dk1"/>
                        </a:buClr>
                        <a:buSzPts val="3600"/>
                        <a:buFont typeface="Times New Roman"/>
                        <a:buNone/>
                      </a:pPr>
                      <a:r>
                        <a:rPr lang="en-US" sz="3600" dirty="0">
                          <a:latin typeface="Times New Roman" panose="02020603050405020304" pitchFamily="18" charset="0"/>
                          <a:cs typeface="Times New Roman" panose="02020603050405020304" pitchFamily="18" charset="0"/>
                          <a:sym typeface="Times New Roman"/>
                        </a:rPr>
                        <a:t>Li</a:t>
                      </a:r>
                      <a:r>
                        <a:rPr lang="en-US" sz="3600" baseline="-25000" dirty="0">
                          <a:latin typeface="Times New Roman" panose="02020603050405020304" pitchFamily="18" charset="0"/>
                          <a:cs typeface="Times New Roman" panose="02020603050405020304" pitchFamily="18" charset="0"/>
                          <a:sym typeface="Times New Roman"/>
                        </a:rPr>
                        <a:t>(S)   </a:t>
                      </a:r>
                      <a:r>
                        <a:rPr lang="en-US" sz="3600" dirty="0">
                          <a:latin typeface="Times New Roman" panose="02020603050405020304" pitchFamily="18" charset="0"/>
                          <a:cs typeface="Times New Roman" panose="02020603050405020304" pitchFamily="18" charset="0"/>
                          <a:sym typeface="Times New Roman"/>
                        </a:rPr>
                        <a:t>+ NaCl</a:t>
                      </a:r>
                      <a:r>
                        <a:rPr lang="en-US" sz="3600" baseline="-25000" dirty="0">
                          <a:latin typeface="Times New Roman" panose="02020603050405020304" pitchFamily="18" charset="0"/>
                          <a:cs typeface="Times New Roman" panose="02020603050405020304" pitchFamily="18" charset="0"/>
                          <a:sym typeface="Times New Roman"/>
                        </a:rPr>
                        <a:t>(AQ) </a:t>
                      </a:r>
                      <a:r>
                        <a:rPr lang="en-US" sz="3600" dirty="0">
                          <a:latin typeface="Times New Roman" panose="02020603050405020304" pitchFamily="18" charset="0"/>
                          <a:cs typeface="Times New Roman" panose="02020603050405020304" pitchFamily="18" charset="0"/>
                          <a:sym typeface="Times New Roman"/>
                        </a:rPr>
                        <a:t> →  LiCl</a:t>
                      </a:r>
                      <a:r>
                        <a:rPr lang="en-US" sz="3600" baseline="-25000" dirty="0">
                          <a:latin typeface="Times New Roman" panose="02020603050405020304" pitchFamily="18" charset="0"/>
                          <a:cs typeface="Times New Roman" panose="02020603050405020304" pitchFamily="18" charset="0"/>
                          <a:sym typeface="Times New Roman"/>
                        </a:rPr>
                        <a:t>(AQ) </a:t>
                      </a:r>
                      <a:r>
                        <a:rPr lang="en-US" sz="3600" dirty="0">
                          <a:latin typeface="Times New Roman" panose="02020603050405020304" pitchFamily="18" charset="0"/>
                          <a:cs typeface="Times New Roman" panose="02020603050405020304" pitchFamily="18" charset="0"/>
                          <a:sym typeface="Times New Roman"/>
                        </a:rPr>
                        <a:t> +  Na</a:t>
                      </a:r>
                      <a:r>
                        <a:rPr lang="en-US" sz="3600" baseline="-25000" dirty="0">
                          <a:latin typeface="Times New Roman" panose="02020603050405020304" pitchFamily="18" charset="0"/>
                          <a:cs typeface="Times New Roman" panose="02020603050405020304" pitchFamily="18" charset="0"/>
                          <a:sym typeface="Times New Roman"/>
                        </a:rPr>
                        <a:t>(S) </a:t>
                      </a:r>
                      <a:endParaRPr sz="3600" dirty="0">
                        <a:latin typeface="Times New Roman" panose="02020603050405020304" pitchFamily="18" charset="0"/>
                        <a:cs typeface="Times New Roman" panose="02020603050405020304" pitchFamily="18" charset="0"/>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EF3"/>
                    </a:solidFill>
                  </a:tcPr>
                </a:tc>
                <a:tc hMerge="1">
                  <a:txBody>
                    <a:bodyPr/>
                    <a:lstStyle/>
                    <a:p>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EF3"/>
                    </a:solidFill>
                  </a:tcPr>
                </a:tc>
                <a:extLst>
                  <a:ext uri="{0D108BD9-81ED-4DB2-BD59-A6C34878D82A}">
                    <a16:rowId xmlns:a16="http://schemas.microsoft.com/office/drawing/2014/main" val="10001"/>
                  </a:ext>
                </a:extLst>
              </a:tr>
              <a:tr h="1249475">
                <a:tc gridSpan="2">
                  <a:txBody>
                    <a:bodyPr/>
                    <a:lstStyle/>
                    <a:p>
                      <a:pPr marL="0" marR="0" lvl="0" indent="0" algn="ctr" rtl="0">
                        <a:lnSpc>
                          <a:spcPct val="100000"/>
                        </a:lnSpc>
                        <a:spcBef>
                          <a:spcPts val="0"/>
                        </a:spcBef>
                        <a:spcAft>
                          <a:spcPts val="0"/>
                        </a:spcAft>
                        <a:buClr>
                          <a:srgbClr val="000000"/>
                        </a:buClr>
                        <a:buSzPts val="3600"/>
                        <a:buFont typeface="Times New Roman"/>
                        <a:buNone/>
                      </a:pPr>
                      <a:r>
                        <a:rPr lang="en-US" sz="3600" b="0" i="0" u="none" strike="noStrike" cap="none" dirty="0">
                          <a:solidFill>
                            <a:srgbClr val="000000"/>
                          </a:solidFill>
                          <a:latin typeface="Times New Roman" panose="02020603050405020304" pitchFamily="18" charset="0"/>
                          <a:cs typeface="Times New Roman" panose="02020603050405020304" pitchFamily="18" charset="0"/>
                          <a:sym typeface="Times New Roman"/>
                        </a:rPr>
                        <a:t>Li</a:t>
                      </a:r>
                      <a:r>
                        <a:rPr lang="en-US" sz="3600" b="0" baseline="30000" dirty="0">
                          <a:latin typeface="Times New Roman" panose="02020603050405020304" pitchFamily="18" charset="0"/>
                          <a:cs typeface="Times New Roman" panose="02020603050405020304" pitchFamily="18" charset="0"/>
                          <a:sym typeface="Times New Roman"/>
                        </a:rPr>
                        <a:t>0</a:t>
                      </a:r>
                      <a:r>
                        <a:rPr lang="en-US" sz="3600" b="0" i="0" u="none" strike="noStrike" cap="none" baseline="-25000" dirty="0">
                          <a:solidFill>
                            <a:srgbClr val="000000"/>
                          </a:solidFill>
                          <a:latin typeface="Times New Roman" panose="02020603050405020304" pitchFamily="18" charset="0"/>
                          <a:cs typeface="Times New Roman" panose="02020603050405020304" pitchFamily="18" charset="0"/>
                          <a:sym typeface="Times New Roman"/>
                        </a:rPr>
                        <a:t>   </a:t>
                      </a:r>
                      <a:r>
                        <a:rPr lang="en-US" sz="3600" b="0" i="0" u="none" strike="noStrike" cap="none" dirty="0">
                          <a:solidFill>
                            <a:srgbClr val="000000"/>
                          </a:solidFill>
                          <a:latin typeface="Times New Roman" panose="02020603050405020304" pitchFamily="18" charset="0"/>
                          <a:cs typeface="Times New Roman" panose="02020603050405020304" pitchFamily="18" charset="0"/>
                          <a:sym typeface="Times New Roman"/>
                        </a:rPr>
                        <a:t>+  Na</a:t>
                      </a:r>
                      <a:r>
                        <a:rPr lang="en-US" sz="3600" b="0" i="0" u="none" strike="noStrike" cap="none" baseline="30000" dirty="0">
                          <a:solidFill>
                            <a:srgbClr val="000000"/>
                          </a:solidFill>
                          <a:latin typeface="Times New Roman" panose="02020603050405020304" pitchFamily="18" charset="0"/>
                          <a:cs typeface="Times New Roman" panose="02020603050405020304" pitchFamily="18" charset="0"/>
                          <a:sym typeface="Times New Roman"/>
                        </a:rPr>
                        <a:t>+1</a:t>
                      </a:r>
                      <a:r>
                        <a:rPr lang="en-US" sz="3600" b="0" i="0" u="none" strike="noStrike" cap="none" dirty="0">
                          <a:solidFill>
                            <a:srgbClr val="000000"/>
                          </a:solidFill>
                          <a:latin typeface="Times New Roman" panose="02020603050405020304" pitchFamily="18" charset="0"/>
                          <a:cs typeface="Times New Roman" panose="02020603050405020304" pitchFamily="18" charset="0"/>
                          <a:sym typeface="Times New Roman"/>
                        </a:rPr>
                        <a:t>Cl</a:t>
                      </a:r>
                      <a:r>
                        <a:rPr lang="en-US" sz="3600" b="0" i="0" u="none" strike="noStrike" cap="none" baseline="30000" dirty="0">
                          <a:solidFill>
                            <a:srgbClr val="000000"/>
                          </a:solidFill>
                          <a:latin typeface="Times New Roman" panose="02020603050405020304" pitchFamily="18" charset="0"/>
                          <a:cs typeface="Times New Roman" panose="02020603050405020304" pitchFamily="18" charset="0"/>
                          <a:sym typeface="Times New Roman"/>
                        </a:rPr>
                        <a:t>-1  </a:t>
                      </a:r>
                      <a:r>
                        <a:rPr lang="en-US" sz="3600" b="0" i="0" u="none" strike="noStrike" cap="none" baseline="-25000" dirty="0">
                          <a:solidFill>
                            <a:srgbClr val="000000"/>
                          </a:solidFill>
                          <a:latin typeface="Times New Roman" panose="02020603050405020304" pitchFamily="18" charset="0"/>
                          <a:cs typeface="Times New Roman" panose="02020603050405020304" pitchFamily="18" charset="0"/>
                          <a:sym typeface="Times New Roman"/>
                        </a:rPr>
                        <a:t> </a:t>
                      </a:r>
                      <a:r>
                        <a:rPr lang="en-US" sz="3600" b="0" i="0" u="none" strike="noStrike" cap="none" dirty="0">
                          <a:solidFill>
                            <a:srgbClr val="000000"/>
                          </a:solidFill>
                          <a:latin typeface="Times New Roman" panose="02020603050405020304" pitchFamily="18" charset="0"/>
                          <a:cs typeface="Times New Roman" panose="02020603050405020304" pitchFamily="18" charset="0"/>
                          <a:sym typeface="Times New Roman"/>
                        </a:rPr>
                        <a:t> →    Li</a:t>
                      </a:r>
                      <a:r>
                        <a:rPr lang="en-US" sz="3600" b="0" i="0" u="none" strike="noStrike" cap="none" baseline="30000" dirty="0">
                          <a:solidFill>
                            <a:srgbClr val="000000"/>
                          </a:solidFill>
                          <a:latin typeface="Times New Roman" panose="02020603050405020304" pitchFamily="18" charset="0"/>
                          <a:cs typeface="Times New Roman" panose="02020603050405020304" pitchFamily="18" charset="0"/>
                          <a:sym typeface="Times New Roman"/>
                        </a:rPr>
                        <a:t>+1</a:t>
                      </a:r>
                      <a:r>
                        <a:rPr lang="en-US" sz="3600" b="0" i="0" u="none" strike="noStrike" cap="none" dirty="0">
                          <a:solidFill>
                            <a:srgbClr val="000000"/>
                          </a:solidFill>
                          <a:latin typeface="Times New Roman" panose="02020603050405020304" pitchFamily="18" charset="0"/>
                          <a:cs typeface="Times New Roman" panose="02020603050405020304" pitchFamily="18" charset="0"/>
                          <a:sym typeface="Times New Roman"/>
                        </a:rPr>
                        <a:t>Cl</a:t>
                      </a:r>
                      <a:r>
                        <a:rPr lang="en-US" sz="3600" b="0" i="0" u="none" strike="noStrike" cap="none" baseline="30000" dirty="0">
                          <a:solidFill>
                            <a:srgbClr val="000000"/>
                          </a:solidFill>
                          <a:latin typeface="Times New Roman" panose="02020603050405020304" pitchFamily="18" charset="0"/>
                          <a:cs typeface="Times New Roman" panose="02020603050405020304" pitchFamily="18" charset="0"/>
                          <a:sym typeface="Times New Roman"/>
                        </a:rPr>
                        <a:t>-1  </a:t>
                      </a:r>
                      <a:r>
                        <a:rPr lang="en-US" sz="3600" b="0" i="0" u="none" strike="noStrike" cap="none" baseline="-25000" dirty="0">
                          <a:solidFill>
                            <a:srgbClr val="000000"/>
                          </a:solidFill>
                          <a:latin typeface="Times New Roman" panose="02020603050405020304" pitchFamily="18" charset="0"/>
                          <a:cs typeface="Times New Roman" panose="02020603050405020304" pitchFamily="18" charset="0"/>
                          <a:sym typeface="Times New Roman"/>
                        </a:rPr>
                        <a:t> </a:t>
                      </a:r>
                      <a:r>
                        <a:rPr lang="en-US" sz="3600" b="0" i="0" u="none" strike="noStrike" cap="none" dirty="0">
                          <a:solidFill>
                            <a:srgbClr val="000000"/>
                          </a:solidFill>
                          <a:latin typeface="Times New Roman" panose="02020603050405020304" pitchFamily="18" charset="0"/>
                          <a:cs typeface="Times New Roman" panose="02020603050405020304" pitchFamily="18" charset="0"/>
                          <a:sym typeface="Times New Roman"/>
                        </a:rPr>
                        <a:t> +   Na</a:t>
                      </a:r>
                      <a:r>
                        <a:rPr lang="en-US" sz="3600" b="0" baseline="30000" dirty="0">
                          <a:latin typeface="Times New Roman" panose="02020603050405020304" pitchFamily="18" charset="0"/>
                          <a:cs typeface="Times New Roman" panose="02020603050405020304" pitchFamily="18" charset="0"/>
                          <a:sym typeface="Times New Roman"/>
                        </a:rPr>
                        <a:t>0</a:t>
                      </a:r>
                      <a:r>
                        <a:rPr lang="en-US" sz="3600" b="0" i="0" u="none" strike="noStrike" cap="none" dirty="0">
                          <a:solidFill>
                            <a:srgbClr val="000000"/>
                          </a:solidFill>
                          <a:latin typeface="Times New Roman" panose="02020603050405020304" pitchFamily="18" charset="0"/>
                          <a:cs typeface="Times New Roman" panose="02020603050405020304" pitchFamily="18" charset="0"/>
                          <a:sym typeface="Times New Roman"/>
                        </a:rPr>
                        <a:t> </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841625">
                <a:tc>
                  <a:txBody>
                    <a:bodyPr/>
                    <a:lstStyle/>
                    <a:p>
                      <a:pPr marL="0" marR="0" lvl="0" indent="0" algn="ctr" rtl="0">
                        <a:spcBef>
                          <a:spcPts val="0"/>
                        </a:spcBef>
                        <a:spcAft>
                          <a:spcPts val="0"/>
                        </a:spcAft>
                        <a:buNone/>
                      </a:pPr>
                      <a:r>
                        <a:rPr lang="en-US" sz="1800" b="0" dirty="0">
                          <a:latin typeface="Times New Roman" panose="02020603050405020304" pitchFamily="18" charset="0"/>
                          <a:ea typeface="Times New Roman"/>
                          <a:cs typeface="Times New Roman" panose="02020603050405020304" pitchFamily="18" charset="0"/>
                          <a:sym typeface="Times New Roman"/>
                        </a:rPr>
                        <a:t>31</a:t>
                      </a:r>
                      <a:br>
                        <a:rPr lang="en-US" sz="1800" b="0" dirty="0">
                          <a:latin typeface="Times New Roman" panose="02020603050405020304" pitchFamily="18" charset="0"/>
                          <a:ea typeface="Times New Roman"/>
                          <a:cs typeface="Times New Roman" panose="02020603050405020304" pitchFamily="18" charset="0"/>
                          <a:sym typeface="Times New Roman"/>
                        </a:rPr>
                      </a:br>
                      <a:r>
                        <a:rPr lang="en-US" sz="1800" b="0" dirty="0">
                          <a:latin typeface="Times New Roman" panose="02020603050405020304" pitchFamily="18" charset="0"/>
                          <a:ea typeface="Times New Roman"/>
                          <a:cs typeface="Times New Roman" panose="02020603050405020304" pitchFamily="18" charset="0"/>
                          <a:sym typeface="Times New Roman"/>
                        </a:rPr>
                        <a:t>32</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l" rtl="0">
                        <a:spcBef>
                          <a:spcPts val="0"/>
                        </a:spcBef>
                        <a:spcAft>
                          <a:spcPts val="0"/>
                        </a:spcAft>
                        <a:buNone/>
                      </a:pPr>
                      <a:r>
                        <a:rPr lang="en-US" sz="2000" dirty="0">
                          <a:latin typeface="Times New Roman" panose="02020603050405020304" pitchFamily="18" charset="0"/>
                          <a:ea typeface="Times New Roman"/>
                          <a:cs typeface="Times New Roman" panose="02020603050405020304" pitchFamily="18" charset="0"/>
                          <a:sym typeface="Times New Roman"/>
                        </a:rPr>
                        <a:t>Write out the half reactions </a:t>
                      </a:r>
                      <a:endParaRPr dirty="0">
                        <a:latin typeface="Times New Roman" panose="02020603050405020304" pitchFamily="18" charset="0"/>
                        <a:cs typeface="Times New Roman" panose="02020603050405020304" pitchFamily="18" charset="0"/>
                      </a:endParaRPr>
                    </a:p>
                    <a:p>
                      <a:pPr marL="0" marR="0" lvl="0" indent="0" algn="l" rtl="0">
                        <a:spcBef>
                          <a:spcPts val="0"/>
                        </a:spcBef>
                        <a:spcAft>
                          <a:spcPts val="0"/>
                        </a:spcAft>
                        <a:buNone/>
                      </a:pPr>
                      <a:r>
                        <a:rPr lang="en-US" sz="2000" dirty="0">
                          <a:latin typeface="Times New Roman" panose="02020603050405020304" pitchFamily="18" charset="0"/>
                          <a:ea typeface="Times New Roman"/>
                          <a:cs typeface="Times New Roman" panose="02020603050405020304" pitchFamily="18" charset="0"/>
                          <a:sym typeface="Times New Roman"/>
                        </a:rPr>
                        <a:t>Write out the net ionic equation</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3"/>
                  </a:ext>
                </a:extLst>
              </a:tr>
              <a:tr h="2218225">
                <a:tc>
                  <a:txBody>
                    <a:bodyPr/>
                    <a:lstStyle/>
                    <a:p>
                      <a:pPr marL="0" marR="0" lvl="0" indent="0" algn="ctr" rtl="0">
                        <a:spcBef>
                          <a:spcPts val="0"/>
                        </a:spcBef>
                        <a:spcAft>
                          <a:spcPts val="0"/>
                        </a:spcAft>
                        <a:buNone/>
                      </a:pPr>
                      <a:endParaRPr sz="1800" b="0">
                        <a:latin typeface="Times New Roman" panose="02020603050405020304" pitchFamily="18" charset="0"/>
                        <a:ea typeface="Times New Roman"/>
                        <a:cs typeface="Times New Roman" panose="02020603050405020304" pitchFamily="18" charset="0"/>
                        <a:sym typeface="Times New Roman"/>
                      </a:endParaRPr>
                    </a:p>
                    <a:p>
                      <a:pPr marL="0" marR="0" lvl="0" indent="0" algn="ctr" rtl="0">
                        <a:spcBef>
                          <a:spcPts val="0"/>
                        </a:spcBef>
                        <a:spcAft>
                          <a:spcPts val="0"/>
                        </a:spcAft>
                        <a:buNone/>
                      </a:pPr>
                      <a:endParaRPr sz="1800" b="0">
                        <a:latin typeface="Times New Roman" panose="02020603050405020304" pitchFamily="18" charset="0"/>
                        <a:ea typeface="Times New Roman"/>
                        <a:cs typeface="Times New Roman" panose="02020603050405020304" pitchFamily="18" charset="0"/>
                        <a:sym typeface="Times New Roman"/>
                      </a:endParaRPr>
                    </a:p>
                    <a:p>
                      <a:pPr marL="0" marR="0" lvl="0" indent="0" algn="ctr" rtl="0">
                        <a:spcBef>
                          <a:spcPts val="0"/>
                        </a:spcBef>
                        <a:spcAft>
                          <a:spcPts val="0"/>
                        </a:spcAft>
                        <a:buNone/>
                      </a:pPr>
                      <a:r>
                        <a:rPr lang="en-US" sz="1800" b="0">
                          <a:latin typeface="Times New Roman" panose="02020603050405020304" pitchFamily="18" charset="0"/>
                          <a:ea typeface="Times New Roman"/>
                          <a:cs typeface="Times New Roman" panose="02020603050405020304" pitchFamily="18" charset="0"/>
                          <a:sym typeface="Times New Roman"/>
                        </a:rPr>
                        <a:t>31</a:t>
                      </a:r>
                      <a:endParaRPr>
                        <a:latin typeface="Times New Roman" panose="02020603050405020304" pitchFamily="18" charset="0"/>
                        <a:cs typeface="Times New Roman" panose="02020603050405020304" pitchFamily="18" charset="0"/>
                      </a:endParaRPr>
                    </a:p>
                    <a:p>
                      <a:pPr marL="0" marR="0" lvl="0" indent="0" algn="ctr" rtl="0">
                        <a:spcBef>
                          <a:spcPts val="0"/>
                        </a:spcBef>
                        <a:spcAft>
                          <a:spcPts val="0"/>
                        </a:spcAft>
                        <a:buNone/>
                      </a:pPr>
                      <a:endParaRPr sz="1800" b="0">
                        <a:latin typeface="Times New Roman" panose="02020603050405020304" pitchFamily="18" charset="0"/>
                        <a:ea typeface="Times New Roman"/>
                        <a:cs typeface="Times New Roman" panose="02020603050405020304" pitchFamily="18" charset="0"/>
                        <a:sym typeface="Times New Roman"/>
                      </a:endParaRPr>
                    </a:p>
                    <a:p>
                      <a:pPr marL="0" marR="0" lvl="0" indent="0" algn="ctr" rtl="0">
                        <a:spcBef>
                          <a:spcPts val="0"/>
                        </a:spcBef>
                        <a:spcAft>
                          <a:spcPts val="0"/>
                        </a:spcAft>
                        <a:buNone/>
                      </a:pPr>
                      <a:endParaRPr sz="1800" b="0">
                        <a:latin typeface="Times New Roman" panose="02020603050405020304" pitchFamily="18" charset="0"/>
                        <a:ea typeface="Times New Roman"/>
                        <a:cs typeface="Times New Roman" panose="02020603050405020304" pitchFamily="18" charset="0"/>
                        <a:sym typeface="Times New Roman"/>
                      </a:endParaRPr>
                    </a:p>
                    <a:p>
                      <a:pPr marL="0" marR="0" lvl="0" indent="0" algn="ctr" rtl="0">
                        <a:spcBef>
                          <a:spcPts val="0"/>
                        </a:spcBef>
                        <a:spcAft>
                          <a:spcPts val="0"/>
                        </a:spcAft>
                        <a:buNone/>
                      </a:pPr>
                      <a:endParaRPr sz="1800" b="0">
                        <a:latin typeface="Times New Roman" panose="02020603050405020304" pitchFamily="18" charset="0"/>
                        <a:ea typeface="Times New Roman"/>
                        <a:cs typeface="Times New Roman" panose="02020603050405020304" pitchFamily="18" charset="0"/>
                        <a:sym typeface="Times New Roman"/>
                      </a:endParaRPr>
                    </a:p>
                    <a:p>
                      <a:pPr marL="0" marR="0" lvl="0" indent="0" algn="ctr" rtl="0">
                        <a:spcBef>
                          <a:spcPts val="0"/>
                        </a:spcBef>
                        <a:spcAft>
                          <a:spcPts val="0"/>
                        </a:spcAft>
                        <a:buNone/>
                      </a:pPr>
                      <a:r>
                        <a:rPr lang="en-US" sz="1800" b="0">
                          <a:latin typeface="Times New Roman" panose="02020603050405020304" pitchFamily="18" charset="0"/>
                          <a:ea typeface="Times New Roman"/>
                          <a:cs typeface="Times New Roman" panose="02020603050405020304" pitchFamily="18" charset="0"/>
                          <a:sym typeface="Times New Roman"/>
                        </a:rPr>
                        <a:t>32</a:t>
                      </a:r>
                      <a:endParaRPr>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rgbClr val="FF0000"/>
                        </a:buClr>
                        <a:buSzPts val="3200"/>
                        <a:buFont typeface="Times New Roman"/>
                        <a:buNone/>
                      </a:pPr>
                      <a:r>
                        <a:rPr lang="en-US" sz="320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1</a:t>
                      </a:r>
                      <a:r>
                        <a:rPr lang="en-US" sz="3200" dirty="0">
                          <a:solidFill>
                            <a:srgbClr val="FF0000"/>
                          </a:solidFill>
                          <a:latin typeface="Times New Roman" panose="02020603050405020304" pitchFamily="18" charset="0"/>
                          <a:ea typeface="Times New Roman"/>
                          <a:cs typeface="Times New Roman" panose="02020603050405020304" pitchFamily="18" charset="0"/>
                          <a:sym typeface="Times New Roman"/>
                        </a:rPr>
                        <a:t>/</a:t>
                      </a:r>
                      <a:r>
                        <a:rPr lang="en-US" sz="3200" baseline="-25000" dirty="0">
                          <a:solidFill>
                            <a:srgbClr val="FF0000"/>
                          </a:solidFill>
                          <a:latin typeface="Times New Roman" panose="02020603050405020304" pitchFamily="18" charset="0"/>
                          <a:ea typeface="Times New Roman"/>
                          <a:cs typeface="Times New Roman" panose="02020603050405020304" pitchFamily="18" charset="0"/>
                          <a:sym typeface="Times New Roman"/>
                        </a:rPr>
                        <a:t>2 </a:t>
                      </a:r>
                      <a:r>
                        <a:rPr lang="en-US" sz="3200" dirty="0">
                          <a:solidFill>
                            <a:srgbClr val="FF0000"/>
                          </a:solidFill>
                          <a:latin typeface="Times New Roman" panose="02020603050405020304" pitchFamily="18" charset="0"/>
                          <a:ea typeface="Times New Roman"/>
                          <a:cs typeface="Times New Roman" panose="02020603050405020304" pitchFamily="18" charset="0"/>
                          <a:sym typeface="Times New Roman"/>
                        </a:rPr>
                        <a:t>ox     Li</a:t>
                      </a:r>
                      <a:r>
                        <a:rPr lang="en-US" sz="3200" b="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0</a:t>
                      </a:r>
                      <a:r>
                        <a:rPr lang="en-US" sz="3200" dirty="0">
                          <a:solidFill>
                            <a:srgbClr val="FF0000"/>
                          </a:solidFill>
                          <a:latin typeface="Times New Roman" panose="02020603050405020304" pitchFamily="18" charset="0"/>
                          <a:ea typeface="Times New Roman"/>
                          <a:cs typeface="Times New Roman" panose="02020603050405020304" pitchFamily="18" charset="0"/>
                          <a:sym typeface="Times New Roman"/>
                        </a:rPr>
                        <a:t> →  Li</a:t>
                      </a:r>
                      <a:r>
                        <a:rPr lang="en-US" sz="320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+1</a:t>
                      </a:r>
                      <a:r>
                        <a:rPr lang="en-US" sz="3200" dirty="0">
                          <a:solidFill>
                            <a:srgbClr val="FF0000"/>
                          </a:solidFill>
                          <a:latin typeface="Times New Roman" panose="02020603050405020304" pitchFamily="18" charset="0"/>
                          <a:ea typeface="Times New Roman"/>
                          <a:cs typeface="Times New Roman" panose="02020603050405020304" pitchFamily="18" charset="0"/>
                          <a:sym typeface="Times New Roman"/>
                        </a:rPr>
                        <a:t>  + 1e</a:t>
                      </a:r>
                      <a:r>
                        <a:rPr lang="en-US" sz="320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-1</a:t>
                      </a:r>
                      <a:endParaRPr sz="3200" dirty="0">
                        <a:solidFill>
                          <a:srgbClr val="FF0000"/>
                        </a:solidFill>
                        <a:latin typeface="Times New Roman" panose="02020603050405020304" pitchFamily="18" charset="0"/>
                        <a:ea typeface="Times New Roman"/>
                        <a:cs typeface="Times New Roman" panose="02020603050405020304" pitchFamily="18" charset="0"/>
                        <a:sym typeface="Times New Roman"/>
                      </a:endParaRPr>
                    </a:p>
                    <a:p>
                      <a:pPr marL="0" marR="0" lvl="0" indent="0" algn="l" rtl="0">
                        <a:lnSpc>
                          <a:spcPct val="100000"/>
                        </a:lnSpc>
                        <a:spcBef>
                          <a:spcPts val="0"/>
                        </a:spcBef>
                        <a:spcAft>
                          <a:spcPts val="0"/>
                        </a:spcAft>
                        <a:buClr>
                          <a:schemeClr val="dk1"/>
                        </a:buClr>
                        <a:buSzPts val="3200"/>
                        <a:buFont typeface="Times New Roman"/>
                        <a:buNone/>
                      </a:pPr>
                      <a:br>
                        <a:rPr lang="en-US" sz="3200" baseline="-25000" dirty="0">
                          <a:solidFill>
                            <a:schemeClr val="dk1"/>
                          </a:solidFill>
                          <a:latin typeface="Times New Roman" panose="02020603050405020304" pitchFamily="18" charset="0"/>
                          <a:ea typeface="Times New Roman"/>
                          <a:cs typeface="Times New Roman" panose="02020603050405020304" pitchFamily="18" charset="0"/>
                          <a:sym typeface="Times New Roman"/>
                        </a:rPr>
                      </a:br>
                      <a:r>
                        <a:rPr lang="en-US" sz="3200" baseline="30000" dirty="0">
                          <a:solidFill>
                            <a:srgbClr val="0000FF"/>
                          </a:solidFill>
                          <a:latin typeface="Times New Roman" panose="02020603050405020304" pitchFamily="18" charset="0"/>
                          <a:ea typeface="Times New Roman"/>
                          <a:cs typeface="Times New Roman" panose="02020603050405020304" pitchFamily="18" charset="0"/>
                          <a:sym typeface="Times New Roman"/>
                        </a:rPr>
                        <a:t>1</a:t>
                      </a:r>
                      <a:r>
                        <a:rPr lang="en-US" sz="3200" dirty="0">
                          <a:solidFill>
                            <a:srgbClr val="0000FF"/>
                          </a:solidFill>
                          <a:latin typeface="Times New Roman" panose="02020603050405020304" pitchFamily="18" charset="0"/>
                          <a:ea typeface="Times New Roman"/>
                          <a:cs typeface="Times New Roman" panose="02020603050405020304" pitchFamily="18" charset="0"/>
                          <a:sym typeface="Times New Roman"/>
                        </a:rPr>
                        <a:t>/</a:t>
                      </a:r>
                      <a:r>
                        <a:rPr lang="en-US" sz="3200" baseline="-25000" dirty="0">
                          <a:solidFill>
                            <a:srgbClr val="0000FF"/>
                          </a:solidFill>
                          <a:latin typeface="Times New Roman" panose="02020603050405020304" pitchFamily="18" charset="0"/>
                          <a:ea typeface="Times New Roman"/>
                          <a:cs typeface="Times New Roman" panose="02020603050405020304" pitchFamily="18" charset="0"/>
                          <a:sym typeface="Times New Roman"/>
                        </a:rPr>
                        <a:t>2 </a:t>
                      </a:r>
                      <a:r>
                        <a:rPr lang="en-US" sz="3200" dirty="0">
                          <a:solidFill>
                            <a:srgbClr val="0000FF"/>
                          </a:solidFill>
                          <a:latin typeface="Times New Roman" panose="02020603050405020304" pitchFamily="18" charset="0"/>
                          <a:ea typeface="Times New Roman"/>
                          <a:cs typeface="Times New Roman" panose="02020603050405020304" pitchFamily="18" charset="0"/>
                          <a:sym typeface="Times New Roman"/>
                        </a:rPr>
                        <a:t>red    Na</a:t>
                      </a:r>
                      <a:r>
                        <a:rPr lang="en-US" sz="3200" baseline="30000" dirty="0">
                          <a:solidFill>
                            <a:srgbClr val="0000FF"/>
                          </a:solidFill>
                          <a:latin typeface="Times New Roman" panose="02020603050405020304" pitchFamily="18" charset="0"/>
                          <a:ea typeface="Times New Roman"/>
                          <a:cs typeface="Times New Roman" panose="02020603050405020304" pitchFamily="18" charset="0"/>
                          <a:sym typeface="Times New Roman"/>
                        </a:rPr>
                        <a:t>+1</a:t>
                      </a:r>
                      <a:r>
                        <a:rPr lang="en-US" sz="3200" dirty="0">
                          <a:solidFill>
                            <a:srgbClr val="0000FF"/>
                          </a:solidFill>
                          <a:latin typeface="Times New Roman" panose="02020603050405020304" pitchFamily="18" charset="0"/>
                          <a:ea typeface="Times New Roman"/>
                          <a:cs typeface="Times New Roman" panose="02020603050405020304" pitchFamily="18" charset="0"/>
                          <a:sym typeface="Times New Roman"/>
                        </a:rPr>
                        <a:t> + 1e</a:t>
                      </a:r>
                      <a:r>
                        <a:rPr lang="en-US" sz="3200" baseline="30000" dirty="0">
                          <a:solidFill>
                            <a:srgbClr val="0000FF"/>
                          </a:solidFill>
                          <a:latin typeface="Times New Roman" panose="02020603050405020304" pitchFamily="18" charset="0"/>
                          <a:ea typeface="Times New Roman"/>
                          <a:cs typeface="Times New Roman" panose="02020603050405020304" pitchFamily="18" charset="0"/>
                          <a:sym typeface="Times New Roman"/>
                        </a:rPr>
                        <a:t>-1</a:t>
                      </a:r>
                      <a:r>
                        <a:rPr lang="en-US" sz="3200" dirty="0">
                          <a:solidFill>
                            <a:srgbClr val="0000FF"/>
                          </a:solidFill>
                          <a:latin typeface="Times New Roman" panose="02020603050405020304" pitchFamily="18" charset="0"/>
                          <a:ea typeface="Times New Roman"/>
                          <a:cs typeface="Times New Roman" panose="02020603050405020304" pitchFamily="18" charset="0"/>
                          <a:sym typeface="Times New Roman"/>
                        </a:rPr>
                        <a:t>  →  Na</a:t>
                      </a:r>
                      <a:r>
                        <a:rPr lang="en-US" sz="3200" b="0" baseline="30000" dirty="0">
                          <a:solidFill>
                            <a:srgbClr val="0000FF"/>
                          </a:solidFill>
                          <a:latin typeface="Times New Roman" panose="02020603050405020304" pitchFamily="18" charset="0"/>
                          <a:ea typeface="Times New Roman"/>
                          <a:cs typeface="Times New Roman" panose="02020603050405020304" pitchFamily="18" charset="0"/>
                          <a:sym typeface="Times New Roman"/>
                        </a:rPr>
                        <a:t>0</a:t>
                      </a:r>
                      <a:endParaRPr sz="3200" dirty="0">
                        <a:solidFill>
                          <a:srgbClr val="0000FF"/>
                        </a:solidFill>
                        <a:latin typeface="Times New Roman" panose="02020603050405020304" pitchFamily="18" charset="0"/>
                        <a:ea typeface="Times New Roman"/>
                        <a:cs typeface="Times New Roman" panose="02020603050405020304" pitchFamily="18" charset="0"/>
                        <a:sym typeface="Times New Roman"/>
                      </a:endParaRPr>
                    </a:p>
                    <a:p>
                      <a:pPr marL="0" marR="0" lvl="0" indent="0" algn="l" rtl="0">
                        <a:spcBef>
                          <a:spcPts val="0"/>
                        </a:spcBef>
                        <a:spcAft>
                          <a:spcPts val="0"/>
                        </a:spcAft>
                        <a:buNone/>
                      </a:pPr>
                      <a:endParaRPr sz="3200" baseline="-25000" dirty="0">
                        <a:solidFill>
                          <a:schemeClr val="dk1"/>
                        </a:solidFill>
                        <a:latin typeface="Times New Roman" panose="02020603050405020304" pitchFamily="18" charset="0"/>
                        <a:ea typeface="Times New Roman"/>
                        <a:cs typeface="Times New Roman" panose="02020603050405020304" pitchFamily="18" charset="0"/>
                        <a:sym typeface="Times New Roman"/>
                      </a:endParaRPr>
                    </a:p>
                    <a:p>
                      <a:pPr marL="0" marR="0" lvl="0" indent="0" algn="l" rtl="0">
                        <a:spcBef>
                          <a:spcPts val="0"/>
                        </a:spcBef>
                        <a:spcAft>
                          <a:spcPts val="0"/>
                        </a:spcAft>
                        <a:buNone/>
                      </a:pPr>
                      <a:r>
                        <a:rPr lang="en-US" sz="3200" dirty="0">
                          <a:solidFill>
                            <a:schemeClr val="dk1"/>
                          </a:solidFill>
                          <a:latin typeface="Times New Roman" panose="02020603050405020304" pitchFamily="18" charset="0"/>
                          <a:ea typeface="Times New Roman"/>
                          <a:cs typeface="Times New Roman" panose="02020603050405020304" pitchFamily="18" charset="0"/>
                          <a:sym typeface="Times New Roman"/>
                        </a:rPr>
                        <a:t>Net        Li</a:t>
                      </a:r>
                      <a:r>
                        <a:rPr lang="en-US" sz="3200" b="0" baseline="30000" dirty="0">
                          <a:latin typeface="Times New Roman" panose="02020603050405020304" pitchFamily="18" charset="0"/>
                          <a:ea typeface="Times New Roman"/>
                          <a:cs typeface="Times New Roman" panose="02020603050405020304" pitchFamily="18" charset="0"/>
                          <a:sym typeface="Times New Roman"/>
                        </a:rPr>
                        <a:t>0</a:t>
                      </a:r>
                      <a:r>
                        <a:rPr lang="en-US" sz="3200" dirty="0">
                          <a:solidFill>
                            <a:schemeClr val="dk1"/>
                          </a:solidFill>
                          <a:latin typeface="Times New Roman" panose="02020603050405020304" pitchFamily="18" charset="0"/>
                          <a:ea typeface="Times New Roman"/>
                          <a:cs typeface="Times New Roman" panose="02020603050405020304" pitchFamily="18" charset="0"/>
                          <a:sym typeface="Times New Roman"/>
                        </a:rPr>
                        <a:t> + Na</a:t>
                      </a:r>
                      <a:r>
                        <a:rPr lang="en-US" sz="3200" baseline="30000" dirty="0">
                          <a:solidFill>
                            <a:schemeClr val="dk1"/>
                          </a:solidFill>
                          <a:latin typeface="Times New Roman" panose="02020603050405020304" pitchFamily="18" charset="0"/>
                          <a:ea typeface="Times New Roman"/>
                          <a:cs typeface="Times New Roman" panose="02020603050405020304" pitchFamily="18" charset="0"/>
                          <a:sym typeface="Times New Roman"/>
                        </a:rPr>
                        <a:t>+1 </a:t>
                      </a:r>
                      <a:r>
                        <a:rPr lang="en-US" sz="3200" dirty="0">
                          <a:solidFill>
                            <a:schemeClr val="dk1"/>
                          </a:solidFill>
                          <a:latin typeface="Times New Roman" panose="02020603050405020304" pitchFamily="18" charset="0"/>
                          <a:ea typeface="Times New Roman"/>
                          <a:cs typeface="Times New Roman" panose="02020603050405020304" pitchFamily="18" charset="0"/>
                          <a:sym typeface="Times New Roman"/>
                        </a:rPr>
                        <a:t>→  Li</a:t>
                      </a:r>
                      <a:r>
                        <a:rPr lang="en-US" sz="3200" baseline="30000" dirty="0">
                          <a:solidFill>
                            <a:schemeClr val="dk1"/>
                          </a:solidFill>
                          <a:latin typeface="Times New Roman" panose="02020603050405020304" pitchFamily="18" charset="0"/>
                          <a:ea typeface="Times New Roman"/>
                          <a:cs typeface="Times New Roman" panose="02020603050405020304" pitchFamily="18" charset="0"/>
                          <a:sym typeface="Times New Roman"/>
                        </a:rPr>
                        <a:t>+1</a:t>
                      </a:r>
                      <a:r>
                        <a:rPr lang="en-US" sz="3200" dirty="0">
                          <a:solidFill>
                            <a:schemeClr val="dk1"/>
                          </a:solidFill>
                          <a:latin typeface="Times New Roman" panose="02020603050405020304" pitchFamily="18" charset="0"/>
                          <a:ea typeface="Times New Roman"/>
                          <a:cs typeface="Times New Roman" panose="02020603050405020304" pitchFamily="18" charset="0"/>
                          <a:sym typeface="Times New Roman"/>
                        </a:rPr>
                        <a:t>  +  Na</a:t>
                      </a:r>
                      <a:r>
                        <a:rPr lang="en-US" sz="3200" b="0" baseline="30000" dirty="0">
                          <a:latin typeface="Times New Roman" panose="02020603050405020304" pitchFamily="18" charset="0"/>
                          <a:ea typeface="Times New Roman"/>
                          <a:cs typeface="Times New Roman" panose="02020603050405020304" pitchFamily="18" charset="0"/>
                          <a:sym typeface="Times New Roman"/>
                        </a:rPr>
                        <a:t>0</a:t>
                      </a:r>
                      <a:endParaRPr sz="3200" dirty="0">
                        <a:solidFill>
                          <a:schemeClr val="dk1"/>
                        </a:solidFill>
                        <a:latin typeface="Times New Roman" panose="02020603050405020304" pitchFamily="18" charset="0"/>
                        <a:ea typeface="Times New Roman"/>
                        <a:cs typeface="Times New Roman" panose="02020603050405020304" pitchFamily="18" charset="0"/>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91"/>
        <p:cNvGrpSpPr/>
        <p:nvPr/>
      </p:nvGrpSpPr>
      <p:grpSpPr>
        <a:xfrm>
          <a:off x="0" y="0"/>
          <a:ext cx="0" cy="0"/>
          <a:chOff x="0" y="0"/>
          <a:chExt cx="0" cy="0"/>
        </a:xfrm>
      </p:grpSpPr>
      <p:graphicFrame>
        <p:nvGraphicFramePr>
          <p:cNvPr id="1292" name="Google Shape;1292;p15"/>
          <p:cNvGraphicFramePr/>
          <p:nvPr>
            <p:extLst>
              <p:ext uri="{D42A27DB-BD31-4B8C-83A1-F6EECF244321}">
                <p14:modId xmlns:p14="http://schemas.microsoft.com/office/powerpoint/2010/main" val="3637790558"/>
              </p:ext>
            </p:extLst>
          </p:nvPr>
        </p:nvGraphicFramePr>
        <p:xfrm>
          <a:off x="0" y="1"/>
          <a:ext cx="9144000" cy="6849218"/>
        </p:xfrm>
        <a:graphic>
          <a:graphicData uri="http://schemas.openxmlformats.org/drawingml/2006/table">
            <a:tbl>
              <a:tblPr firstRow="1" bandRow="1">
                <a:noFill/>
                <a:tableStyleId>{5FB909D3-0342-433C-B03B-212B399BE42C}</a:tableStyleId>
              </a:tblPr>
              <a:tblGrid>
                <a:gridCol w="838200">
                  <a:extLst>
                    <a:ext uri="{9D8B030D-6E8A-4147-A177-3AD203B41FA5}">
                      <a16:colId xmlns:a16="http://schemas.microsoft.com/office/drawing/2014/main" val="20000"/>
                    </a:ext>
                  </a:extLst>
                </a:gridCol>
                <a:gridCol w="8305800">
                  <a:extLst>
                    <a:ext uri="{9D8B030D-6E8A-4147-A177-3AD203B41FA5}">
                      <a16:colId xmlns:a16="http://schemas.microsoft.com/office/drawing/2014/main" val="20001"/>
                    </a:ext>
                  </a:extLst>
                </a:gridCol>
              </a:tblGrid>
              <a:tr h="1303325">
                <a:tc>
                  <a:txBody>
                    <a:bodyPr/>
                    <a:lstStyle/>
                    <a:p>
                      <a:pPr marL="0" marR="0" lvl="0" indent="0" algn="ctr" rtl="0">
                        <a:spcBef>
                          <a:spcPts val="0"/>
                        </a:spcBef>
                        <a:spcAft>
                          <a:spcPts val="0"/>
                        </a:spcAft>
                        <a:buNone/>
                      </a:pPr>
                      <a:r>
                        <a:rPr lang="en-US" sz="1800" b="0" dirty="0">
                          <a:solidFill>
                            <a:schemeClr val="dk1"/>
                          </a:solidFill>
                          <a:latin typeface="Times New Roman"/>
                          <a:ea typeface="Times New Roman"/>
                          <a:cs typeface="Times New Roman"/>
                          <a:sym typeface="Times New Roman"/>
                        </a:rPr>
                        <a:t>33</a:t>
                      </a:r>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ADA"/>
                    </a:solidFill>
                  </a:tcPr>
                </a:tc>
                <a:tc>
                  <a:txBody>
                    <a:bodyPr/>
                    <a:lstStyle/>
                    <a:p>
                      <a:pPr marL="0" marR="0" lvl="0" indent="0" algn="l" rtl="0">
                        <a:spcBef>
                          <a:spcPts val="0"/>
                        </a:spcBef>
                        <a:spcAft>
                          <a:spcPts val="0"/>
                        </a:spcAft>
                        <a:buNone/>
                      </a:pPr>
                      <a:r>
                        <a:rPr lang="en-US" sz="2000" b="0" dirty="0">
                          <a:solidFill>
                            <a:schemeClr val="dk1"/>
                          </a:solidFill>
                          <a:latin typeface="Times New Roman"/>
                          <a:ea typeface="Times New Roman"/>
                          <a:cs typeface="Times New Roman"/>
                          <a:sym typeface="Times New Roman"/>
                        </a:rPr>
                        <a:t>Add the oxidation numbers, or ionic charges to this single replacement reaction</a:t>
                      </a:r>
                      <a:br>
                        <a:rPr lang="en-US" sz="2000" b="0" dirty="0">
                          <a:solidFill>
                            <a:schemeClr val="dk1"/>
                          </a:solidFill>
                          <a:latin typeface="Times New Roman"/>
                          <a:ea typeface="Times New Roman"/>
                          <a:cs typeface="Times New Roman"/>
                          <a:sym typeface="Times New Roman"/>
                        </a:rPr>
                      </a:br>
                      <a:r>
                        <a:rPr lang="en-US" sz="2000" b="0" dirty="0">
                          <a:solidFill>
                            <a:schemeClr val="dk1"/>
                          </a:solidFill>
                          <a:latin typeface="Times New Roman"/>
                          <a:ea typeface="Times New Roman"/>
                          <a:cs typeface="Times New Roman"/>
                          <a:sym typeface="Times New Roman"/>
                        </a:rPr>
                        <a:t>It is already balanced</a:t>
                      </a:r>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ADA"/>
                    </a:solidFill>
                  </a:tcPr>
                </a:tc>
                <a:extLst>
                  <a:ext uri="{0D108BD9-81ED-4DB2-BD59-A6C34878D82A}">
                    <a16:rowId xmlns:a16="http://schemas.microsoft.com/office/drawing/2014/main" val="10000"/>
                  </a:ext>
                </a:extLst>
              </a:tr>
              <a:tr h="1203875">
                <a:tc>
                  <a:txBody>
                    <a:bodyPr/>
                    <a:lstStyle/>
                    <a:p>
                      <a:pPr marL="0" marR="0" lvl="0" indent="0" algn="ctr" rtl="0">
                        <a:spcBef>
                          <a:spcPts val="0"/>
                        </a:spcBef>
                        <a:spcAft>
                          <a:spcPts val="0"/>
                        </a:spcAft>
                        <a:buNone/>
                      </a:pPr>
                      <a:endParaRPr sz="1800" b="0">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ADA"/>
                    </a:solidFill>
                  </a:tcPr>
                </a:tc>
                <a:tc>
                  <a:txBody>
                    <a:bodyPr/>
                    <a:lstStyle/>
                    <a:p>
                      <a:pPr marL="0" marR="0" lvl="0" indent="0" algn="ctr" rtl="0">
                        <a:spcBef>
                          <a:spcPts val="0"/>
                        </a:spcBef>
                        <a:spcAft>
                          <a:spcPts val="0"/>
                        </a:spcAft>
                        <a:buClr>
                          <a:schemeClr val="dk1"/>
                        </a:buClr>
                        <a:buSzPts val="3600"/>
                        <a:buFont typeface="Times New Roman"/>
                        <a:buNone/>
                      </a:pPr>
                      <a:r>
                        <a:rPr lang="en-US" sz="3600" dirty="0">
                          <a:latin typeface="Times New Roman"/>
                          <a:ea typeface="Times New Roman"/>
                          <a:cs typeface="Times New Roman"/>
                          <a:sym typeface="Times New Roman"/>
                        </a:rPr>
                        <a:t>Mg  + 2HCl  →  MgCl</a:t>
                      </a:r>
                      <a:r>
                        <a:rPr lang="en-US" sz="3600" baseline="-25000" dirty="0">
                          <a:latin typeface="Times New Roman"/>
                          <a:ea typeface="Times New Roman"/>
                          <a:cs typeface="Times New Roman"/>
                          <a:sym typeface="Times New Roman"/>
                        </a:rPr>
                        <a:t>2</a:t>
                      </a:r>
                      <a:r>
                        <a:rPr lang="en-US" sz="3600" dirty="0">
                          <a:latin typeface="Times New Roman"/>
                          <a:ea typeface="Times New Roman"/>
                          <a:cs typeface="Times New Roman"/>
                          <a:sym typeface="Times New Roman"/>
                        </a:rPr>
                        <a:t> + H</a:t>
                      </a:r>
                      <a:r>
                        <a:rPr lang="en-US" sz="3600" baseline="-25000" dirty="0">
                          <a:latin typeface="Times New Roman"/>
                          <a:ea typeface="Times New Roman"/>
                          <a:cs typeface="Times New Roman"/>
                          <a:sym typeface="Times New Roman"/>
                        </a:rPr>
                        <a:t>2</a:t>
                      </a:r>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ADA"/>
                    </a:solidFill>
                  </a:tcPr>
                </a:tc>
                <a:extLst>
                  <a:ext uri="{0D108BD9-81ED-4DB2-BD59-A6C34878D82A}">
                    <a16:rowId xmlns:a16="http://schemas.microsoft.com/office/drawing/2014/main" val="10001"/>
                  </a:ext>
                </a:extLst>
              </a:tr>
              <a:tr h="1249475">
                <a:tc>
                  <a:txBody>
                    <a:bodyPr/>
                    <a:lstStyle/>
                    <a:p>
                      <a:pPr marL="0" marR="0" lvl="0" indent="0" algn="ctr" rtl="0">
                        <a:spcBef>
                          <a:spcPts val="0"/>
                        </a:spcBef>
                        <a:spcAft>
                          <a:spcPts val="0"/>
                        </a:spcAft>
                        <a:buNone/>
                      </a:pPr>
                      <a:r>
                        <a:rPr lang="en-US" sz="1800" b="0">
                          <a:latin typeface="Times New Roman"/>
                          <a:ea typeface="Times New Roman"/>
                          <a:cs typeface="Times New Roman"/>
                          <a:sym typeface="Times New Roman"/>
                        </a:rPr>
                        <a:t>33</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Times New Roman"/>
                        <a:buNone/>
                      </a:pPr>
                      <a:r>
                        <a:rPr lang="en-US" sz="3600" b="0" dirty="0">
                          <a:latin typeface="Times New Roman"/>
                          <a:ea typeface="Times New Roman"/>
                          <a:cs typeface="Times New Roman"/>
                          <a:sym typeface="Times New Roman"/>
                        </a:rPr>
                        <a:t>Mg</a:t>
                      </a:r>
                      <a:r>
                        <a:rPr lang="en-US" sz="3600" b="0" baseline="30000" dirty="0">
                          <a:latin typeface="Times New Roman"/>
                          <a:ea typeface="Times New Roman"/>
                          <a:cs typeface="Times New Roman"/>
                          <a:sym typeface="Times New Roman"/>
                        </a:rPr>
                        <a:t>0</a:t>
                      </a:r>
                      <a:r>
                        <a:rPr lang="en-US" sz="3600" b="0" dirty="0">
                          <a:latin typeface="Times New Roman"/>
                          <a:ea typeface="Times New Roman"/>
                          <a:cs typeface="Times New Roman"/>
                          <a:sym typeface="Times New Roman"/>
                        </a:rPr>
                        <a:t>  + 2H</a:t>
                      </a:r>
                      <a:r>
                        <a:rPr lang="en-US" sz="3600" b="0" baseline="30000" dirty="0">
                          <a:latin typeface="Times New Roman"/>
                          <a:ea typeface="Times New Roman"/>
                          <a:cs typeface="Times New Roman"/>
                          <a:sym typeface="Times New Roman"/>
                        </a:rPr>
                        <a:t>+1</a:t>
                      </a:r>
                      <a:r>
                        <a:rPr lang="en-US" sz="3600" b="0" dirty="0">
                          <a:latin typeface="Times New Roman"/>
                          <a:ea typeface="Times New Roman"/>
                          <a:cs typeface="Times New Roman"/>
                          <a:sym typeface="Times New Roman"/>
                        </a:rPr>
                        <a:t>Cl</a:t>
                      </a:r>
                      <a:r>
                        <a:rPr lang="en-US" sz="3600" b="0" baseline="30000" dirty="0">
                          <a:latin typeface="Times New Roman"/>
                          <a:ea typeface="Times New Roman"/>
                          <a:cs typeface="Times New Roman"/>
                          <a:sym typeface="Times New Roman"/>
                        </a:rPr>
                        <a:t>-1</a:t>
                      </a:r>
                      <a:r>
                        <a:rPr lang="en-US" sz="3600" b="0" dirty="0">
                          <a:latin typeface="Times New Roman"/>
                          <a:ea typeface="Times New Roman"/>
                          <a:cs typeface="Times New Roman"/>
                          <a:sym typeface="Times New Roman"/>
                        </a:rPr>
                        <a:t>  →  Mg</a:t>
                      </a:r>
                      <a:r>
                        <a:rPr lang="en-US" sz="3600" b="0" baseline="30000" dirty="0">
                          <a:latin typeface="Times New Roman"/>
                          <a:ea typeface="Times New Roman"/>
                          <a:cs typeface="Times New Roman"/>
                          <a:sym typeface="Times New Roman"/>
                        </a:rPr>
                        <a:t>+2</a:t>
                      </a:r>
                      <a:r>
                        <a:rPr lang="en-US" sz="3600" b="0" dirty="0">
                          <a:latin typeface="Times New Roman"/>
                          <a:ea typeface="Times New Roman"/>
                          <a:cs typeface="Times New Roman"/>
                          <a:sym typeface="Times New Roman"/>
                        </a:rPr>
                        <a:t>Cl</a:t>
                      </a:r>
                      <a:r>
                        <a:rPr lang="en-US" sz="3600" b="0" baseline="30000" dirty="0">
                          <a:latin typeface="Times New Roman"/>
                          <a:ea typeface="Times New Roman"/>
                          <a:cs typeface="Times New Roman"/>
                          <a:sym typeface="Times New Roman"/>
                        </a:rPr>
                        <a:t>-1</a:t>
                      </a:r>
                      <a:r>
                        <a:rPr lang="en-US" sz="3600" b="0" baseline="-25000" dirty="0">
                          <a:latin typeface="Times New Roman"/>
                          <a:ea typeface="Times New Roman"/>
                          <a:cs typeface="Times New Roman"/>
                          <a:sym typeface="Times New Roman"/>
                        </a:rPr>
                        <a:t>2</a:t>
                      </a:r>
                      <a:r>
                        <a:rPr lang="en-US" sz="3600" b="0" dirty="0">
                          <a:latin typeface="Times New Roman"/>
                          <a:ea typeface="Times New Roman"/>
                          <a:cs typeface="Times New Roman"/>
                          <a:sym typeface="Times New Roman"/>
                        </a:rPr>
                        <a:t> + H</a:t>
                      </a:r>
                      <a:r>
                        <a:rPr lang="en-US" sz="3600" b="0" baseline="-25000" dirty="0">
                          <a:latin typeface="Times New Roman"/>
                          <a:ea typeface="Times New Roman"/>
                          <a:cs typeface="Times New Roman"/>
                          <a:sym typeface="Times New Roman"/>
                        </a:rPr>
                        <a:t>2</a:t>
                      </a:r>
                      <a:r>
                        <a:rPr lang="en-US" sz="3600" b="0" baseline="30000" dirty="0">
                          <a:latin typeface="Times New Roman"/>
                          <a:ea typeface="Times New Roman"/>
                          <a:cs typeface="Times New Roman"/>
                          <a:sym typeface="Times New Roman"/>
                        </a:rPr>
                        <a:t>0</a:t>
                      </a:r>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874318">
                <a:tc>
                  <a:txBody>
                    <a:bodyPr/>
                    <a:lstStyle/>
                    <a:p>
                      <a:pPr marL="0" marR="0" lvl="0" indent="0" algn="ctr" rtl="0">
                        <a:spcBef>
                          <a:spcPts val="0"/>
                        </a:spcBef>
                        <a:spcAft>
                          <a:spcPts val="0"/>
                        </a:spcAft>
                        <a:buNone/>
                      </a:pPr>
                      <a:r>
                        <a:rPr lang="en-US" sz="1800" b="0" dirty="0">
                          <a:latin typeface="Times New Roman"/>
                          <a:ea typeface="Times New Roman"/>
                          <a:cs typeface="Times New Roman"/>
                          <a:sym typeface="Times New Roman"/>
                        </a:rPr>
                        <a:t>34</a:t>
                      </a:r>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l" rtl="0">
                        <a:spcBef>
                          <a:spcPts val="0"/>
                        </a:spcBef>
                        <a:spcAft>
                          <a:spcPts val="0"/>
                        </a:spcAft>
                        <a:buNone/>
                      </a:pPr>
                      <a:r>
                        <a:rPr lang="en-US" sz="2000" dirty="0">
                          <a:latin typeface="Times New Roman"/>
                          <a:ea typeface="Times New Roman"/>
                          <a:cs typeface="Times New Roman"/>
                          <a:sym typeface="Times New Roman"/>
                        </a:rPr>
                        <a:t>Write out the half reactions and the net ionic equation</a:t>
                      </a:r>
                      <a:endParaRPr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3"/>
                  </a:ext>
                </a:extLst>
              </a:tr>
              <a:tr h="2218225">
                <a:tc>
                  <a:txBody>
                    <a:bodyPr/>
                    <a:lstStyle/>
                    <a:p>
                      <a:pPr marL="0" marR="0" lvl="0" indent="0" algn="ctr" rtl="0">
                        <a:spcBef>
                          <a:spcPts val="0"/>
                        </a:spcBef>
                        <a:spcAft>
                          <a:spcPts val="0"/>
                        </a:spcAft>
                        <a:buNone/>
                      </a:pPr>
                      <a:r>
                        <a:rPr lang="en-US" sz="1800" b="0">
                          <a:latin typeface="Times New Roman"/>
                          <a:ea typeface="Times New Roman"/>
                          <a:cs typeface="Times New Roman"/>
                          <a:sym typeface="Times New Roman"/>
                        </a:rPr>
                        <a:t>34</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rgbClr val="FF0000"/>
                        </a:buClr>
                        <a:buSzPts val="3200"/>
                        <a:buFont typeface="Times New Roman"/>
                        <a:buNone/>
                      </a:pPr>
                      <a:r>
                        <a:rPr lang="en-US" sz="3200" baseline="30000" dirty="0">
                          <a:solidFill>
                            <a:srgbClr val="FF0000"/>
                          </a:solidFill>
                          <a:latin typeface="Times New Roman"/>
                          <a:ea typeface="Times New Roman"/>
                          <a:cs typeface="Times New Roman"/>
                          <a:sym typeface="Times New Roman"/>
                        </a:rPr>
                        <a:t>1</a:t>
                      </a:r>
                      <a:r>
                        <a:rPr lang="en-US" sz="3200" dirty="0">
                          <a:solidFill>
                            <a:srgbClr val="FF0000"/>
                          </a:solidFill>
                          <a:latin typeface="Times New Roman"/>
                          <a:ea typeface="Times New Roman"/>
                          <a:cs typeface="Times New Roman"/>
                          <a:sym typeface="Times New Roman"/>
                        </a:rPr>
                        <a:t>/</a:t>
                      </a:r>
                      <a:r>
                        <a:rPr lang="en-US" sz="3200" baseline="-25000" dirty="0">
                          <a:solidFill>
                            <a:srgbClr val="FF0000"/>
                          </a:solidFill>
                          <a:latin typeface="Times New Roman"/>
                          <a:ea typeface="Times New Roman"/>
                          <a:cs typeface="Times New Roman"/>
                          <a:sym typeface="Times New Roman"/>
                        </a:rPr>
                        <a:t>2 </a:t>
                      </a:r>
                      <a:r>
                        <a:rPr lang="en-US" sz="3200" dirty="0">
                          <a:solidFill>
                            <a:srgbClr val="FF0000"/>
                          </a:solidFill>
                          <a:latin typeface="Times New Roman"/>
                          <a:ea typeface="Times New Roman"/>
                          <a:cs typeface="Times New Roman"/>
                          <a:sym typeface="Times New Roman"/>
                        </a:rPr>
                        <a:t>ox     Mg° →  Mg</a:t>
                      </a:r>
                      <a:r>
                        <a:rPr lang="en-US" sz="3200" baseline="30000" dirty="0">
                          <a:solidFill>
                            <a:srgbClr val="FF0000"/>
                          </a:solidFill>
                          <a:latin typeface="Times New Roman"/>
                          <a:ea typeface="Times New Roman"/>
                          <a:cs typeface="Times New Roman"/>
                          <a:sym typeface="Times New Roman"/>
                        </a:rPr>
                        <a:t>+2</a:t>
                      </a:r>
                      <a:r>
                        <a:rPr lang="en-US" sz="3200" dirty="0">
                          <a:solidFill>
                            <a:srgbClr val="FF0000"/>
                          </a:solidFill>
                          <a:latin typeface="Times New Roman"/>
                          <a:ea typeface="Times New Roman"/>
                          <a:cs typeface="Times New Roman"/>
                          <a:sym typeface="Times New Roman"/>
                        </a:rPr>
                        <a:t>  + 2e</a:t>
                      </a:r>
                      <a:r>
                        <a:rPr lang="en-US" sz="3200" baseline="30000" dirty="0">
                          <a:solidFill>
                            <a:srgbClr val="FF0000"/>
                          </a:solidFill>
                          <a:latin typeface="Times New Roman"/>
                          <a:ea typeface="Times New Roman"/>
                          <a:cs typeface="Times New Roman"/>
                          <a:sym typeface="Times New Roman"/>
                        </a:rPr>
                        <a:t>-1</a:t>
                      </a:r>
                      <a:br>
                        <a:rPr lang="en-US" sz="3200" baseline="-25000" dirty="0">
                          <a:solidFill>
                            <a:schemeClr val="dk1"/>
                          </a:solidFill>
                          <a:latin typeface="Times New Roman"/>
                          <a:ea typeface="Times New Roman"/>
                          <a:cs typeface="Times New Roman"/>
                          <a:sym typeface="Times New Roman"/>
                        </a:rPr>
                      </a:br>
                      <a:r>
                        <a:rPr lang="en-US" sz="3200" baseline="30000" dirty="0">
                          <a:solidFill>
                            <a:srgbClr val="0000FF"/>
                          </a:solidFill>
                          <a:latin typeface="Times New Roman"/>
                          <a:ea typeface="Times New Roman"/>
                          <a:cs typeface="Times New Roman"/>
                          <a:sym typeface="Times New Roman"/>
                        </a:rPr>
                        <a:t>1</a:t>
                      </a:r>
                      <a:r>
                        <a:rPr lang="en-US" sz="3200" dirty="0">
                          <a:solidFill>
                            <a:srgbClr val="0000FF"/>
                          </a:solidFill>
                          <a:latin typeface="Times New Roman"/>
                          <a:ea typeface="Times New Roman"/>
                          <a:cs typeface="Times New Roman"/>
                          <a:sym typeface="Times New Roman"/>
                        </a:rPr>
                        <a:t>/</a:t>
                      </a:r>
                      <a:r>
                        <a:rPr lang="en-US" sz="3200" baseline="-25000" dirty="0">
                          <a:solidFill>
                            <a:srgbClr val="0000FF"/>
                          </a:solidFill>
                          <a:latin typeface="Times New Roman"/>
                          <a:ea typeface="Times New Roman"/>
                          <a:cs typeface="Times New Roman"/>
                          <a:sym typeface="Times New Roman"/>
                        </a:rPr>
                        <a:t>2 </a:t>
                      </a:r>
                      <a:r>
                        <a:rPr lang="en-US" sz="3200" dirty="0">
                          <a:solidFill>
                            <a:srgbClr val="0000FF"/>
                          </a:solidFill>
                          <a:latin typeface="Times New Roman"/>
                          <a:ea typeface="Times New Roman"/>
                          <a:cs typeface="Times New Roman"/>
                          <a:sym typeface="Times New Roman"/>
                        </a:rPr>
                        <a:t>red    2H</a:t>
                      </a:r>
                      <a:r>
                        <a:rPr lang="en-US" sz="3200" baseline="30000" dirty="0">
                          <a:solidFill>
                            <a:srgbClr val="0000FF"/>
                          </a:solidFill>
                          <a:latin typeface="Times New Roman"/>
                          <a:ea typeface="Times New Roman"/>
                          <a:cs typeface="Times New Roman"/>
                          <a:sym typeface="Times New Roman"/>
                        </a:rPr>
                        <a:t>+1</a:t>
                      </a:r>
                      <a:r>
                        <a:rPr lang="en-US" sz="3200" dirty="0">
                          <a:solidFill>
                            <a:srgbClr val="0000FF"/>
                          </a:solidFill>
                          <a:latin typeface="Times New Roman"/>
                          <a:ea typeface="Times New Roman"/>
                          <a:cs typeface="Times New Roman"/>
                          <a:sym typeface="Times New Roman"/>
                        </a:rPr>
                        <a:t> + 2e</a:t>
                      </a:r>
                      <a:r>
                        <a:rPr lang="en-US" sz="3200" baseline="30000" dirty="0">
                          <a:solidFill>
                            <a:srgbClr val="0000FF"/>
                          </a:solidFill>
                          <a:latin typeface="Times New Roman"/>
                          <a:ea typeface="Times New Roman"/>
                          <a:cs typeface="Times New Roman"/>
                          <a:sym typeface="Times New Roman"/>
                        </a:rPr>
                        <a:t>-1</a:t>
                      </a:r>
                      <a:r>
                        <a:rPr lang="en-US" sz="3200" dirty="0">
                          <a:solidFill>
                            <a:srgbClr val="0000FF"/>
                          </a:solidFill>
                          <a:latin typeface="Times New Roman"/>
                          <a:ea typeface="Times New Roman"/>
                          <a:cs typeface="Times New Roman"/>
                          <a:sym typeface="Times New Roman"/>
                        </a:rPr>
                        <a:t> →  H</a:t>
                      </a:r>
                      <a:r>
                        <a:rPr lang="en-US" sz="3200" baseline="-25000" dirty="0">
                          <a:solidFill>
                            <a:srgbClr val="0000FF"/>
                          </a:solidFill>
                          <a:latin typeface="Times New Roman"/>
                          <a:ea typeface="Times New Roman"/>
                          <a:cs typeface="Times New Roman"/>
                          <a:sym typeface="Times New Roman"/>
                        </a:rPr>
                        <a:t>2</a:t>
                      </a:r>
                      <a:r>
                        <a:rPr lang="en-US" sz="3200" dirty="0">
                          <a:solidFill>
                            <a:srgbClr val="0000FF"/>
                          </a:solidFill>
                          <a:latin typeface="Times New Roman"/>
                          <a:ea typeface="Times New Roman"/>
                          <a:cs typeface="Times New Roman"/>
                          <a:sym typeface="Times New Roman"/>
                        </a:rPr>
                        <a:t>° </a:t>
                      </a:r>
                      <a:endParaRPr sz="3200" baseline="-25000" dirty="0">
                        <a:solidFill>
                          <a:srgbClr val="0000FF"/>
                        </a:solidFill>
                        <a:latin typeface="Times New Roman"/>
                        <a:ea typeface="Times New Roman"/>
                        <a:cs typeface="Times New Roman"/>
                        <a:sym typeface="Times New Roman"/>
                      </a:endParaRPr>
                    </a:p>
                    <a:p>
                      <a:pPr marL="0" marR="0" lvl="0" indent="0" algn="l" rtl="0">
                        <a:spcBef>
                          <a:spcPts val="0"/>
                        </a:spcBef>
                        <a:spcAft>
                          <a:spcPts val="0"/>
                        </a:spcAft>
                        <a:buNone/>
                      </a:pPr>
                      <a:r>
                        <a:rPr lang="en-US" sz="3200" dirty="0">
                          <a:solidFill>
                            <a:srgbClr val="0C0C0C"/>
                          </a:solidFill>
                          <a:latin typeface="Times New Roman"/>
                          <a:ea typeface="Times New Roman"/>
                          <a:cs typeface="Times New Roman"/>
                          <a:sym typeface="Times New Roman"/>
                        </a:rPr>
                        <a:t>Net        Mg° + 2H</a:t>
                      </a:r>
                      <a:r>
                        <a:rPr lang="en-US" sz="3200" baseline="30000" dirty="0">
                          <a:solidFill>
                            <a:srgbClr val="0C0C0C"/>
                          </a:solidFill>
                          <a:latin typeface="Times New Roman"/>
                          <a:ea typeface="Times New Roman"/>
                          <a:cs typeface="Times New Roman"/>
                          <a:sym typeface="Times New Roman"/>
                        </a:rPr>
                        <a:t>+1</a:t>
                      </a:r>
                      <a:r>
                        <a:rPr lang="en-US" sz="3200" dirty="0">
                          <a:solidFill>
                            <a:srgbClr val="0C0C0C"/>
                          </a:solidFill>
                          <a:latin typeface="Times New Roman"/>
                          <a:ea typeface="Times New Roman"/>
                          <a:cs typeface="Times New Roman"/>
                          <a:sym typeface="Times New Roman"/>
                        </a:rPr>
                        <a:t>  →  Mg</a:t>
                      </a:r>
                      <a:r>
                        <a:rPr lang="en-US" sz="3200" baseline="30000" dirty="0">
                          <a:solidFill>
                            <a:srgbClr val="0C0C0C"/>
                          </a:solidFill>
                          <a:latin typeface="Times New Roman"/>
                          <a:ea typeface="Times New Roman"/>
                          <a:cs typeface="Times New Roman"/>
                          <a:sym typeface="Times New Roman"/>
                        </a:rPr>
                        <a:t>+2</a:t>
                      </a:r>
                      <a:r>
                        <a:rPr lang="en-US" sz="3200" dirty="0">
                          <a:solidFill>
                            <a:srgbClr val="0C0C0C"/>
                          </a:solidFill>
                          <a:latin typeface="Times New Roman"/>
                          <a:ea typeface="Times New Roman"/>
                          <a:cs typeface="Times New Roman"/>
                          <a:sym typeface="Times New Roman"/>
                        </a:rPr>
                        <a:t> + H</a:t>
                      </a:r>
                      <a:r>
                        <a:rPr lang="en-US" sz="3200" baseline="-25000" dirty="0">
                          <a:solidFill>
                            <a:srgbClr val="0C0C0C"/>
                          </a:solidFill>
                          <a:latin typeface="Times New Roman"/>
                          <a:ea typeface="Times New Roman"/>
                          <a:cs typeface="Times New Roman"/>
                          <a:sym typeface="Times New Roman"/>
                        </a:rPr>
                        <a:t>2</a:t>
                      </a:r>
                      <a:r>
                        <a:rPr lang="en-US" sz="3200" dirty="0">
                          <a:solidFill>
                            <a:srgbClr val="0C0C0C"/>
                          </a:solidFill>
                          <a:latin typeface="Times New Roman"/>
                          <a:ea typeface="Times New Roman"/>
                          <a:cs typeface="Times New Roman"/>
                          <a:sym typeface="Times New Roman"/>
                        </a:rPr>
                        <a:t>°</a:t>
                      </a:r>
                      <a:endParaRPr sz="3200" dirty="0">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96"/>
        <p:cNvGrpSpPr/>
        <p:nvPr/>
      </p:nvGrpSpPr>
      <p:grpSpPr>
        <a:xfrm>
          <a:off x="0" y="0"/>
          <a:ext cx="0" cy="0"/>
          <a:chOff x="0" y="0"/>
          <a:chExt cx="0" cy="0"/>
        </a:xfrm>
      </p:grpSpPr>
      <p:graphicFrame>
        <p:nvGraphicFramePr>
          <p:cNvPr id="1297" name="Google Shape;1297;p16"/>
          <p:cNvGraphicFramePr/>
          <p:nvPr>
            <p:extLst>
              <p:ext uri="{D42A27DB-BD31-4B8C-83A1-F6EECF244321}">
                <p14:modId xmlns:p14="http://schemas.microsoft.com/office/powerpoint/2010/main" val="4226285373"/>
              </p:ext>
            </p:extLst>
          </p:nvPr>
        </p:nvGraphicFramePr>
        <p:xfrm>
          <a:off x="0" y="0"/>
          <a:ext cx="9134375" cy="6857975"/>
        </p:xfrm>
        <a:graphic>
          <a:graphicData uri="http://schemas.openxmlformats.org/drawingml/2006/table">
            <a:tbl>
              <a:tblPr firstRow="1" bandRow="1">
                <a:noFill/>
                <a:tableStyleId>{5FB909D3-0342-433C-B03B-212B399BE42C}</a:tableStyleId>
              </a:tblPr>
              <a:tblGrid>
                <a:gridCol w="837325">
                  <a:extLst>
                    <a:ext uri="{9D8B030D-6E8A-4147-A177-3AD203B41FA5}">
                      <a16:colId xmlns:a16="http://schemas.microsoft.com/office/drawing/2014/main" val="20000"/>
                    </a:ext>
                  </a:extLst>
                </a:gridCol>
                <a:gridCol w="8297050">
                  <a:extLst>
                    <a:ext uri="{9D8B030D-6E8A-4147-A177-3AD203B41FA5}">
                      <a16:colId xmlns:a16="http://schemas.microsoft.com/office/drawing/2014/main" val="20001"/>
                    </a:ext>
                  </a:extLst>
                </a:gridCol>
              </a:tblGrid>
              <a:tr h="762000">
                <a:tc>
                  <a:txBody>
                    <a:bodyPr/>
                    <a:lstStyle/>
                    <a:p>
                      <a:pPr marL="0" marR="0" lvl="0" indent="0" algn="ctr" rtl="0">
                        <a:spcBef>
                          <a:spcPts val="0"/>
                        </a:spcBef>
                        <a:spcAft>
                          <a:spcPts val="0"/>
                        </a:spcAft>
                        <a:buNone/>
                      </a:pPr>
                      <a:r>
                        <a:rPr lang="en-US" sz="1800" b="0" dirty="0">
                          <a:solidFill>
                            <a:schemeClr val="dk1"/>
                          </a:solidFill>
                          <a:latin typeface="Times New Roman" panose="02020603050405020304" pitchFamily="18" charset="0"/>
                          <a:ea typeface="Times New Roman"/>
                          <a:cs typeface="Times New Roman" panose="02020603050405020304" pitchFamily="18" charset="0"/>
                          <a:sym typeface="Times New Roman"/>
                        </a:rPr>
                        <a:t>35</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r>
                        <a:rPr lang="en-US" sz="2000" b="0">
                          <a:solidFill>
                            <a:schemeClr val="dk1"/>
                          </a:solidFill>
                          <a:latin typeface="Times New Roman" panose="02020603050405020304" pitchFamily="18" charset="0"/>
                          <a:ea typeface="Times New Roman"/>
                          <a:cs typeface="Times New Roman" panose="02020603050405020304" pitchFamily="18" charset="0"/>
                          <a:sym typeface="Times New Roman"/>
                        </a:rPr>
                        <a:t>Balance this equation with oxidation numbers (not ionic charges)</a:t>
                      </a:r>
                      <a:endParaRPr>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762000">
                <a:tc>
                  <a:txBody>
                    <a:bodyPr/>
                    <a:lstStyle/>
                    <a:p>
                      <a:pPr marL="0" marR="0" lvl="0" indent="0" algn="ctr" rtl="0">
                        <a:spcBef>
                          <a:spcPts val="0"/>
                        </a:spcBef>
                        <a:spcAft>
                          <a:spcPts val="0"/>
                        </a:spcAft>
                        <a:buNone/>
                      </a:pPr>
                      <a:endParaRPr sz="1800" b="0" dirty="0">
                        <a:latin typeface="Times New Roman" panose="02020603050405020304" pitchFamily="18" charset="0"/>
                        <a:ea typeface="Times New Roman"/>
                        <a:cs typeface="Times New Roman" panose="02020603050405020304" pitchFamily="18" charset="0"/>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Clr>
                          <a:schemeClr val="dk1"/>
                        </a:buClr>
                        <a:buSzPts val="3200"/>
                        <a:buFont typeface="Times New Roman"/>
                        <a:buNone/>
                      </a:pPr>
                      <a:r>
                        <a:rPr lang="en-US" sz="3200" b="0">
                          <a:latin typeface="Times New Roman" panose="02020603050405020304" pitchFamily="18" charset="0"/>
                          <a:ea typeface="Times New Roman"/>
                          <a:cs typeface="Times New Roman" panose="02020603050405020304" pitchFamily="18" charset="0"/>
                          <a:sym typeface="Times New Roman"/>
                        </a:rPr>
                        <a:t>carbon monoxide &amp; oxygen make carbon dioxide</a:t>
                      </a:r>
                      <a:endParaRPr sz="3200" b="0" baseline="-25000">
                        <a:latin typeface="Times New Roman" panose="02020603050405020304" pitchFamily="18" charset="0"/>
                        <a:ea typeface="Times New Roman"/>
                        <a:cs typeface="Times New Roman" panose="02020603050405020304" pitchFamily="18" charset="0"/>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1164700">
                <a:tc>
                  <a:txBody>
                    <a:bodyPr/>
                    <a:lstStyle/>
                    <a:p>
                      <a:pPr marL="0" marR="0" lvl="0" indent="0" algn="ctr" rtl="0">
                        <a:spcBef>
                          <a:spcPts val="0"/>
                        </a:spcBef>
                        <a:spcAft>
                          <a:spcPts val="0"/>
                        </a:spcAft>
                        <a:buNone/>
                      </a:pPr>
                      <a:r>
                        <a:rPr lang="en-US" sz="1800" b="0">
                          <a:latin typeface="Times New Roman" panose="02020603050405020304" pitchFamily="18" charset="0"/>
                          <a:ea typeface="Times New Roman"/>
                          <a:cs typeface="Times New Roman" panose="02020603050405020304" pitchFamily="18" charset="0"/>
                          <a:sym typeface="Times New Roman"/>
                        </a:rPr>
                        <a:t>35</a:t>
                      </a:r>
                      <a:endParaRPr>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FF0000"/>
                        </a:buClr>
                        <a:buSzPts val="3600"/>
                        <a:buFont typeface="Times New Roman"/>
                        <a:buNone/>
                      </a:pPr>
                      <a:r>
                        <a:rPr lang="en-US" sz="3600" b="0" dirty="0">
                          <a:solidFill>
                            <a:srgbClr val="FF0000"/>
                          </a:solidFill>
                          <a:latin typeface="Times New Roman" panose="02020603050405020304" pitchFamily="18" charset="0"/>
                          <a:ea typeface="Times New Roman"/>
                          <a:cs typeface="Times New Roman" panose="02020603050405020304" pitchFamily="18" charset="0"/>
                          <a:sym typeface="Times New Roman"/>
                        </a:rPr>
                        <a:t>2C</a:t>
                      </a:r>
                      <a:r>
                        <a:rPr lang="en-US" sz="3600" b="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+2</a:t>
                      </a:r>
                      <a:r>
                        <a:rPr lang="en-US" sz="3600" b="0" dirty="0">
                          <a:latin typeface="Times New Roman" panose="02020603050405020304" pitchFamily="18" charset="0"/>
                          <a:ea typeface="Times New Roman"/>
                          <a:cs typeface="Times New Roman" panose="02020603050405020304" pitchFamily="18" charset="0"/>
                          <a:sym typeface="Times New Roman"/>
                        </a:rPr>
                        <a:t>O</a:t>
                      </a:r>
                      <a:r>
                        <a:rPr lang="en-US" sz="3600" b="0" baseline="30000" dirty="0">
                          <a:latin typeface="Times New Roman" panose="02020603050405020304" pitchFamily="18" charset="0"/>
                          <a:ea typeface="Times New Roman"/>
                          <a:cs typeface="Times New Roman" panose="02020603050405020304" pitchFamily="18" charset="0"/>
                          <a:sym typeface="Times New Roman"/>
                        </a:rPr>
                        <a:t>-2</a:t>
                      </a:r>
                      <a:r>
                        <a:rPr lang="en-US" sz="3600" b="0" baseline="-25000" dirty="0">
                          <a:latin typeface="Times New Roman" panose="02020603050405020304" pitchFamily="18" charset="0"/>
                          <a:ea typeface="Times New Roman"/>
                          <a:cs typeface="Times New Roman" panose="02020603050405020304" pitchFamily="18" charset="0"/>
                          <a:sym typeface="Times New Roman"/>
                        </a:rPr>
                        <a:t>(G)</a:t>
                      </a:r>
                      <a:r>
                        <a:rPr lang="en-US" sz="3600" b="0" dirty="0">
                          <a:latin typeface="Times New Roman" panose="02020603050405020304" pitchFamily="18" charset="0"/>
                          <a:ea typeface="Times New Roman"/>
                          <a:cs typeface="Times New Roman" panose="02020603050405020304" pitchFamily="18" charset="0"/>
                          <a:sym typeface="Times New Roman"/>
                        </a:rPr>
                        <a:t>  + </a:t>
                      </a:r>
                      <a:r>
                        <a:rPr lang="en-US" sz="3600" b="0" dirty="0">
                          <a:solidFill>
                            <a:srgbClr val="3333CC"/>
                          </a:solidFill>
                          <a:latin typeface="Times New Roman" panose="02020603050405020304" pitchFamily="18" charset="0"/>
                          <a:ea typeface="Times New Roman"/>
                          <a:cs typeface="Times New Roman" panose="02020603050405020304" pitchFamily="18" charset="0"/>
                          <a:sym typeface="Times New Roman"/>
                        </a:rPr>
                        <a:t>2O</a:t>
                      </a:r>
                      <a:r>
                        <a:rPr lang="en-US" sz="3600" b="0" baseline="-25000" dirty="0">
                          <a:solidFill>
                            <a:srgbClr val="3333CC"/>
                          </a:solidFill>
                          <a:latin typeface="Times New Roman" panose="02020603050405020304" pitchFamily="18" charset="0"/>
                          <a:ea typeface="Times New Roman"/>
                          <a:cs typeface="Times New Roman" panose="02020603050405020304" pitchFamily="18" charset="0"/>
                          <a:sym typeface="Times New Roman"/>
                        </a:rPr>
                        <a:t>2</a:t>
                      </a:r>
                      <a:r>
                        <a:rPr lang="en-US" sz="3600" b="0" baseline="30000" dirty="0">
                          <a:solidFill>
                            <a:srgbClr val="3333CC"/>
                          </a:solidFill>
                          <a:latin typeface="Times New Roman" panose="02020603050405020304" pitchFamily="18" charset="0"/>
                          <a:ea typeface="Calibri"/>
                          <a:cs typeface="Times New Roman" panose="02020603050405020304" pitchFamily="18" charset="0"/>
                          <a:sym typeface="Calibri"/>
                        </a:rPr>
                        <a:t>0</a:t>
                      </a:r>
                      <a:r>
                        <a:rPr lang="en-US" sz="3600" b="0" baseline="-25000" dirty="0">
                          <a:latin typeface="Times New Roman" panose="02020603050405020304" pitchFamily="18" charset="0"/>
                          <a:ea typeface="Times New Roman"/>
                          <a:cs typeface="Times New Roman" panose="02020603050405020304" pitchFamily="18" charset="0"/>
                          <a:sym typeface="Times New Roman"/>
                        </a:rPr>
                        <a:t>(G)</a:t>
                      </a:r>
                      <a:r>
                        <a:rPr lang="en-US" sz="3600" b="0" dirty="0">
                          <a:latin typeface="Times New Roman" panose="02020603050405020304" pitchFamily="18" charset="0"/>
                          <a:ea typeface="Times New Roman"/>
                          <a:cs typeface="Times New Roman" panose="02020603050405020304" pitchFamily="18" charset="0"/>
                          <a:sym typeface="Times New Roman"/>
                        </a:rPr>
                        <a:t>→  </a:t>
                      </a:r>
                      <a:r>
                        <a:rPr lang="en-US" sz="3600" b="0" dirty="0">
                          <a:solidFill>
                            <a:srgbClr val="FF0000"/>
                          </a:solidFill>
                          <a:latin typeface="Times New Roman" panose="02020603050405020304" pitchFamily="18" charset="0"/>
                          <a:ea typeface="Times New Roman"/>
                          <a:cs typeface="Times New Roman" panose="02020603050405020304" pitchFamily="18" charset="0"/>
                          <a:sym typeface="Times New Roman"/>
                        </a:rPr>
                        <a:t>2C</a:t>
                      </a:r>
                      <a:r>
                        <a:rPr lang="en-US" sz="3600" b="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+4</a:t>
                      </a:r>
                      <a:r>
                        <a:rPr lang="en-US" sz="3600" b="0" dirty="0">
                          <a:solidFill>
                            <a:srgbClr val="3333CC"/>
                          </a:solidFill>
                          <a:latin typeface="Times New Roman" panose="02020603050405020304" pitchFamily="18" charset="0"/>
                          <a:ea typeface="Times New Roman"/>
                          <a:cs typeface="Times New Roman" panose="02020603050405020304" pitchFamily="18" charset="0"/>
                          <a:sym typeface="Times New Roman"/>
                        </a:rPr>
                        <a:t>O</a:t>
                      </a:r>
                      <a:r>
                        <a:rPr lang="en-US" sz="3600" b="0" baseline="-25000" dirty="0">
                          <a:solidFill>
                            <a:srgbClr val="3333CC"/>
                          </a:solidFill>
                          <a:latin typeface="Times New Roman" panose="02020603050405020304" pitchFamily="18" charset="0"/>
                          <a:ea typeface="Times New Roman"/>
                          <a:cs typeface="Times New Roman" panose="02020603050405020304" pitchFamily="18" charset="0"/>
                          <a:sym typeface="Times New Roman"/>
                        </a:rPr>
                        <a:t>2</a:t>
                      </a:r>
                      <a:r>
                        <a:rPr lang="en-US" sz="3600" b="0" baseline="30000" dirty="0">
                          <a:solidFill>
                            <a:srgbClr val="3333CC"/>
                          </a:solidFill>
                          <a:latin typeface="Times New Roman" panose="02020603050405020304" pitchFamily="18" charset="0"/>
                          <a:ea typeface="Times New Roman"/>
                          <a:cs typeface="Times New Roman" panose="02020603050405020304" pitchFamily="18" charset="0"/>
                          <a:sym typeface="Times New Roman"/>
                        </a:rPr>
                        <a:t>-2</a:t>
                      </a:r>
                      <a:r>
                        <a:rPr lang="en-US" sz="3600" b="0" baseline="-25000" dirty="0">
                          <a:latin typeface="Times New Roman" panose="02020603050405020304" pitchFamily="18" charset="0"/>
                          <a:ea typeface="Times New Roman"/>
                          <a:cs typeface="Times New Roman" panose="02020603050405020304" pitchFamily="18" charset="0"/>
                          <a:sym typeface="Times New Roman"/>
                        </a:rPr>
                        <a:t>(G)</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539400">
                <a:tc>
                  <a:txBody>
                    <a:bodyPr/>
                    <a:lstStyle/>
                    <a:p>
                      <a:pPr marL="0" marR="0" lvl="0" indent="0" algn="ctr" rtl="0">
                        <a:spcBef>
                          <a:spcPts val="0"/>
                        </a:spcBef>
                        <a:spcAft>
                          <a:spcPts val="0"/>
                        </a:spcAft>
                        <a:buNone/>
                      </a:pPr>
                      <a:r>
                        <a:rPr lang="en-US" sz="1800" b="0">
                          <a:latin typeface="Times New Roman" panose="02020603050405020304" pitchFamily="18" charset="0"/>
                          <a:ea typeface="Times New Roman"/>
                          <a:cs typeface="Times New Roman" panose="02020603050405020304" pitchFamily="18" charset="0"/>
                          <a:sym typeface="Times New Roman"/>
                        </a:rPr>
                        <a:t>36</a:t>
                      </a:r>
                      <a:endParaRPr>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r>
                        <a:rPr lang="en-US" sz="2000" dirty="0">
                          <a:latin typeface="Times New Roman" panose="02020603050405020304" pitchFamily="18" charset="0"/>
                          <a:ea typeface="Times New Roman"/>
                          <a:cs typeface="Times New Roman" panose="02020603050405020304" pitchFamily="18" charset="0"/>
                          <a:sym typeface="Times New Roman"/>
                        </a:rPr>
                        <a:t>Write out the half reactions and the net equation</a:t>
                      </a:r>
                      <a:endParaRPr dirty="0">
                        <a:latin typeface="Times New Roman" panose="02020603050405020304" pitchFamily="18" charset="0"/>
                        <a:cs typeface="Times New Roman" panose="02020603050405020304" pitchFamily="18" charset="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3629875">
                <a:tc>
                  <a:txBody>
                    <a:bodyPr/>
                    <a:lstStyle/>
                    <a:p>
                      <a:pPr marL="0" marR="0" lvl="0" indent="0" algn="ctr" rtl="0">
                        <a:spcBef>
                          <a:spcPts val="0"/>
                        </a:spcBef>
                        <a:spcAft>
                          <a:spcPts val="0"/>
                        </a:spcAft>
                        <a:buNone/>
                      </a:pPr>
                      <a:br>
                        <a:rPr lang="en-US" sz="1800" b="0">
                          <a:latin typeface="Times New Roman" panose="02020603050405020304" pitchFamily="18" charset="0"/>
                          <a:ea typeface="Times New Roman"/>
                          <a:cs typeface="Times New Roman" panose="02020603050405020304" pitchFamily="18" charset="0"/>
                          <a:sym typeface="Times New Roman"/>
                        </a:rPr>
                      </a:br>
                      <a:br>
                        <a:rPr lang="en-US" sz="1800" b="0">
                          <a:latin typeface="Times New Roman" panose="02020603050405020304" pitchFamily="18" charset="0"/>
                          <a:ea typeface="Times New Roman"/>
                          <a:cs typeface="Times New Roman" panose="02020603050405020304" pitchFamily="18" charset="0"/>
                          <a:sym typeface="Times New Roman"/>
                        </a:rPr>
                      </a:br>
                      <a:r>
                        <a:rPr lang="en-US" sz="1800" b="0">
                          <a:latin typeface="Times New Roman" panose="02020603050405020304" pitchFamily="18" charset="0"/>
                          <a:ea typeface="Times New Roman"/>
                          <a:cs typeface="Times New Roman" panose="02020603050405020304" pitchFamily="18" charset="0"/>
                          <a:sym typeface="Times New Roman"/>
                        </a:rPr>
                        <a:t>36</a:t>
                      </a:r>
                      <a:endParaRPr>
                        <a:latin typeface="Times New Roman" panose="02020603050405020304" pitchFamily="18" charset="0"/>
                        <a:cs typeface="Times New Roman" panose="02020603050405020304" pitchFamily="18" charset="0"/>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FF0000"/>
                        </a:buClr>
                        <a:buSzPts val="3200"/>
                        <a:buFont typeface="Times New Roman"/>
                        <a:buNone/>
                      </a:pPr>
                      <a:r>
                        <a:rPr lang="en-US" sz="320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1</a:t>
                      </a:r>
                      <a:r>
                        <a:rPr lang="en-US" sz="3200" dirty="0">
                          <a:solidFill>
                            <a:srgbClr val="FF0000"/>
                          </a:solidFill>
                          <a:latin typeface="Times New Roman" panose="02020603050405020304" pitchFamily="18" charset="0"/>
                          <a:ea typeface="Times New Roman"/>
                          <a:cs typeface="Times New Roman" panose="02020603050405020304" pitchFamily="18" charset="0"/>
                          <a:sym typeface="Times New Roman"/>
                        </a:rPr>
                        <a:t>/</a:t>
                      </a:r>
                      <a:r>
                        <a:rPr lang="en-US" sz="3200" baseline="-25000" dirty="0">
                          <a:solidFill>
                            <a:srgbClr val="FF0000"/>
                          </a:solidFill>
                          <a:latin typeface="Times New Roman" panose="02020603050405020304" pitchFamily="18" charset="0"/>
                          <a:ea typeface="Times New Roman"/>
                          <a:cs typeface="Times New Roman" panose="02020603050405020304" pitchFamily="18" charset="0"/>
                          <a:sym typeface="Times New Roman"/>
                        </a:rPr>
                        <a:t>2 </a:t>
                      </a:r>
                      <a:r>
                        <a:rPr lang="en-US" sz="3200" dirty="0">
                          <a:solidFill>
                            <a:srgbClr val="FF0000"/>
                          </a:solidFill>
                          <a:latin typeface="Times New Roman" panose="02020603050405020304" pitchFamily="18" charset="0"/>
                          <a:ea typeface="Times New Roman"/>
                          <a:cs typeface="Times New Roman" panose="02020603050405020304" pitchFamily="18" charset="0"/>
                          <a:sym typeface="Times New Roman"/>
                        </a:rPr>
                        <a:t>ox     </a:t>
                      </a:r>
                      <a:r>
                        <a:rPr lang="en-US" sz="3200" b="0" dirty="0">
                          <a:solidFill>
                            <a:srgbClr val="FF0000"/>
                          </a:solidFill>
                          <a:latin typeface="Times New Roman" panose="02020603050405020304" pitchFamily="18" charset="0"/>
                          <a:ea typeface="Times New Roman"/>
                          <a:cs typeface="Times New Roman" panose="02020603050405020304" pitchFamily="18" charset="0"/>
                          <a:sym typeface="Times New Roman"/>
                        </a:rPr>
                        <a:t>2C</a:t>
                      </a:r>
                      <a:r>
                        <a:rPr lang="en-US" sz="3200" b="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+2  </a:t>
                      </a:r>
                      <a:r>
                        <a:rPr lang="en-US" sz="3200" dirty="0">
                          <a:solidFill>
                            <a:srgbClr val="FF0000"/>
                          </a:solidFill>
                          <a:latin typeface="Times New Roman" panose="02020603050405020304" pitchFamily="18" charset="0"/>
                          <a:ea typeface="Times New Roman"/>
                          <a:cs typeface="Times New Roman" panose="02020603050405020304" pitchFamily="18" charset="0"/>
                          <a:sym typeface="Times New Roman"/>
                        </a:rPr>
                        <a:t>→  2</a:t>
                      </a:r>
                      <a:r>
                        <a:rPr lang="en-US" sz="3200" b="0" dirty="0">
                          <a:solidFill>
                            <a:srgbClr val="FF0000"/>
                          </a:solidFill>
                          <a:latin typeface="Times New Roman" panose="02020603050405020304" pitchFamily="18" charset="0"/>
                          <a:ea typeface="Times New Roman"/>
                          <a:cs typeface="Times New Roman" panose="02020603050405020304" pitchFamily="18" charset="0"/>
                          <a:sym typeface="Times New Roman"/>
                        </a:rPr>
                        <a:t>C</a:t>
                      </a:r>
                      <a:r>
                        <a:rPr lang="en-US" sz="3200" b="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+4  </a:t>
                      </a:r>
                      <a:r>
                        <a:rPr lang="en-US" sz="3200" dirty="0">
                          <a:solidFill>
                            <a:srgbClr val="FF0000"/>
                          </a:solidFill>
                          <a:latin typeface="Times New Roman" panose="02020603050405020304" pitchFamily="18" charset="0"/>
                          <a:ea typeface="Times New Roman"/>
                          <a:cs typeface="Times New Roman" panose="02020603050405020304" pitchFamily="18" charset="0"/>
                          <a:sym typeface="Times New Roman"/>
                        </a:rPr>
                        <a:t>+ 4e</a:t>
                      </a:r>
                      <a:r>
                        <a:rPr lang="en-US" sz="3200" baseline="30000" dirty="0">
                          <a:solidFill>
                            <a:srgbClr val="FF0000"/>
                          </a:solidFill>
                          <a:latin typeface="Times New Roman" panose="02020603050405020304" pitchFamily="18" charset="0"/>
                          <a:ea typeface="Times New Roman"/>
                          <a:cs typeface="Times New Roman" panose="02020603050405020304" pitchFamily="18" charset="0"/>
                          <a:sym typeface="Times New Roman"/>
                        </a:rPr>
                        <a:t>-1</a:t>
                      </a:r>
                      <a:r>
                        <a:rPr lang="en-US" sz="3200" dirty="0">
                          <a:solidFill>
                            <a:srgbClr val="FF0000"/>
                          </a:solidFill>
                          <a:latin typeface="Times New Roman" panose="02020603050405020304" pitchFamily="18" charset="0"/>
                          <a:ea typeface="Times New Roman"/>
                          <a:cs typeface="Times New Roman" panose="02020603050405020304" pitchFamily="18" charset="0"/>
                          <a:sym typeface="Times New Roman"/>
                        </a:rPr>
                        <a:t> </a:t>
                      </a:r>
                      <a:br>
                        <a:rPr lang="en-US" sz="3200" baseline="-25000" dirty="0">
                          <a:solidFill>
                            <a:srgbClr val="FF0000"/>
                          </a:solidFill>
                          <a:latin typeface="Times New Roman" panose="02020603050405020304" pitchFamily="18" charset="0"/>
                          <a:ea typeface="Times New Roman"/>
                          <a:cs typeface="Times New Roman" panose="02020603050405020304" pitchFamily="18" charset="0"/>
                          <a:sym typeface="Times New Roman"/>
                        </a:rPr>
                      </a:br>
                      <a:r>
                        <a:rPr lang="en-US" sz="3200" baseline="30000" dirty="0">
                          <a:solidFill>
                            <a:srgbClr val="3333CC"/>
                          </a:solidFill>
                          <a:latin typeface="Times New Roman" panose="02020603050405020304" pitchFamily="18" charset="0"/>
                          <a:ea typeface="Times New Roman"/>
                          <a:cs typeface="Times New Roman" panose="02020603050405020304" pitchFamily="18" charset="0"/>
                          <a:sym typeface="Times New Roman"/>
                        </a:rPr>
                        <a:t>1</a:t>
                      </a:r>
                      <a:r>
                        <a:rPr lang="en-US" sz="3200" dirty="0">
                          <a:solidFill>
                            <a:srgbClr val="3333CC"/>
                          </a:solidFill>
                          <a:latin typeface="Times New Roman" panose="02020603050405020304" pitchFamily="18" charset="0"/>
                          <a:ea typeface="Times New Roman"/>
                          <a:cs typeface="Times New Roman" panose="02020603050405020304" pitchFamily="18" charset="0"/>
                          <a:sym typeface="Times New Roman"/>
                        </a:rPr>
                        <a:t>/</a:t>
                      </a:r>
                      <a:r>
                        <a:rPr lang="en-US" sz="3200" baseline="-25000" dirty="0">
                          <a:solidFill>
                            <a:srgbClr val="3333CC"/>
                          </a:solidFill>
                          <a:latin typeface="Times New Roman" panose="02020603050405020304" pitchFamily="18" charset="0"/>
                          <a:ea typeface="Times New Roman"/>
                          <a:cs typeface="Times New Roman" panose="02020603050405020304" pitchFamily="18" charset="0"/>
                          <a:sym typeface="Times New Roman"/>
                        </a:rPr>
                        <a:t>2 </a:t>
                      </a:r>
                      <a:r>
                        <a:rPr lang="en-US" sz="3200" dirty="0">
                          <a:solidFill>
                            <a:srgbClr val="3333CC"/>
                          </a:solidFill>
                          <a:latin typeface="Times New Roman" panose="02020603050405020304" pitchFamily="18" charset="0"/>
                          <a:ea typeface="Times New Roman"/>
                          <a:cs typeface="Times New Roman" panose="02020603050405020304" pitchFamily="18" charset="0"/>
                          <a:sym typeface="Times New Roman"/>
                        </a:rPr>
                        <a:t>red    O</a:t>
                      </a:r>
                      <a:r>
                        <a:rPr lang="en-US" sz="3200" baseline="-25000" dirty="0">
                          <a:solidFill>
                            <a:srgbClr val="3333CC"/>
                          </a:solidFill>
                          <a:latin typeface="Times New Roman" panose="02020603050405020304" pitchFamily="18" charset="0"/>
                          <a:ea typeface="Times New Roman"/>
                          <a:cs typeface="Times New Roman" panose="02020603050405020304" pitchFamily="18" charset="0"/>
                          <a:sym typeface="Times New Roman"/>
                        </a:rPr>
                        <a:t>2</a:t>
                      </a:r>
                      <a:r>
                        <a:rPr lang="en-US" sz="3200" baseline="30000" dirty="0">
                          <a:solidFill>
                            <a:srgbClr val="3333CC"/>
                          </a:solidFill>
                          <a:latin typeface="Times New Roman" panose="02020603050405020304" pitchFamily="18" charset="0"/>
                          <a:ea typeface="Times New Roman"/>
                          <a:cs typeface="Times New Roman" panose="02020603050405020304" pitchFamily="18" charset="0"/>
                          <a:sym typeface="Times New Roman"/>
                        </a:rPr>
                        <a:t>0</a:t>
                      </a:r>
                      <a:r>
                        <a:rPr lang="en-US" sz="3200" dirty="0">
                          <a:solidFill>
                            <a:srgbClr val="3333CC"/>
                          </a:solidFill>
                          <a:latin typeface="Times New Roman" panose="02020603050405020304" pitchFamily="18" charset="0"/>
                          <a:ea typeface="Times New Roman"/>
                          <a:cs typeface="Times New Roman" panose="02020603050405020304" pitchFamily="18" charset="0"/>
                          <a:sym typeface="Times New Roman"/>
                        </a:rPr>
                        <a:t> + 4e</a:t>
                      </a:r>
                      <a:r>
                        <a:rPr lang="en-US" sz="3200" baseline="30000" dirty="0">
                          <a:solidFill>
                            <a:srgbClr val="3333CC"/>
                          </a:solidFill>
                          <a:latin typeface="Times New Roman" panose="02020603050405020304" pitchFamily="18" charset="0"/>
                          <a:ea typeface="Times New Roman"/>
                          <a:cs typeface="Times New Roman" panose="02020603050405020304" pitchFamily="18" charset="0"/>
                          <a:sym typeface="Times New Roman"/>
                        </a:rPr>
                        <a:t>-1</a:t>
                      </a:r>
                      <a:r>
                        <a:rPr lang="en-US" sz="3200" dirty="0">
                          <a:solidFill>
                            <a:srgbClr val="3333CC"/>
                          </a:solidFill>
                          <a:latin typeface="Times New Roman" panose="02020603050405020304" pitchFamily="18" charset="0"/>
                          <a:ea typeface="Times New Roman"/>
                          <a:cs typeface="Times New Roman" panose="02020603050405020304" pitchFamily="18" charset="0"/>
                          <a:sym typeface="Times New Roman"/>
                        </a:rPr>
                        <a:t> →  2O</a:t>
                      </a:r>
                      <a:r>
                        <a:rPr lang="en-US" sz="3200" baseline="-25000" dirty="0">
                          <a:solidFill>
                            <a:srgbClr val="3333CC"/>
                          </a:solidFill>
                          <a:latin typeface="Times New Roman" panose="02020603050405020304" pitchFamily="18" charset="0"/>
                          <a:ea typeface="Times New Roman"/>
                          <a:cs typeface="Times New Roman" panose="02020603050405020304" pitchFamily="18" charset="0"/>
                          <a:sym typeface="Times New Roman"/>
                        </a:rPr>
                        <a:t>2</a:t>
                      </a:r>
                      <a:r>
                        <a:rPr lang="en-US" sz="3200" baseline="30000" dirty="0">
                          <a:solidFill>
                            <a:srgbClr val="3333CC"/>
                          </a:solidFill>
                          <a:latin typeface="Times New Roman" panose="02020603050405020304" pitchFamily="18" charset="0"/>
                          <a:ea typeface="Times New Roman"/>
                          <a:cs typeface="Times New Roman" panose="02020603050405020304" pitchFamily="18" charset="0"/>
                          <a:sym typeface="Times New Roman"/>
                        </a:rPr>
                        <a:t>-2</a:t>
                      </a:r>
                      <a:r>
                        <a:rPr lang="en-US" sz="3200" dirty="0">
                          <a:solidFill>
                            <a:srgbClr val="3333CC"/>
                          </a:solidFill>
                          <a:latin typeface="Times New Roman" panose="02020603050405020304" pitchFamily="18" charset="0"/>
                          <a:ea typeface="Times New Roman"/>
                          <a:cs typeface="Times New Roman" panose="02020603050405020304" pitchFamily="18" charset="0"/>
                          <a:sym typeface="Times New Roman"/>
                        </a:rPr>
                        <a:t> </a:t>
                      </a:r>
                      <a:endParaRPr sz="3200" baseline="-25000" dirty="0">
                        <a:solidFill>
                          <a:srgbClr val="3333CC"/>
                        </a:solidFill>
                        <a:latin typeface="Times New Roman" panose="02020603050405020304" pitchFamily="18" charset="0"/>
                        <a:ea typeface="Times New Roman"/>
                        <a:cs typeface="Times New Roman" panose="02020603050405020304" pitchFamily="18" charset="0"/>
                        <a:sym typeface="Times New Roman"/>
                      </a:endParaRPr>
                    </a:p>
                    <a:p>
                      <a:pPr marL="0" marR="0" lvl="0" indent="0" algn="l" rtl="0">
                        <a:spcBef>
                          <a:spcPts val="0"/>
                        </a:spcBef>
                        <a:spcAft>
                          <a:spcPts val="0"/>
                        </a:spcAft>
                        <a:buNone/>
                      </a:pPr>
                      <a:r>
                        <a:rPr lang="en-US" sz="3200" dirty="0">
                          <a:solidFill>
                            <a:srgbClr val="FF0000"/>
                          </a:solidFill>
                          <a:latin typeface="Times New Roman" panose="02020603050405020304" pitchFamily="18" charset="0"/>
                          <a:ea typeface="Times New Roman"/>
                          <a:cs typeface="Times New Roman" panose="02020603050405020304" pitchFamily="18" charset="0"/>
                          <a:sym typeface="Times New Roman"/>
                        </a:rPr>
                        <a:t> </a:t>
                      </a:r>
                      <a:r>
                        <a:rPr lang="en-US" sz="3200" dirty="0">
                          <a:solidFill>
                            <a:srgbClr val="0C0C0C"/>
                          </a:solidFill>
                          <a:latin typeface="Times New Roman" panose="02020603050405020304" pitchFamily="18" charset="0"/>
                          <a:ea typeface="Times New Roman"/>
                          <a:cs typeface="Times New Roman" panose="02020603050405020304" pitchFamily="18" charset="0"/>
                          <a:sym typeface="Times New Roman"/>
                        </a:rPr>
                        <a:t>Net       </a:t>
                      </a:r>
                      <a:r>
                        <a:rPr lang="en-US" sz="3200" b="0" dirty="0">
                          <a:solidFill>
                            <a:srgbClr val="0C0C0C"/>
                          </a:solidFill>
                          <a:latin typeface="Times New Roman" panose="02020603050405020304" pitchFamily="18" charset="0"/>
                          <a:ea typeface="Times New Roman"/>
                          <a:cs typeface="Times New Roman" panose="02020603050405020304" pitchFamily="18" charset="0"/>
                          <a:sym typeface="Times New Roman"/>
                        </a:rPr>
                        <a:t>2C</a:t>
                      </a:r>
                      <a:r>
                        <a:rPr lang="en-US" sz="3200" b="0" baseline="30000" dirty="0">
                          <a:solidFill>
                            <a:srgbClr val="0C0C0C"/>
                          </a:solidFill>
                          <a:latin typeface="Times New Roman" panose="02020603050405020304" pitchFamily="18" charset="0"/>
                          <a:ea typeface="Times New Roman"/>
                          <a:cs typeface="Times New Roman" panose="02020603050405020304" pitchFamily="18" charset="0"/>
                          <a:sym typeface="Times New Roman"/>
                        </a:rPr>
                        <a:t>+2 </a:t>
                      </a:r>
                      <a:r>
                        <a:rPr lang="en-US" sz="3200" dirty="0">
                          <a:solidFill>
                            <a:srgbClr val="0C0C0C"/>
                          </a:solidFill>
                          <a:latin typeface="Times New Roman" panose="02020603050405020304" pitchFamily="18" charset="0"/>
                          <a:ea typeface="Times New Roman"/>
                          <a:cs typeface="Times New Roman" panose="02020603050405020304" pitchFamily="18" charset="0"/>
                          <a:sym typeface="Times New Roman"/>
                        </a:rPr>
                        <a:t>+ O</a:t>
                      </a:r>
                      <a:r>
                        <a:rPr lang="en-US" sz="3200" baseline="-25000" dirty="0">
                          <a:solidFill>
                            <a:srgbClr val="0C0C0C"/>
                          </a:solidFill>
                          <a:latin typeface="Times New Roman" panose="02020603050405020304" pitchFamily="18" charset="0"/>
                          <a:ea typeface="Times New Roman"/>
                          <a:cs typeface="Times New Roman" panose="02020603050405020304" pitchFamily="18" charset="0"/>
                          <a:sym typeface="Times New Roman"/>
                        </a:rPr>
                        <a:t>2</a:t>
                      </a:r>
                      <a:r>
                        <a:rPr lang="en-US" sz="3200" baseline="30000" dirty="0">
                          <a:solidFill>
                            <a:srgbClr val="0C0C0C"/>
                          </a:solidFill>
                          <a:latin typeface="Times New Roman" panose="02020603050405020304" pitchFamily="18" charset="0"/>
                          <a:ea typeface="Times New Roman"/>
                          <a:cs typeface="Times New Roman" panose="02020603050405020304" pitchFamily="18" charset="0"/>
                          <a:sym typeface="Times New Roman"/>
                        </a:rPr>
                        <a:t>0</a:t>
                      </a:r>
                      <a:r>
                        <a:rPr lang="en-US" sz="3200" dirty="0">
                          <a:solidFill>
                            <a:srgbClr val="0C0C0C"/>
                          </a:solidFill>
                          <a:latin typeface="Times New Roman" panose="02020603050405020304" pitchFamily="18" charset="0"/>
                          <a:ea typeface="Times New Roman"/>
                          <a:cs typeface="Times New Roman" panose="02020603050405020304" pitchFamily="18" charset="0"/>
                          <a:sym typeface="Times New Roman"/>
                        </a:rPr>
                        <a:t>   →  2</a:t>
                      </a:r>
                      <a:r>
                        <a:rPr lang="en-US" sz="3200" b="0" dirty="0">
                          <a:solidFill>
                            <a:srgbClr val="0C0C0C"/>
                          </a:solidFill>
                          <a:latin typeface="Times New Roman" panose="02020603050405020304" pitchFamily="18" charset="0"/>
                          <a:ea typeface="Times New Roman"/>
                          <a:cs typeface="Times New Roman" panose="02020603050405020304" pitchFamily="18" charset="0"/>
                          <a:sym typeface="Times New Roman"/>
                        </a:rPr>
                        <a:t>C</a:t>
                      </a:r>
                      <a:r>
                        <a:rPr lang="en-US" sz="3200" b="0" baseline="30000" dirty="0">
                          <a:solidFill>
                            <a:srgbClr val="0C0C0C"/>
                          </a:solidFill>
                          <a:latin typeface="Times New Roman" panose="02020603050405020304" pitchFamily="18" charset="0"/>
                          <a:ea typeface="Times New Roman"/>
                          <a:cs typeface="Times New Roman" panose="02020603050405020304" pitchFamily="18" charset="0"/>
                          <a:sym typeface="Times New Roman"/>
                        </a:rPr>
                        <a:t>+4  </a:t>
                      </a:r>
                      <a:r>
                        <a:rPr lang="en-US" sz="3200" dirty="0">
                          <a:solidFill>
                            <a:srgbClr val="0C0C0C"/>
                          </a:solidFill>
                          <a:latin typeface="Times New Roman" panose="02020603050405020304" pitchFamily="18" charset="0"/>
                          <a:ea typeface="Times New Roman"/>
                          <a:cs typeface="Times New Roman" panose="02020603050405020304" pitchFamily="18" charset="0"/>
                          <a:sym typeface="Times New Roman"/>
                        </a:rPr>
                        <a:t>+ 2O</a:t>
                      </a:r>
                      <a:r>
                        <a:rPr lang="en-US" sz="3200" baseline="-25000" dirty="0">
                          <a:solidFill>
                            <a:srgbClr val="0C0C0C"/>
                          </a:solidFill>
                          <a:latin typeface="Times New Roman" panose="02020603050405020304" pitchFamily="18" charset="0"/>
                          <a:ea typeface="Times New Roman"/>
                          <a:cs typeface="Times New Roman" panose="02020603050405020304" pitchFamily="18" charset="0"/>
                          <a:sym typeface="Times New Roman"/>
                        </a:rPr>
                        <a:t>2</a:t>
                      </a:r>
                      <a:r>
                        <a:rPr lang="en-US" sz="3200" baseline="30000" dirty="0">
                          <a:solidFill>
                            <a:srgbClr val="0C0C0C"/>
                          </a:solidFill>
                          <a:latin typeface="Times New Roman" panose="02020603050405020304" pitchFamily="18" charset="0"/>
                          <a:ea typeface="Times New Roman"/>
                          <a:cs typeface="Times New Roman" panose="02020603050405020304" pitchFamily="18" charset="0"/>
                          <a:sym typeface="Times New Roman"/>
                        </a:rPr>
                        <a:t>-2</a:t>
                      </a:r>
                      <a:r>
                        <a:rPr lang="en-US" sz="3200" dirty="0">
                          <a:solidFill>
                            <a:srgbClr val="0C0C0C"/>
                          </a:solidFill>
                          <a:latin typeface="Times New Roman" panose="02020603050405020304" pitchFamily="18" charset="0"/>
                          <a:ea typeface="Times New Roman"/>
                          <a:cs typeface="Times New Roman" panose="02020603050405020304" pitchFamily="18" charset="0"/>
                          <a:sym typeface="Times New Roman"/>
                        </a:rPr>
                        <a:t> </a:t>
                      </a:r>
                      <a:endParaRPr dirty="0">
                        <a:latin typeface="Times New Roman" panose="02020603050405020304" pitchFamily="18" charset="0"/>
                        <a:cs typeface="Times New Roman" panose="02020603050405020304" pitchFamily="18" charset="0"/>
                      </a:endParaRPr>
                    </a:p>
                    <a:p>
                      <a:pPr marL="0" marR="0" lvl="0" indent="0" algn="l" rtl="0">
                        <a:spcBef>
                          <a:spcPts val="0"/>
                        </a:spcBef>
                        <a:spcAft>
                          <a:spcPts val="0"/>
                        </a:spcAft>
                        <a:buNone/>
                      </a:pPr>
                      <a:br>
                        <a:rPr lang="en-US" sz="3200" dirty="0">
                          <a:solidFill>
                            <a:srgbClr val="FF0000"/>
                          </a:solidFill>
                          <a:latin typeface="Times New Roman" panose="02020603050405020304" pitchFamily="18" charset="0"/>
                          <a:ea typeface="Times New Roman"/>
                          <a:cs typeface="Times New Roman" panose="02020603050405020304" pitchFamily="18" charset="0"/>
                          <a:sym typeface="Times New Roman"/>
                        </a:rPr>
                      </a:br>
                      <a:r>
                        <a:rPr lang="en-US" sz="1800" dirty="0">
                          <a:solidFill>
                            <a:srgbClr val="FF0000"/>
                          </a:solidFill>
                          <a:latin typeface="Times New Roman" panose="02020603050405020304" pitchFamily="18" charset="0"/>
                          <a:ea typeface="Times New Roman"/>
                          <a:cs typeface="Times New Roman" panose="02020603050405020304" pitchFamily="18" charset="0"/>
                          <a:sym typeface="Times New Roman"/>
                        </a:rPr>
                        <a:t> </a:t>
                      </a:r>
                      <a:endParaRPr sz="3200" dirty="0">
                        <a:solidFill>
                          <a:srgbClr val="FF0000"/>
                        </a:solidFill>
                        <a:latin typeface="Times New Roman" panose="02020603050405020304" pitchFamily="18" charset="0"/>
                        <a:ea typeface="Times New Roman"/>
                        <a:cs typeface="Times New Roman" panose="02020603050405020304" pitchFamily="18" charset="0"/>
                        <a:sym typeface="Times New Roman"/>
                      </a:endParaRPr>
                    </a:p>
                    <a:p>
                      <a:pPr marL="0" marR="0" lvl="0" indent="0" algn="l" rtl="0">
                        <a:spcBef>
                          <a:spcPts val="0"/>
                        </a:spcBef>
                        <a:spcAft>
                          <a:spcPts val="0"/>
                        </a:spcAft>
                        <a:buNone/>
                      </a:pPr>
                      <a:r>
                        <a:rPr lang="en-US" sz="2800" dirty="0">
                          <a:solidFill>
                            <a:schemeClr val="dk1"/>
                          </a:solidFill>
                          <a:latin typeface="Times New Roman" panose="02020603050405020304" pitchFamily="18" charset="0"/>
                          <a:ea typeface="Times New Roman"/>
                          <a:cs typeface="Times New Roman" panose="02020603050405020304" pitchFamily="18" charset="0"/>
                          <a:sym typeface="Times New Roman"/>
                        </a:rPr>
                        <a:t>This is tricky:  C changes through arrow.  </a:t>
                      </a:r>
                      <a:br>
                        <a:rPr lang="en-US" sz="2800" dirty="0">
                          <a:solidFill>
                            <a:schemeClr val="dk1"/>
                          </a:solidFill>
                          <a:latin typeface="Times New Roman" panose="02020603050405020304" pitchFamily="18" charset="0"/>
                          <a:ea typeface="Times New Roman"/>
                          <a:cs typeface="Times New Roman" panose="02020603050405020304" pitchFamily="18" charset="0"/>
                          <a:sym typeface="Times New Roman"/>
                        </a:rPr>
                      </a:br>
                      <a:r>
                        <a:rPr lang="en-US" sz="2800" dirty="0">
                          <a:solidFill>
                            <a:schemeClr val="dk1"/>
                          </a:solidFill>
                          <a:latin typeface="Times New Roman" panose="02020603050405020304" pitchFamily="18" charset="0"/>
                          <a:ea typeface="Times New Roman"/>
                          <a:cs typeface="Times New Roman" panose="02020603050405020304" pitchFamily="18" charset="0"/>
                          <a:sym typeface="Times New Roman"/>
                        </a:rPr>
                        <a:t>Only some oxygen atoms change from  0 → -2  </a:t>
                      </a:r>
                      <a:endParaRPr sz="2400" dirty="0">
                        <a:solidFill>
                          <a:schemeClr val="dk1"/>
                        </a:solidFill>
                        <a:latin typeface="Times New Roman" panose="02020603050405020304" pitchFamily="18" charset="0"/>
                        <a:ea typeface="Times New Roman"/>
                        <a:cs typeface="Times New Roman" panose="02020603050405020304" pitchFamily="18" charset="0"/>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01"/>
        <p:cNvGrpSpPr/>
        <p:nvPr/>
      </p:nvGrpSpPr>
      <p:grpSpPr>
        <a:xfrm>
          <a:off x="0" y="0"/>
          <a:ext cx="0" cy="0"/>
          <a:chOff x="0" y="0"/>
          <a:chExt cx="0" cy="0"/>
        </a:xfrm>
      </p:grpSpPr>
      <p:sp>
        <p:nvSpPr>
          <p:cNvPr id="1302" name="Google Shape;1302;p17"/>
          <p:cNvSpPr txBox="1">
            <a:spLocks noGrp="1"/>
          </p:cNvSpPr>
          <p:nvPr>
            <p:ph type="ctrTitle"/>
          </p:nvPr>
        </p:nvSpPr>
        <p:spPr>
          <a:xfrm>
            <a:off x="0" y="0"/>
            <a:ext cx="9144000" cy="19812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a:latin typeface="Times New Roman"/>
                <a:ea typeface="Times New Roman"/>
                <a:cs typeface="Times New Roman"/>
                <a:sym typeface="Times New Roman"/>
              </a:rPr>
              <a:t>Redox Class #2 </a:t>
            </a:r>
            <a:br>
              <a:rPr lang="en-US">
                <a:latin typeface="Times New Roman"/>
                <a:ea typeface="Times New Roman"/>
                <a:cs typeface="Times New Roman"/>
                <a:sym typeface="Times New Roman"/>
              </a:rPr>
            </a:br>
            <a:r>
              <a:rPr lang="en-US">
                <a:latin typeface="Times New Roman"/>
                <a:ea typeface="Times New Roman"/>
                <a:cs typeface="Times New Roman"/>
                <a:sym typeface="Times New Roman"/>
              </a:rPr>
              <a:t>       assigning oxidation numbers plus</a:t>
            </a:r>
            <a:br>
              <a:rPr lang="en-US">
                <a:latin typeface="Times New Roman"/>
                <a:ea typeface="Times New Roman"/>
                <a:cs typeface="Times New Roman"/>
                <a:sym typeface="Times New Roman"/>
              </a:rPr>
            </a:br>
            <a:r>
              <a:rPr lang="en-US">
                <a:latin typeface="Times New Roman"/>
                <a:ea typeface="Times New Roman"/>
                <a:cs typeface="Times New Roman"/>
                <a:sym typeface="Times New Roman"/>
              </a:rPr>
              <a:t>       how </a:t>
            </a:r>
            <a:r>
              <a:rPr lang="en-US" b="1" u="sng">
                <a:solidFill>
                  <a:srgbClr val="3333CC"/>
                </a:solidFill>
                <a:latin typeface="Times New Roman"/>
                <a:ea typeface="Times New Roman"/>
                <a:cs typeface="Times New Roman"/>
                <a:sym typeface="Times New Roman"/>
              </a:rPr>
              <a:t>voltaic cells</a:t>
            </a:r>
            <a:r>
              <a:rPr lang="en-US" b="1">
                <a:solidFill>
                  <a:srgbClr val="3333CC"/>
                </a:solidFill>
                <a:latin typeface="Times New Roman"/>
                <a:ea typeface="Times New Roman"/>
                <a:cs typeface="Times New Roman"/>
                <a:sym typeface="Times New Roman"/>
              </a:rPr>
              <a:t> </a:t>
            </a:r>
            <a:r>
              <a:rPr lang="en-US">
                <a:latin typeface="Times New Roman"/>
                <a:ea typeface="Times New Roman"/>
                <a:cs typeface="Times New Roman"/>
                <a:sym typeface="Times New Roman"/>
              </a:rPr>
              <a:t>work.</a:t>
            </a:r>
            <a:endParaRPr/>
          </a:p>
        </p:txBody>
      </p:sp>
      <p:sp>
        <p:nvSpPr>
          <p:cNvPr id="1303" name="Google Shape;1303;p17"/>
          <p:cNvSpPr txBox="1">
            <a:spLocks noGrp="1"/>
          </p:cNvSpPr>
          <p:nvPr>
            <p:ph type="subTitle" idx="1"/>
          </p:nvPr>
        </p:nvSpPr>
        <p:spPr>
          <a:xfrm>
            <a:off x="0" y="6248400"/>
            <a:ext cx="9144000" cy="609601"/>
          </a:xfrm>
          <a:prstGeom prst="rect">
            <a:avLst/>
          </a:prstGeom>
          <a:solidFill>
            <a:srgbClr val="FFC000"/>
          </a:solid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3200"/>
              <a:buFont typeface="Arial"/>
              <a:buNone/>
            </a:pPr>
            <a:r>
              <a:rPr lang="en-US">
                <a:solidFill>
                  <a:schemeClr val="dk1"/>
                </a:solidFill>
                <a:latin typeface="Times New Roman"/>
                <a:ea typeface="Times New Roman"/>
                <a:cs typeface="Times New Roman"/>
                <a:sym typeface="Times New Roman"/>
              </a:rPr>
              <a:t>If you didn’t read the BASICS yet, ask yourself why?</a:t>
            </a:r>
            <a:r>
              <a:rPr lang="en-US" b="1">
                <a:solidFill>
                  <a:schemeClr val="dk1"/>
                </a:solidFill>
                <a:latin typeface="Times New Roman"/>
                <a:ea typeface="Times New Roman"/>
                <a:cs typeface="Times New Roman"/>
                <a:sym typeface="Times New Roman"/>
              </a:rPr>
              <a:t> </a:t>
            </a:r>
            <a:endParaRPr/>
          </a:p>
        </p:txBody>
      </p:sp>
      <p:pic>
        <p:nvPicPr>
          <p:cNvPr id="1304" name="Google Shape;1304;p17" descr="http://www.unofficialbmw.com/images/battery/diehard_grp48.jpg"/>
          <p:cNvPicPr preferRelativeResize="0"/>
          <p:nvPr/>
        </p:nvPicPr>
        <p:blipFill rotWithShape="1">
          <a:blip r:embed="rId3">
            <a:alphaModFix/>
          </a:blip>
          <a:srcRect/>
          <a:stretch/>
        </p:blipFill>
        <p:spPr>
          <a:xfrm>
            <a:off x="166451" y="1981200"/>
            <a:ext cx="4038600" cy="4038600"/>
          </a:xfrm>
          <a:prstGeom prst="rect">
            <a:avLst/>
          </a:prstGeom>
          <a:noFill/>
          <a:ln>
            <a:noFill/>
          </a:ln>
        </p:spPr>
      </p:pic>
      <p:pic>
        <p:nvPicPr>
          <p:cNvPr id="1305" name="Google Shape;1305;p17" descr="Duracell Batteries, AA size"/>
          <p:cNvPicPr preferRelativeResize="0"/>
          <p:nvPr/>
        </p:nvPicPr>
        <p:blipFill rotWithShape="1">
          <a:blip r:embed="rId4">
            <a:alphaModFix/>
          </a:blip>
          <a:srcRect l="24637" t="10145" r="24637" b="8695"/>
          <a:stretch/>
        </p:blipFill>
        <p:spPr>
          <a:xfrm rot="327268">
            <a:off x="6766442" y="1943049"/>
            <a:ext cx="1857439" cy="2971902"/>
          </a:xfrm>
          <a:prstGeom prst="rect">
            <a:avLst/>
          </a:prstGeom>
          <a:noFill/>
          <a:ln>
            <a:noFill/>
          </a:ln>
        </p:spPr>
      </p:pic>
      <p:pic>
        <p:nvPicPr>
          <p:cNvPr id="1306" name="Google Shape;1306;p17" descr="http://images.mylot.com/userImages/images/postphotos/2385999.jpg"/>
          <p:cNvPicPr preferRelativeResize="0"/>
          <p:nvPr/>
        </p:nvPicPr>
        <p:blipFill rotWithShape="1">
          <a:blip r:embed="rId5">
            <a:alphaModFix/>
          </a:blip>
          <a:srcRect l="20042" t="-6721" r="16800"/>
          <a:stretch/>
        </p:blipFill>
        <p:spPr>
          <a:xfrm rot="-343555">
            <a:off x="4607997" y="2955963"/>
            <a:ext cx="1371600" cy="231767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1" name="Google Shape;1311;p18"/>
          <p:cNvSpPr txBox="1"/>
          <p:nvPr/>
        </p:nvSpPr>
        <p:spPr>
          <a:xfrm>
            <a:off x="0" y="0"/>
            <a:ext cx="9144000" cy="30469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200"/>
              <a:buFont typeface="Arial"/>
              <a:buNone/>
            </a:pPr>
            <a:r>
              <a:rPr lang="en-US" sz="3200" b="0" i="0" u="none" strike="noStrike" cap="none">
                <a:solidFill>
                  <a:srgbClr val="FF0000"/>
                </a:solidFill>
                <a:latin typeface="Times New Roman"/>
                <a:ea typeface="Times New Roman"/>
                <a:cs typeface="Times New Roman"/>
                <a:sym typeface="Times New Roman"/>
              </a:rPr>
              <a:t>To see if any chemical reaction is ALSO redox, you have to determine if the oxidation numbers, or ion charges change going though the reaction arrow.  </a:t>
            </a:r>
            <a:endParaRPr/>
          </a:p>
          <a:p>
            <a:pPr marL="0" marR="0" lvl="0" indent="0" algn="l" rtl="0">
              <a:spcBef>
                <a:spcPts val="0"/>
              </a:spcBef>
              <a:spcAft>
                <a:spcPts val="0"/>
              </a:spcAft>
              <a:buClr>
                <a:srgbClr val="3333CC"/>
              </a:buClr>
              <a:buSzPts val="3200"/>
              <a:buFont typeface="Arial"/>
              <a:buNone/>
            </a:pPr>
            <a:r>
              <a:rPr lang="en-US" sz="3200" b="0" i="0" u="none" strike="noStrike" cap="none">
                <a:solidFill>
                  <a:srgbClr val="3333CC"/>
                </a:solidFill>
                <a:latin typeface="Times New Roman"/>
                <a:ea typeface="Times New Roman"/>
                <a:cs typeface="Times New Roman"/>
                <a:sym typeface="Times New Roman"/>
              </a:rPr>
              <a:t>Put the oxidation numbers into each equation, then state the type of chemical reaction/reactions have occurred.  The first on is an example.</a:t>
            </a:r>
            <a:endParaRPr/>
          </a:p>
        </p:txBody>
      </p:sp>
      <p:graphicFrame>
        <p:nvGraphicFramePr>
          <p:cNvPr id="1312" name="Google Shape;1312;p18"/>
          <p:cNvGraphicFramePr/>
          <p:nvPr/>
        </p:nvGraphicFramePr>
        <p:xfrm>
          <a:off x="0" y="3046988"/>
          <a:ext cx="9144000" cy="3811000"/>
        </p:xfrm>
        <a:graphic>
          <a:graphicData uri="http://schemas.openxmlformats.org/drawingml/2006/table">
            <a:tbl>
              <a:tblPr firstRow="1" bandRow="1">
                <a:noFill/>
                <a:tableStyleId>{5FB909D3-0342-433C-B03B-212B399BE42C}</a:tableStyleId>
              </a:tblPr>
              <a:tblGrid>
                <a:gridCol w="685800">
                  <a:extLst>
                    <a:ext uri="{9D8B030D-6E8A-4147-A177-3AD203B41FA5}">
                      <a16:colId xmlns:a16="http://schemas.microsoft.com/office/drawing/2014/main" val="20000"/>
                    </a:ext>
                  </a:extLst>
                </a:gridCol>
                <a:gridCol w="3352800">
                  <a:extLst>
                    <a:ext uri="{9D8B030D-6E8A-4147-A177-3AD203B41FA5}">
                      <a16:colId xmlns:a16="http://schemas.microsoft.com/office/drawing/2014/main" val="20001"/>
                    </a:ext>
                  </a:extLst>
                </a:gridCol>
                <a:gridCol w="28194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412100">
                <a:tc>
                  <a:txBody>
                    <a:bodyPr/>
                    <a:lstStyle/>
                    <a:p>
                      <a:pPr marL="0" marR="0" lvl="0" indent="0" algn="ctr" rtl="0">
                        <a:spcBef>
                          <a:spcPts val="0"/>
                        </a:spcBef>
                        <a:spcAft>
                          <a:spcPts val="0"/>
                        </a:spcAft>
                        <a:buNone/>
                      </a:pPr>
                      <a:endParaRPr sz="1800" b="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1800" b="0">
                          <a:solidFill>
                            <a:schemeClr val="dk1"/>
                          </a:solidFill>
                          <a:latin typeface="Times New Roman"/>
                          <a:ea typeface="Times New Roman"/>
                          <a:cs typeface="Times New Roman"/>
                          <a:sym typeface="Times New Roman"/>
                        </a:rPr>
                        <a:t>Reactants</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1800" b="0">
                          <a:solidFill>
                            <a:schemeClr val="dk1"/>
                          </a:solidFill>
                          <a:latin typeface="Times New Roman"/>
                          <a:ea typeface="Times New Roman"/>
                          <a:cs typeface="Times New Roman"/>
                          <a:sym typeface="Times New Roman"/>
                        </a:rPr>
                        <a:t>Products</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1800" b="0">
                          <a:solidFill>
                            <a:schemeClr val="dk1"/>
                          </a:solidFill>
                          <a:latin typeface="Times New Roman"/>
                          <a:ea typeface="Times New Roman"/>
                          <a:cs typeface="Times New Roman"/>
                          <a:sym typeface="Times New Roman"/>
                        </a:rPr>
                        <a:t>Reaction types</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1550375">
                <a:tc>
                  <a:txBody>
                    <a:bodyPr/>
                    <a:lstStyle/>
                    <a:p>
                      <a:pPr marL="0" marR="0" lvl="0" indent="0" algn="ctr" rtl="0">
                        <a:spcBef>
                          <a:spcPts val="0"/>
                        </a:spcBef>
                        <a:spcAft>
                          <a:spcPts val="0"/>
                        </a:spcAft>
                        <a:buNone/>
                      </a:pPr>
                      <a:r>
                        <a:rPr lang="en-US" sz="1800" b="0">
                          <a:solidFill>
                            <a:schemeClr val="dk1"/>
                          </a:solidFill>
                          <a:latin typeface="Times New Roman"/>
                          <a:ea typeface="Times New Roman"/>
                          <a:cs typeface="Times New Roman"/>
                          <a:sym typeface="Times New Roman"/>
                        </a:rPr>
                        <a:t>ex</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2400" b="0">
                          <a:solidFill>
                            <a:schemeClr val="dk1"/>
                          </a:solidFill>
                          <a:latin typeface="Times New Roman"/>
                          <a:ea typeface="Times New Roman"/>
                          <a:cs typeface="Times New Roman"/>
                          <a:sym typeface="Times New Roman"/>
                        </a:rPr>
                        <a:t>Ni</a:t>
                      </a:r>
                      <a:r>
                        <a:rPr lang="en-US" sz="2400" b="0" baseline="-25000">
                          <a:solidFill>
                            <a:schemeClr val="dk1"/>
                          </a:solidFill>
                          <a:latin typeface="Times New Roman"/>
                          <a:ea typeface="Times New Roman"/>
                          <a:cs typeface="Times New Roman"/>
                          <a:sym typeface="Times New Roman"/>
                        </a:rPr>
                        <a:t>(S)</a:t>
                      </a:r>
                      <a:r>
                        <a:rPr lang="en-US" sz="2400" b="0">
                          <a:solidFill>
                            <a:schemeClr val="dk1"/>
                          </a:solidFill>
                          <a:latin typeface="Times New Roman"/>
                          <a:ea typeface="Times New Roman"/>
                          <a:cs typeface="Times New Roman"/>
                          <a:sym typeface="Times New Roman"/>
                        </a:rPr>
                        <a:t> + CuSO</a:t>
                      </a:r>
                      <a:r>
                        <a:rPr lang="en-US" sz="2400" b="0" baseline="-25000">
                          <a:solidFill>
                            <a:schemeClr val="dk1"/>
                          </a:solidFill>
                          <a:latin typeface="Times New Roman"/>
                          <a:ea typeface="Times New Roman"/>
                          <a:cs typeface="Times New Roman"/>
                          <a:sym typeface="Times New Roman"/>
                        </a:rPr>
                        <a:t>4(AQ) </a:t>
                      </a:r>
                      <a:r>
                        <a:rPr lang="en-US" sz="2400" b="0">
                          <a:solidFill>
                            <a:schemeClr val="dk1"/>
                          </a:solidFill>
                          <a:latin typeface="Times New Roman"/>
                          <a:ea typeface="Times New Roman"/>
                          <a:cs typeface="Times New Roman"/>
                          <a:sym typeface="Times New Roman"/>
                        </a:rPr>
                        <a:t>→</a:t>
                      </a:r>
                      <a:br>
                        <a:rPr lang="en-US" sz="2400" b="0">
                          <a:solidFill>
                            <a:schemeClr val="dk1"/>
                          </a:solidFill>
                          <a:latin typeface="Times New Roman"/>
                          <a:ea typeface="Times New Roman"/>
                          <a:cs typeface="Times New Roman"/>
                          <a:sym typeface="Times New Roman"/>
                        </a:rPr>
                      </a:br>
                      <a:endParaRPr sz="2400" b="0">
                        <a:solidFill>
                          <a:schemeClr val="dk1"/>
                        </a:solidFill>
                        <a:latin typeface="Times New Roman"/>
                        <a:ea typeface="Times New Roman"/>
                        <a:cs typeface="Times New Roman"/>
                        <a:sym typeface="Times New Roman"/>
                      </a:endParaRPr>
                    </a:p>
                    <a:p>
                      <a:pPr marL="0" marR="0" lvl="0" indent="0" algn="r" rtl="0">
                        <a:lnSpc>
                          <a:spcPct val="100000"/>
                        </a:lnSpc>
                        <a:spcBef>
                          <a:spcPts val="0"/>
                        </a:spcBef>
                        <a:spcAft>
                          <a:spcPts val="0"/>
                        </a:spcAft>
                        <a:buClr>
                          <a:schemeClr val="dk1"/>
                        </a:buClr>
                        <a:buSzPts val="2400"/>
                        <a:buFont typeface="Times New Roman"/>
                        <a:buNone/>
                      </a:pPr>
                      <a:r>
                        <a:rPr lang="en-US" sz="2400" b="0">
                          <a:solidFill>
                            <a:schemeClr val="dk1"/>
                          </a:solidFill>
                          <a:latin typeface="Times New Roman"/>
                          <a:ea typeface="Times New Roman"/>
                          <a:cs typeface="Times New Roman"/>
                          <a:sym typeface="Times New Roman"/>
                        </a:rPr>
                        <a:t>Ni</a:t>
                      </a:r>
                      <a:r>
                        <a:rPr lang="en-US" sz="2400" b="0" baseline="30000">
                          <a:solidFill>
                            <a:schemeClr val="dk1"/>
                          </a:solidFill>
                          <a:latin typeface="Times New Roman"/>
                          <a:ea typeface="Times New Roman"/>
                          <a:cs typeface="Times New Roman"/>
                          <a:sym typeface="Times New Roman"/>
                        </a:rPr>
                        <a:t>0</a:t>
                      </a:r>
                      <a:r>
                        <a:rPr lang="en-US" sz="2400" b="0">
                          <a:solidFill>
                            <a:schemeClr val="dk1"/>
                          </a:solidFill>
                          <a:latin typeface="Times New Roman"/>
                          <a:ea typeface="Times New Roman"/>
                          <a:cs typeface="Times New Roman"/>
                          <a:sym typeface="Times New Roman"/>
                        </a:rPr>
                        <a:t> + Cu</a:t>
                      </a:r>
                      <a:r>
                        <a:rPr lang="en-US" sz="2400" b="0" baseline="30000">
                          <a:solidFill>
                            <a:schemeClr val="dk1"/>
                          </a:solidFill>
                          <a:latin typeface="Times New Roman"/>
                          <a:ea typeface="Times New Roman"/>
                          <a:cs typeface="Times New Roman"/>
                          <a:sym typeface="Times New Roman"/>
                        </a:rPr>
                        <a:t>+2</a:t>
                      </a:r>
                      <a:r>
                        <a:rPr lang="en-US" sz="2400" b="0">
                          <a:solidFill>
                            <a:schemeClr val="dk1"/>
                          </a:solidFill>
                          <a:latin typeface="Times New Roman"/>
                          <a:ea typeface="Times New Roman"/>
                          <a:cs typeface="Times New Roman"/>
                          <a:sym typeface="Times New Roman"/>
                        </a:rPr>
                        <a:t>SO</a:t>
                      </a:r>
                      <a:r>
                        <a:rPr lang="en-US" sz="2400" b="0" baseline="-25000">
                          <a:solidFill>
                            <a:schemeClr val="dk1"/>
                          </a:solidFill>
                          <a:latin typeface="Times New Roman"/>
                          <a:ea typeface="Times New Roman"/>
                          <a:cs typeface="Times New Roman"/>
                          <a:sym typeface="Times New Roman"/>
                        </a:rPr>
                        <a:t>4</a:t>
                      </a:r>
                      <a:r>
                        <a:rPr lang="en-US" sz="2400" b="0" baseline="30000">
                          <a:solidFill>
                            <a:schemeClr val="dk1"/>
                          </a:solidFill>
                          <a:latin typeface="Times New Roman"/>
                          <a:ea typeface="Times New Roman"/>
                          <a:cs typeface="Times New Roman"/>
                          <a:sym typeface="Times New Roman"/>
                        </a:rPr>
                        <a:t>-2</a:t>
                      </a:r>
                      <a:r>
                        <a:rPr lang="en-US" sz="2400" b="0" baseline="-25000">
                          <a:solidFill>
                            <a:schemeClr val="dk1"/>
                          </a:solidFill>
                          <a:latin typeface="Times New Roman"/>
                          <a:ea typeface="Times New Roman"/>
                          <a:cs typeface="Times New Roman"/>
                          <a:sym typeface="Times New Roman"/>
                        </a:rPr>
                        <a:t> </a:t>
                      </a:r>
                      <a:r>
                        <a:rPr lang="en-US" sz="2400" b="0">
                          <a:solidFill>
                            <a:schemeClr val="dk1"/>
                          </a:solidFill>
                          <a:latin typeface="Times New Roman"/>
                          <a:ea typeface="Times New Roman"/>
                          <a:cs typeface="Times New Roman"/>
                          <a:sym typeface="Times New Roman"/>
                        </a:rPr>
                        <a:t>→</a:t>
                      </a:r>
                      <a:endParaRPr/>
                    </a:p>
                  </a:txBody>
                  <a:tcPr marL="91450" marR="91450" marT="45725" marB="45725" anchor="ctr">
                    <a:lnL w="12700" cap="flat" cmpd="sng">
                      <a:solidFill>
                        <a:schemeClr val="dk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Times New Roman"/>
                        <a:buNone/>
                      </a:pPr>
                      <a:r>
                        <a:rPr lang="en-US" sz="2400" b="0">
                          <a:solidFill>
                            <a:schemeClr val="dk1"/>
                          </a:solidFill>
                          <a:latin typeface="Times New Roman"/>
                          <a:ea typeface="Times New Roman"/>
                          <a:cs typeface="Times New Roman"/>
                          <a:sym typeface="Times New Roman"/>
                        </a:rPr>
                        <a:t>NiSO</a:t>
                      </a:r>
                      <a:r>
                        <a:rPr lang="en-US" sz="2400" b="0" baseline="-25000">
                          <a:solidFill>
                            <a:schemeClr val="dk1"/>
                          </a:solidFill>
                          <a:latin typeface="Times New Roman"/>
                          <a:ea typeface="Times New Roman"/>
                          <a:cs typeface="Times New Roman"/>
                          <a:sym typeface="Times New Roman"/>
                        </a:rPr>
                        <a:t>4(AQ) </a:t>
                      </a:r>
                      <a:r>
                        <a:rPr lang="en-US" sz="2400" b="0">
                          <a:solidFill>
                            <a:schemeClr val="dk1"/>
                          </a:solidFill>
                          <a:latin typeface="Times New Roman"/>
                          <a:ea typeface="Times New Roman"/>
                          <a:cs typeface="Times New Roman"/>
                          <a:sym typeface="Times New Roman"/>
                        </a:rPr>
                        <a:t>+ Cu</a:t>
                      </a:r>
                      <a:r>
                        <a:rPr lang="en-US" sz="2400" b="0" baseline="-25000">
                          <a:solidFill>
                            <a:schemeClr val="dk1"/>
                          </a:solidFill>
                          <a:latin typeface="Times New Roman"/>
                          <a:ea typeface="Times New Roman"/>
                          <a:cs typeface="Times New Roman"/>
                          <a:sym typeface="Times New Roman"/>
                        </a:rPr>
                        <a:t>(S) </a:t>
                      </a:r>
                      <a:br>
                        <a:rPr lang="en-US" sz="2400" b="0" baseline="-25000">
                          <a:solidFill>
                            <a:schemeClr val="dk1"/>
                          </a:solidFill>
                          <a:latin typeface="Times New Roman"/>
                          <a:ea typeface="Times New Roman"/>
                          <a:cs typeface="Times New Roman"/>
                          <a:sym typeface="Times New Roman"/>
                        </a:rPr>
                      </a:br>
                      <a:endParaRPr sz="2400" b="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2400" b="0">
                          <a:solidFill>
                            <a:schemeClr val="dk1"/>
                          </a:solidFill>
                          <a:latin typeface="Times New Roman"/>
                          <a:ea typeface="Times New Roman"/>
                          <a:cs typeface="Times New Roman"/>
                          <a:sym typeface="Times New Roman"/>
                        </a:rPr>
                        <a:t>Ni</a:t>
                      </a:r>
                      <a:r>
                        <a:rPr lang="en-US" sz="2400" b="0" baseline="30000">
                          <a:solidFill>
                            <a:schemeClr val="dk1"/>
                          </a:solidFill>
                          <a:latin typeface="Times New Roman"/>
                          <a:ea typeface="Times New Roman"/>
                          <a:cs typeface="Times New Roman"/>
                          <a:sym typeface="Times New Roman"/>
                        </a:rPr>
                        <a:t>+2</a:t>
                      </a:r>
                      <a:r>
                        <a:rPr lang="en-US" sz="2400" b="0">
                          <a:solidFill>
                            <a:schemeClr val="dk1"/>
                          </a:solidFill>
                          <a:latin typeface="Times New Roman"/>
                          <a:ea typeface="Times New Roman"/>
                          <a:cs typeface="Times New Roman"/>
                          <a:sym typeface="Times New Roman"/>
                        </a:rPr>
                        <a:t>SO</a:t>
                      </a:r>
                      <a:r>
                        <a:rPr lang="en-US" sz="2400" b="0" baseline="-25000">
                          <a:solidFill>
                            <a:schemeClr val="dk1"/>
                          </a:solidFill>
                          <a:latin typeface="Times New Roman"/>
                          <a:ea typeface="Times New Roman"/>
                          <a:cs typeface="Times New Roman"/>
                          <a:sym typeface="Times New Roman"/>
                        </a:rPr>
                        <a:t>4</a:t>
                      </a:r>
                      <a:r>
                        <a:rPr lang="en-US" sz="2400" b="0" baseline="30000">
                          <a:solidFill>
                            <a:schemeClr val="dk1"/>
                          </a:solidFill>
                          <a:latin typeface="Times New Roman"/>
                          <a:ea typeface="Times New Roman"/>
                          <a:cs typeface="Times New Roman"/>
                          <a:sym typeface="Times New Roman"/>
                        </a:rPr>
                        <a:t>-2 </a:t>
                      </a:r>
                      <a:r>
                        <a:rPr lang="en-US" sz="2400" b="0" baseline="-25000">
                          <a:solidFill>
                            <a:schemeClr val="dk1"/>
                          </a:solidFill>
                          <a:latin typeface="Times New Roman"/>
                          <a:ea typeface="Times New Roman"/>
                          <a:cs typeface="Times New Roman"/>
                          <a:sym typeface="Times New Roman"/>
                        </a:rPr>
                        <a:t> </a:t>
                      </a:r>
                      <a:r>
                        <a:rPr lang="en-US" sz="2400" b="0">
                          <a:solidFill>
                            <a:schemeClr val="dk1"/>
                          </a:solidFill>
                          <a:latin typeface="Times New Roman"/>
                          <a:ea typeface="Times New Roman"/>
                          <a:cs typeface="Times New Roman"/>
                          <a:sym typeface="Times New Roman"/>
                        </a:rPr>
                        <a:t>+ Cu</a:t>
                      </a:r>
                      <a:r>
                        <a:rPr lang="en-US" sz="2400" b="0" baseline="30000">
                          <a:solidFill>
                            <a:schemeClr val="dk1"/>
                          </a:solidFill>
                          <a:latin typeface="Times New Roman"/>
                          <a:ea typeface="Times New Roman"/>
                          <a:cs typeface="Times New Roman"/>
                          <a:sym typeface="Times New Roman"/>
                        </a:rPr>
                        <a:t>0</a:t>
                      </a:r>
                      <a:endParaRPr sz="2400" b="0">
                        <a:solidFill>
                          <a:schemeClr val="dk1"/>
                        </a:solidFill>
                        <a:latin typeface="Times New Roman"/>
                        <a:ea typeface="Times New Roman"/>
                        <a:cs typeface="Times New Roman"/>
                        <a:sym typeface="Times New Roman"/>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a:solidFill>
                            <a:schemeClr val="dk1"/>
                          </a:solidFill>
                          <a:latin typeface="Times New Roman"/>
                          <a:ea typeface="Times New Roman"/>
                          <a:cs typeface="Times New Roman"/>
                          <a:sym typeface="Times New Roman"/>
                        </a:rPr>
                        <a:t>Single replacement</a:t>
                      </a:r>
                      <a:br>
                        <a:rPr lang="en-US" sz="1800" b="0">
                          <a:solidFill>
                            <a:schemeClr val="dk1"/>
                          </a:solidFill>
                          <a:latin typeface="Times New Roman"/>
                          <a:ea typeface="Times New Roman"/>
                          <a:cs typeface="Times New Roman"/>
                          <a:sym typeface="Times New Roman"/>
                        </a:rPr>
                      </a:br>
                      <a:r>
                        <a:rPr lang="en-US" sz="1800" b="0">
                          <a:solidFill>
                            <a:schemeClr val="dk1"/>
                          </a:solidFill>
                          <a:latin typeface="Times New Roman"/>
                          <a:ea typeface="Times New Roman"/>
                          <a:cs typeface="Times New Roman"/>
                          <a:sym typeface="Times New Roman"/>
                        </a:rPr>
                        <a:t>and REDOX</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98150">
                <a:tc gridSpan="4">
                  <a:txBody>
                    <a:bodyPr/>
                    <a:lstStyle/>
                    <a:p>
                      <a:pPr marL="0" marR="0" lvl="0" indent="0" algn="ctr" rtl="0">
                        <a:spcBef>
                          <a:spcPts val="0"/>
                        </a:spcBef>
                        <a:spcAft>
                          <a:spcPts val="0"/>
                        </a:spcAft>
                        <a:buNone/>
                      </a:pPr>
                      <a:endParaRPr sz="900" b="0">
                        <a:solidFill>
                          <a:schemeClr val="dk1"/>
                        </a:solidFill>
                        <a:latin typeface="Times New Roman"/>
                        <a:ea typeface="Times New Roman"/>
                        <a:cs typeface="Times New Roman"/>
                        <a:sym typeface="Times New Roman"/>
                      </a:endParaRPr>
                    </a:p>
                  </a:txBody>
                  <a:tcPr marL="91450" marR="91450" marT="45725" marB="45725" anchor="ctr">
                    <a:lnL w="9525" cap="flat" cmpd="sng">
                      <a:solidFill>
                        <a:srgbClr val="000000">
                          <a:alpha val="0"/>
                        </a:srgbClr>
                      </a:solidFill>
                      <a:prstDash val="solid"/>
                      <a:round/>
                      <a:headEnd type="none" w="sm" len="sm"/>
                      <a:tailEnd type="none" w="sm" len="sm"/>
                    </a:lnL>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59595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1550375">
                <a:tc>
                  <a:txBody>
                    <a:bodyPr/>
                    <a:lstStyle/>
                    <a:p>
                      <a:pPr marL="0" marR="0" lvl="0" indent="0" algn="ctr" rtl="0">
                        <a:lnSpc>
                          <a:spcPct val="100000"/>
                        </a:lnSpc>
                        <a:spcBef>
                          <a:spcPts val="0"/>
                        </a:spcBef>
                        <a:spcAft>
                          <a:spcPts val="0"/>
                        </a:spcAft>
                        <a:buClr>
                          <a:schemeClr val="dk1"/>
                        </a:buClr>
                        <a:buSzPts val="1800"/>
                        <a:buFont typeface="Times New Roman"/>
                        <a:buNone/>
                      </a:pPr>
                      <a:r>
                        <a:rPr lang="en-US" sz="1800" b="0">
                          <a:solidFill>
                            <a:schemeClr val="dk1"/>
                          </a:solidFill>
                          <a:latin typeface="Times New Roman"/>
                          <a:ea typeface="Times New Roman"/>
                          <a:cs typeface="Times New Roman"/>
                          <a:sym typeface="Times New Roman"/>
                        </a:rPr>
                        <a:t>ex</a:t>
                      </a:r>
                      <a:endParaRPr/>
                    </a:p>
                    <a:p>
                      <a:pPr marL="0" marR="0" lvl="0" indent="0" algn="ctr" rtl="0">
                        <a:spcBef>
                          <a:spcPts val="0"/>
                        </a:spcBef>
                        <a:spcAft>
                          <a:spcPts val="0"/>
                        </a:spcAft>
                        <a:buNone/>
                      </a:pPr>
                      <a:endParaRPr sz="1800" b="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2400" b="0">
                          <a:solidFill>
                            <a:schemeClr val="dk1"/>
                          </a:solidFill>
                          <a:latin typeface="Times New Roman"/>
                          <a:ea typeface="Times New Roman"/>
                          <a:cs typeface="Times New Roman"/>
                          <a:sym typeface="Times New Roman"/>
                        </a:rPr>
                        <a:t>HCl</a:t>
                      </a:r>
                      <a:r>
                        <a:rPr lang="en-US" sz="2400" b="0" baseline="-25000">
                          <a:solidFill>
                            <a:schemeClr val="dk1"/>
                          </a:solidFill>
                          <a:latin typeface="Times New Roman"/>
                          <a:ea typeface="Times New Roman"/>
                          <a:cs typeface="Times New Roman"/>
                          <a:sym typeface="Times New Roman"/>
                        </a:rPr>
                        <a:t>(AQ)</a:t>
                      </a:r>
                      <a:r>
                        <a:rPr lang="en-US" sz="2400" b="0">
                          <a:solidFill>
                            <a:schemeClr val="dk1"/>
                          </a:solidFill>
                          <a:latin typeface="Times New Roman"/>
                          <a:ea typeface="Times New Roman"/>
                          <a:cs typeface="Times New Roman"/>
                          <a:sym typeface="Times New Roman"/>
                        </a:rPr>
                        <a:t> + NaOH</a:t>
                      </a:r>
                      <a:r>
                        <a:rPr lang="en-US" sz="2400" b="0" baseline="-25000">
                          <a:solidFill>
                            <a:schemeClr val="dk1"/>
                          </a:solidFill>
                          <a:latin typeface="Times New Roman"/>
                          <a:ea typeface="Times New Roman"/>
                          <a:cs typeface="Times New Roman"/>
                          <a:sym typeface="Times New Roman"/>
                        </a:rPr>
                        <a:t>(AQ) </a:t>
                      </a:r>
                      <a:r>
                        <a:rPr lang="en-US" sz="2400" b="0">
                          <a:solidFill>
                            <a:schemeClr val="dk1"/>
                          </a:solidFill>
                          <a:latin typeface="Times New Roman"/>
                          <a:ea typeface="Times New Roman"/>
                          <a:cs typeface="Times New Roman"/>
                          <a:sym typeface="Times New Roman"/>
                        </a:rPr>
                        <a:t> →</a:t>
                      </a:r>
                      <a:endParaRPr/>
                    </a:p>
                    <a:p>
                      <a:pPr marL="0" marR="0" lvl="0" indent="0" algn="r" rtl="0">
                        <a:spcBef>
                          <a:spcPts val="0"/>
                        </a:spcBef>
                        <a:spcAft>
                          <a:spcPts val="0"/>
                        </a:spcAft>
                        <a:buNone/>
                      </a:pPr>
                      <a:endParaRPr sz="2400" b="0">
                        <a:solidFill>
                          <a:schemeClr val="dk1"/>
                        </a:solidFill>
                        <a:latin typeface="Times New Roman"/>
                        <a:ea typeface="Times New Roman"/>
                        <a:cs typeface="Times New Roman"/>
                        <a:sym typeface="Times New Roman"/>
                      </a:endParaRPr>
                    </a:p>
                    <a:p>
                      <a:pPr marL="0" marR="0" lvl="0" indent="0" algn="r" rtl="0">
                        <a:spcBef>
                          <a:spcPts val="0"/>
                        </a:spcBef>
                        <a:spcAft>
                          <a:spcPts val="0"/>
                        </a:spcAft>
                        <a:buNone/>
                      </a:pPr>
                      <a:r>
                        <a:rPr lang="en-US" sz="2400" b="0">
                          <a:solidFill>
                            <a:schemeClr val="dk1"/>
                          </a:solidFill>
                          <a:latin typeface="Times New Roman"/>
                          <a:ea typeface="Times New Roman"/>
                          <a:cs typeface="Times New Roman"/>
                          <a:sym typeface="Times New Roman"/>
                        </a:rPr>
                        <a:t>H</a:t>
                      </a:r>
                      <a:r>
                        <a:rPr lang="en-US" sz="2400" b="0" baseline="30000">
                          <a:solidFill>
                            <a:schemeClr val="dk1"/>
                          </a:solidFill>
                          <a:latin typeface="Times New Roman"/>
                          <a:ea typeface="Times New Roman"/>
                          <a:cs typeface="Times New Roman"/>
                          <a:sym typeface="Times New Roman"/>
                        </a:rPr>
                        <a:t>+1</a:t>
                      </a:r>
                      <a:r>
                        <a:rPr lang="en-US" sz="2400" b="0">
                          <a:solidFill>
                            <a:schemeClr val="dk1"/>
                          </a:solidFill>
                          <a:latin typeface="Times New Roman"/>
                          <a:ea typeface="Times New Roman"/>
                          <a:cs typeface="Times New Roman"/>
                          <a:sym typeface="Times New Roman"/>
                        </a:rPr>
                        <a:t>Cl</a:t>
                      </a:r>
                      <a:r>
                        <a:rPr lang="en-US" sz="2400" b="0" baseline="30000">
                          <a:solidFill>
                            <a:schemeClr val="dk1"/>
                          </a:solidFill>
                          <a:latin typeface="Times New Roman"/>
                          <a:ea typeface="Times New Roman"/>
                          <a:cs typeface="Times New Roman"/>
                          <a:sym typeface="Times New Roman"/>
                        </a:rPr>
                        <a:t>-1</a:t>
                      </a:r>
                      <a:r>
                        <a:rPr lang="en-US" sz="2400" b="0">
                          <a:solidFill>
                            <a:schemeClr val="dk1"/>
                          </a:solidFill>
                          <a:latin typeface="Times New Roman"/>
                          <a:ea typeface="Times New Roman"/>
                          <a:cs typeface="Times New Roman"/>
                          <a:sym typeface="Times New Roman"/>
                        </a:rPr>
                        <a:t> + Na</a:t>
                      </a:r>
                      <a:r>
                        <a:rPr lang="en-US" sz="2400" b="0" baseline="30000">
                          <a:solidFill>
                            <a:schemeClr val="dk1"/>
                          </a:solidFill>
                          <a:latin typeface="Times New Roman"/>
                          <a:ea typeface="Times New Roman"/>
                          <a:cs typeface="Times New Roman"/>
                          <a:sym typeface="Times New Roman"/>
                        </a:rPr>
                        <a:t>+1</a:t>
                      </a:r>
                      <a:r>
                        <a:rPr lang="en-US" sz="2400" b="0">
                          <a:solidFill>
                            <a:schemeClr val="dk1"/>
                          </a:solidFill>
                          <a:latin typeface="Times New Roman"/>
                          <a:ea typeface="Times New Roman"/>
                          <a:cs typeface="Times New Roman"/>
                          <a:sym typeface="Times New Roman"/>
                        </a:rPr>
                        <a:t>OH</a:t>
                      </a:r>
                      <a:r>
                        <a:rPr lang="en-US" sz="2400" b="0" baseline="30000">
                          <a:solidFill>
                            <a:schemeClr val="dk1"/>
                          </a:solidFill>
                          <a:latin typeface="Times New Roman"/>
                          <a:ea typeface="Times New Roman"/>
                          <a:cs typeface="Times New Roman"/>
                          <a:sym typeface="Times New Roman"/>
                        </a:rPr>
                        <a:t>-1 </a:t>
                      </a:r>
                      <a:r>
                        <a:rPr lang="en-US" sz="2400" b="0" baseline="-25000">
                          <a:solidFill>
                            <a:schemeClr val="dk1"/>
                          </a:solidFill>
                          <a:latin typeface="Times New Roman"/>
                          <a:ea typeface="Times New Roman"/>
                          <a:cs typeface="Times New Roman"/>
                          <a:sym typeface="Times New Roman"/>
                        </a:rPr>
                        <a:t> </a:t>
                      </a:r>
                      <a:r>
                        <a:rPr lang="en-US" sz="2400" b="0">
                          <a:solidFill>
                            <a:schemeClr val="dk1"/>
                          </a:solidFill>
                          <a:latin typeface="Times New Roman"/>
                          <a:ea typeface="Times New Roman"/>
                          <a:cs typeface="Times New Roman"/>
                          <a:sym typeface="Times New Roman"/>
                        </a:rPr>
                        <a:t> →</a:t>
                      </a:r>
                      <a:endParaRPr/>
                    </a:p>
                  </a:txBody>
                  <a:tcPr marL="91450" marR="91450" marT="45725" marB="45725" anchor="ctr">
                    <a:lnL w="12700" cap="flat" cmpd="sng">
                      <a:solidFill>
                        <a:schemeClr val="dk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alpha val="0"/>
                        </a:scheme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2400" b="0">
                          <a:solidFill>
                            <a:schemeClr val="dk1"/>
                          </a:solidFill>
                          <a:latin typeface="Times New Roman"/>
                          <a:ea typeface="Times New Roman"/>
                          <a:cs typeface="Times New Roman"/>
                          <a:sym typeface="Times New Roman"/>
                        </a:rPr>
                        <a:t>NaCl</a:t>
                      </a:r>
                      <a:r>
                        <a:rPr lang="en-US" sz="2400" b="0" baseline="-25000">
                          <a:solidFill>
                            <a:schemeClr val="dk1"/>
                          </a:solidFill>
                          <a:latin typeface="Times New Roman"/>
                          <a:ea typeface="Times New Roman"/>
                          <a:cs typeface="Times New Roman"/>
                          <a:sym typeface="Times New Roman"/>
                        </a:rPr>
                        <a:t>(AQ)</a:t>
                      </a:r>
                      <a:r>
                        <a:rPr lang="en-US" sz="2400" b="0">
                          <a:solidFill>
                            <a:schemeClr val="dk1"/>
                          </a:solidFill>
                          <a:latin typeface="Times New Roman"/>
                          <a:ea typeface="Times New Roman"/>
                          <a:cs typeface="Times New Roman"/>
                          <a:sym typeface="Times New Roman"/>
                        </a:rPr>
                        <a:t> +  HOH</a:t>
                      </a:r>
                      <a:r>
                        <a:rPr lang="en-US" sz="2400" b="0" baseline="-25000">
                          <a:solidFill>
                            <a:schemeClr val="dk1"/>
                          </a:solidFill>
                          <a:latin typeface="Times New Roman"/>
                          <a:ea typeface="Times New Roman"/>
                          <a:cs typeface="Times New Roman"/>
                          <a:sym typeface="Times New Roman"/>
                        </a:rPr>
                        <a:t>(L) </a:t>
                      </a:r>
                      <a:endParaRPr/>
                    </a:p>
                    <a:p>
                      <a:pPr marL="0" marR="0" lvl="0" indent="0" algn="l" rtl="0">
                        <a:spcBef>
                          <a:spcPts val="0"/>
                        </a:spcBef>
                        <a:spcAft>
                          <a:spcPts val="0"/>
                        </a:spcAft>
                        <a:buNone/>
                      </a:pPr>
                      <a:endParaRPr sz="2400" b="0" baseline="-250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2400"/>
                        <a:buFont typeface="Times New Roman"/>
                        <a:buNone/>
                      </a:pPr>
                      <a:r>
                        <a:rPr lang="en-US" sz="2400" b="0">
                          <a:solidFill>
                            <a:schemeClr val="dk1"/>
                          </a:solidFill>
                          <a:latin typeface="Times New Roman"/>
                          <a:ea typeface="Times New Roman"/>
                          <a:cs typeface="Times New Roman"/>
                          <a:sym typeface="Times New Roman"/>
                        </a:rPr>
                        <a:t>Na</a:t>
                      </a:r>
                      <a:r>
                        <a:rPr lang="en-US" sz="2400" b="0" baseline="30000">
                          <a:solidFill>
                            <a:schemeClr val="dk1"/>
                          </a:solidFill>
                          <a:latin typeface="Times New Roman"/>
                          <a:ea typeface="Times New Roman"/>
                          <a:cs typeface="Times New Roman"/>
                          <a:sym typeface="Times New Roman"/>
                        </a:rPr>
                        <a:t>+1</a:t>
                      </a:r>
                      <a:r>
                        <a:rPr lang="en-US" sz="2400" b="0">
                          <a:solidFill>
                            <a:schemeClr val="dk1"/>
                          </a:solidFill>
                          <a:latin typeface="Times New Roman"/>
                          <a:ea typeface="Times New Roman"/>
                          <a:cs typeface="Times New Roman"/>
                          <a:sym typeface="Times New Roman"/>
                        </a:rPr>
                        <a:t>Cl</a:t>
                      </a:r>
                      <a:r>
                        <a:rPr lang="en-US" sz="2400" b="0" baseline="30000">
                          <a:solidFill>
                            <a:schemeClr val="dk1"/>
                          </a:solidFill>
                          <a:latin typeface="Times New Roman"/>
                          <a:ea typeface="Times New Roman"/>
                          <a:cs typeface="Times New Roman"/>
                          <a:sym typeface="Times New Roman"/>
                        </a:rPr>
                        <a:t>-1</a:t>
                      </a:r>
                      <a:r>
                        <a:rPr lang="en-US" sz="2400" b="0">
                          <a:solidFill>
                            <a:schemeClr val="dk1"/>
                          </a:solidFill>
                          <a:latin typeface="Times New Roman"/>
                          <a:ea typeface="Times New Roman"/>
                          <a:cs typeface="Times New Roman"/>
                          <a:sym typeface="Times New Roman"/>
                        </a:rPr>
                        <a:t> + H</a:t>
                      </a:r>
                      <a:r>
                        <a:rPr lang="en-US" sz="2400" b="0" baseline="30000">
                          <a:solidFill>
                            <a:schemeClr val="dk1"/>
                          </a:solidFill>
                          <a:latin typeface="Times New Roman"/>
                          <a:ea typeface="Times New Roman"/>
                          <a:cs typeface="Times New Roman"/>
                          <a:sym typeface="Times New Roman"/>
                        </a:rPr>
                        <a:t>+1</a:t>
                      </a:r>
                      <a:r>
                        <a:rPr lang="en-US" sz="2400" b="0">
                          <a:solidFill>
                            <a:schemeClr val="dk1"/>
                          </a:solidFill>
                          <a:latin typeface="Times New Roman"/>
                          <a:ea typeface="Times New Roman"/>
                          <a:cs typeface="Times New Roman"/>
                          <a:sym typeface="Times New Roman"/>
                        </a:rPr>
                        <a:t>OH</a:t>
                      </a:r>
                      <a:r>
                        <a:rPr lang="en-US" sz="2400" b="0" baseline="30000">
                          <a:solidFill>
                            <a:schemeClr val="dk1"/>
                          </a:solidFill>
                          <a:latin typeface="Times New Roman"/>
                          <a:ea typeface="Times New Roman"/>
                          <a:cs typeface="Times New Roman"/>
                          <a:sym typeface="Times New Roman"/>
                        </a:rPr>
                        <a:t>-1</a:t>
                      </a:r>
                      <a:r>
                        <a:rPr lang="en-US" sz="2400" b="0" baseline="-25000">
                          <a:solidFill>
                            <a:schemeClr val="dk1"/>
                          </a:solidFill>
                          <a:latin typeface="Times New Roman"/>
                          <a:ea typeface="Times New Roman"/>
                          <a:cs typeface="Times New Roman"/>
                          <a:sym typeface="Times New Roman"/>
                        </a:rPr>
                        <a:t> </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alpha val="0"/>
                        </a:scheme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a:solidFill>
                            <a:schemeClr val="dk1"/>
                          </a:solidFill>
                          <a:latin typeface="Times New Roman"/>
                          <a:ea typeface="Times New Roman"/>
                          <a:cs typeface="Times New Roman"/>
                          <a:sym typeface="Times New Roman"/>
                        </a:rPr>
                        <a:t>Acid Base Neutralization</a:t>
                      </a:r>
                      <a:endParaRPr/>
                    </a:p>
                    <a:p>
                      <a:pPr marL="0" marR="0" lvl="0" indent="0" algn="ctr" rtl="0">
                        <a:spcBef>
                          <a:spcPts val="0"/>
                        </a:spcBef>
                        <a:spcAft>
                          <a:spcPts val="0"/>
                        </a:spcAft>
                        <a:buNone/>
                      </a:pPr>
                      <a:r>
                        <a:rPr lang="en-US" sz="1800" b="0">
                          <a:solidFill>
                            <a:srgbClr val="FF0000"/>
                          </a:solidFill>
                          <a:latin typeface="Times New Roman"/>
                          <a:ea typeface="Times New Roman"/>
                          <a:cs typeface="Times New Roman"/>
                          <a:sym typeface="Times New Roman"/>
                        </a:rPr>
                        <a:t>NOT Redox</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alpha val="0"/>
                        </a:scheme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16"/>
        <p:cNvGrpSpPr/>
        <p:nvPr/>
      </p:nvGrpSpPr>
      <p:grpSpPr>
        <a:xfrm>
          <a:off x="0" y="0"/>
          <a:ext cx="0" cy="0"/>
          <a:chOff x="0" y="0"/>
          <a:chExt cx="0" cy="0"/>
        </a:xfrm>
      </p:grpSpPr>
      <p:sp>
        <p:nvSpPr>
          <p:cNvPr id="1317" name="Google Shape;1317;p19"/>
          <p:cNvSpPr txBox="1"/>
          <p:nvPr/>
        </p:nvSpPr>
        <p:spPr>
          <a:xfrm>
            <a:off x="0" y="0"/>
            <a:ext cx="9144000"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200"/>
              <a:buFont typeface="Arial"/>
              <a:buNone/>
            </a:pPr>
            <a:r>
              <a:rPr lang="en-US" sz="3200" b="0" i="0" u="none" strike="noStrike" cap="none">
                <a:solidFill>
                  <a:srgbClr val="FF0000"/>
                </a:solidFill>
                <a:latin typeface="Times New Roman"/>
                <a:ea typeface="Times New Roman"/>
                <a:cs typeface="Times New Roman"/>
                <a:sym typeface="Times New Roman"/>
              </a:rPr>
              <a:t>Fill in these reactions with oxidation numbers, </a:t>
            </a:r>
            <a:br>
              <a:rPr lang="en-US" sz="3200" b="0" i="0" u="none" strike="noStrike" cap="none">
                <a:solidFill>
                  <a:srgbClr val="FF0000"/>
                </a:solidFill>
                <a:latin typeface="Times New Roman"/>
                <a:ea typeface="Times New Roman"/>
                <a:cs typeface="Times New Roman"/>
                <a:sym typeface="Times New Roman"/>
              </a:rPr>
            </a:br>
            <a:r>
              <a:rPr lang="en-US" sz="3200" b="0" i="0" u="none" strike="noStrike" cap="none">
                <a:solidFill>
                  <a:srgbClr val="FF0000"/>
                </a:solidFill>
                <a:latin typeface="Times New Roman"/>
                <a:ea typeface="Times New Roman"/>
                <a:cs typeface="Times New Roman"/>
                <a:sym typeface="Times New Roman"/>
              </a:rPr>
              <a:t>fill in last column.</a:t>
            </a:r>
            <a:endParaRPr sz="3200" b="0" i="0" u="none" strike="noStrike" cap="none">
              <a:solidFill>
                <a:srgbClr val="3333CC"/>
              </a:solidFill>
              <a:latin typeface="Times New Roman"/>
              <a:ea typeface="Times New Roman"/>
              <a:cs typeface="Times New Roman"/>
              <a:sym typeface="Times New Roman"/>
            </a:endParaRPr>
          </a:p>
        </p:txBody>
      </p:sp>
      <p:graphicFrame>
        <p:nvGraphicFramePr>
          <p:cNvPr id="1318" name="Google Shape;1318;p19"/>
          <p:cNvGraphicFramePr/>
          <p:nvPr/>
        </p:nvGraphicFramePr>
        <p:xfrm>
          <a:off x="0" y="1219200"/>
          <a:ext cx="9143975" cy="5638775"/>
        </p:xfrm>
        <a:graphic>
          <a:graphicData uri="http://schemas.openxmlformats.org/drawingml/2006/table">
            <a:tbl>
              <a:tblPr firstRow="1" bandRow="1">
                <a:noFill/>
                <a:tableStyleId>{5FB909D3-0342-433C-B03B-212B399BE42C}</a:tableStyleId>
              </a:tblPr>
              <a:tblGrid>
                <a:gridCol w="530150">
                  <a:extLst>
                    <a:ext uri="{9D8B030D-6E8A-4147-A177-3AD203B41FA5}">
                      <a16:colId xmlns:a16="http://schemas.microsoft.com/office/drawing/2014/main" val="20000"/>
                    </a:ext>
                  </a:extLst>
                </a:gridCol>
                <a:gridCol w="3181000">
                  <a:extLst>
                    <a:ext uri="{9D8B030D-6E8A-4147-A177-3AD203B41FA5}">
                      <a16:colId xmlns:a16="http://schemas.microsoft.com/office/drawing/2014/main" val="20001"/>
                    </a:ext>
                  </a:extLst>
                </a:gridCol>
                <a:gridCol w="175025">
                  <a:extLst>
                    <a:ext uri="{9D8B030D-6E8A-4147-A177-3AD203B41FA5}">
                      <a16:colId xmlns:a16="http://schemas.microsoft.com/office/drawing/2014/main" val="20002"/>
                    </a:ext>
                  </a:extLst>
                </a:gridCol>
                <a:gridCol w="3352800">
                  <a:extLst>
                    <a:ext uri="{9D8B030D-6E8A-4147-A177-3AD203B41FA5}">
                      <a16:colId xmlns:a16="http://schemas.microsoft.com/office/drawing/2014/main" val="20003"/>
                    </a:ext>
                  </a:extLst>
                </a:gridCol>
                <a:gridCol w="152400">
                  <a:extLst>
                    <a:ext uri="{9D8B030D-6E8A-4147-A177-3AD203B41FA5}">
                      <a16:colId xmlns:a16="http://schemas.microsoft.com/office/drawing/2014/main" val="20004"/>
                    </a:ext>
                  </a:extLst>
                </a:gridCol>
                <a:gridCol w="1752600">
                  <a:extLst>
                    <a:ext uri="{9D8B030D-6E8A-4147-A177-3AD203B41FA5}">
                      <a16:colId xmlns:a16="http://schemas.microsoft.com/office/drawing/2014/main" val="20005"/>
                    </a:ext>
                  </a:extLst>
                </a:gridCol>
              </a:tblGrid>
              <a:tr h="834225">
                <a:tc gridSpan="2">
                  <a:txBody>
                    <a:bodyPr/>
                    <a:lstStyle/>
                    <a:p>
                      <a:pPr marL="0" marR="0" lvl="0" indent="0" algn="ctr" rtl="0">
                        <a:spcBef>
                          <a:spcPts val="0"/>
                        </a:spcBef>
                        <a:spcAft>
                          <a:spcPts val="0"/>
                        </a:spcAft>
                        <a:buNone/>
                      </a:pPr>
                      <a:r>
                        <a:rPr lang="en-US" sz="2400" b="0">
                          <a:solidFill>
                            <a:schemeClr val="dk1"/>
                          </a:solidFill>
                          <a:latin typeface="Times New Roman"/>
                          <a:ea typeface="Times New Roman"/>
                          <a:cs typeface="Times New Roman"/>
                          <a:sym typeface="Times New Roman"/>
                        </a:rPr>
                        <a:t>   Reactants</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hMerge="1">
                  <a:txBody>
                    <a:bodyPr/>
                    <a:lstStyle/>
                    <a:p>
                      <a:endParaRPr lang="en-US"/>
                    </a:p>
                  </a:txBody>
                  <a:tcPr/>
                </a:tc>
                <a:tc gridSpan="2">
                  <a:txBody>
                    <a:bodyPr/>
                    <a:lstStyle/>
                    <a:p>
                      <a:pPr marL="0" marR="0" lvl="0" indent="0" algn="ctr" rtl="0">
                        <a:spcBef>
                          <a:spcPts val="0"/>
                        </a:spcBef>
                        <a:spcAft>
                          <a:spcPts val="0"/>
                        </a:spcAft>
                        <a:buNone/>
                      </a:pPr>
                      <a:r>
                        <a:rPr lang="en-US" sz="2400" b="0">
                          <a:solidFill>
                            <a:schemeClr val="dk1"/>
                          </a:solidFill>
                          <a:latin typeface="Times New Roman"/>
                          <a:ea typeface="Times New Roman"/>
                          <a:cs typeface="Times New Roman"/>
                          <a:sym typeface="Times New Roman"/>
                        </a:rPr>
                        <a:t>Products</a:t>
                      </a:r>
                      <a:endParaRPr sz="1800" b="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hMerge="1">
                  <a:txBody>
                    <a:bodyPr/>
                    <a:lstStyle/>
                    <a:p>
                      <a:endParaRPr lang="en-US"/>
                    </a:p>
                  </a:txBody>
                  <a:tcPr/>
                </a:tc>
                <a:tc gridSpan="2">
                  <a:txBody>
                    <a:bodyPr/>
                    <a:lstStyle/>
                    <a:p>
                      <a:pPr marL="0" marR="0" lvl="0" indent="0" algn="ctr" rtl="0">
                        <a:spcBef>
                          <a:spcPts val="0"/>
                        </a:spcBef>
                        <a:spcAft>
                          <a:spcPts val="0"/>
                        </a:spcAft>
                        <a:buNone/>
                      </a:pPr>
                      <a:r>
                        <a:rPr lang="en-US" sz="2400" b="0">
                          <a:solidFill>
                            <a:schemeClr val="dk1"/>
                          </a:solidFill>
                          <a:latin typeface="Times New Roman"/>
                          <a:ea typeface="Times New Roman"/>
                          <a:cs typeface="Times New Roman"/>
                          <a:sym typeface="Times New Roman"/>
                        </a:rPr>
                        <a:t>Reaction </a:t>
                      </a:r>
                      <a:br>
                        <a:rPr lang="en-US" sz="2400" b="0">
                          <a:solidFill>
                            <a:schemeClr val="dk1"/>
                          </a:solidFill>
                          <a:latin typeface="Times New Roman"/>
                          <a:ea typeface="Times New Roman"/>
                          <a:cs typeface="Times New Roman"/>
                          <a:sym typeface="Times New Roman"/>
                        </a:rPr>
                      </a:br>
                      <a:r>
                        <a:rPr lang="en-US" sz="2400" b="0">
                          <a:solidFill>
                            <a:schemeClr val="dk1"/>
                          </a:solidFill>
                          <a:latin typeface="Times New Roman"/>
                          <a:ea typeface="Times New Roman"/>
                          <a:cs typeface="Times New Roman"/>
                          <a:sym typeface="Times New Roman"/>
                        </a:rPr>
                        <a:t>types</a:t>
                      </a:r>
                      <a:endParaRPr sz="2400" b="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hMerge="1">
                  <a:txBody>
                    <a:bodyPr/>
                    <a:lstStyle/>
                    <a:p>
                      <a:endParaRPr lang="en-US"/>
                    </a:p>
                  </a:txBody>
                  <a:tcPr/>
                </a:tc>
                <a:extLst>
                  <a:ext uri="{0D108BD9-81ED-4DB2-BD59-A6C34878D82A}">
                    <a16:rowId xmlns:a16="http://schemas.microsoft.com/office/drawing/2014/main" val="10000"/>
                  </a:ext>
                </a:extLst>
              </a:tr>
              <a:tr h="2523275">
                <a:tc>
                  <a:txBody>
                    <a:bodyPr/>
                    <a:lstStyle/>
                    <a:p>
                      <a:pPr marL="0" marR="0" lvl="0" indent="0" algn="ctr" rtl="0">
                        <a:spcBef>
                          <a:spcPts val="0"/>
                        </a:spcBef>
                        <a:spcAft>
                          <a:spcPts val="0"/>
                        </a:spcAft>
                        <a:buNone/>
                      </a:pPr>
                      <a:r>
                        <a:rPr lang="en-US" sz="2000" b="0">
                          <a:solidFill>
                            <a:schemeClr val="dk1"/>
                          </a:solidFill>
                          <a:latin typeface="Times New Roman"/>
                          <a:ea typeface="Times New Roman"/>
                          <a:cs typeface="Times New Roman"/>
                          <a:sym typeface="Times New Roman"/>
                        </a:rPr>
                        <a:t>37</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E285"/>
                    </a:solidFill>
                  </a:tcPr>
                </a:tc>
                <a:tc>
                  <a:txBody>
                    <a:bodyPr/>
                    <a:lstStyle/>
                    <a:p>
                      <a:pPr marL="0" marR="0" lvl="0" indent="0" algn="r" rtl="0">
                        <a:spcBef>
                          <a:spcPts val="0"/>
                        </a:spcBef>
                        <a:spcAft>
                          <a:spcPts val="0"/>
                        </a:spcAft>
                        <a:buNone/>
                      </a:pPr>
                      <a:r>
                        <a:rPr lang="en-US" sz="2400" b="0">
                          <a:solidFill>
                            <a:schemeClr val="dk1"/>
                          </a:solidFill>
                          <a:latin typeface="Times New Roman"/>
                          <a:ea typeface="Times New Roman"/>
                          <a:cs typeface="Times New Roman"/>
                          <a:sym typeface="Times New Roman"/>
                        </a:rPr>
                        <a:t>Li</a:t>
                      </a:r>
                      <a:r>
                        <a:rPr lang="en-US" sz="2400" b="0" baseline="-25000">
                          <a:solidFill>
                            <a:schemeClr val="dk1"/>
                          </a:solidFill>
                          <a:latin typeface="Times New Roman"/>
                          <a:ea typeface="Times New Roman"/>
                          <a:cs typeface="Times New Roman"/>
                          <a:sym typeface="Times New Roman"/>
                        </a:rPr>
                        <a:t>(S)</a:t>
                      </a:r>
                      <a:r>
                        <a:rPr lang="en-US" sz="2400" b="0">
                          <a:solidFill>
                            <a:schemeClr val="dk1"/>
                          </a:solidFill>
                          <a:latin typeface="Times New Roman"/>
                          <a:ea typeface="Times New Roman"/>
                          <a:cs typeface="Times New Roman"/>
                          <a:sym typeface="Times New Roman"/>
                        </a:rPr>
                        <a:t> + Zn(NO</a:t>
                      </a:r>
                      <a:r>
                        <a:rPr lang="en-US" sz="2400" b="0" baseline="-25000">
                          <a:solidFill>
                            <a:schemeClr val="dk1"/>
                          </a:solidFill>
                          <a:latin typeface="Times New Roman"/>
                          <a:ea typeface="Times New Roman"/>
                          <a:cs typeface="Times New Roman"/>
                          <a:sym typeface="Times New Roman"/>
                        </a:rPr>
                        <a:t>3</a:t>
                      </a:r>
                      <a:r>
                        <a:rPr lang="en-US" sz="2400" b="0">
                          <a:solidFill>
                            <a:schemeClr val="dk1"/>
                          </a:solidFill>
                          <a:latin typeface="Times New Roman"/>
                          <a:ea typeface="Times New Roman"/>
                          <a:cs typeface="Times New Roman"/>
                          <a:sym typeface="Times New Roman"/>
                        </a:rPr>
                        <a:t>)</a:t>
                      </a:r>
                      <a:r>
                        <a:rPr lang="en-US" sz="2400" b="0" baseline="-25000">
                          <a:solidFill>
                            <a:schemeClr val="dk1"/>
                          </a:solidFill>
                          <a:latin typeface="Times New Roman"/>
                          <a:ea typeface="Times New Roman"/>
                          <a:cs typeface="Times New Roman"/>
                          <a:sym typeface="Times New Roman"/>
                        </a:rPr>
                        <a:t>2(AQ) </a:t>
                      </a:r>
                      <a:r>
                        <a:rPr lang="en-US" sz="2400" b="0">
                          <a:solidFill>
                            <a:schemeClr val="dk1"/>
                          </a:solidFill>
                          <a:latin typeface="Times New Roman"/>
                          <a:ea typeface="Times New Roman"/>
                          <a:cs typeface="Times New Roman"/>
                          <a:sym typeface="Times New Roman"/>
                        </a:rPr>
                        <a:t>→</a:t>
                      </a:r>
                      <a:br>
                        <a:rPr lang="en-US" sz="2400" b="0">
                          <a:solidFill>
                            <a:schemeClr val="dk1"/>
                          </a:solidFill>
                          <a:latin typeface="Times New Roman"/>
                          <a:ea typeface="Times New Roman"/>
                          <a:cs typeface="Times New Roman"/>
                          <a:sym typeface="Times New Roman"/>
                        </a:rPr>
                      </a:br>
                      <a:endParaRPr sz="2400" b="0">
                        <a:solidFill>
                          <a:schemeClr val="dk1"/>
                        </a:solidFill>
                        <a:latin typeface="Times New Roman"/>
                        <a:ea typeface="Times New Roman"/>
                        <a:cs typeface="Times New Roman"/>
                        <a:sym typeface="Times New Roman"/>
                      </a:endParaRPr>
                    </a:p>
                    <a:p>
                      <a:pPr marL="0" marR="0" lvl="0" indent="0" algn="r" rtl="0">
                        <a:spcBef>
                          <a:spcPts val="0"/>
                        </a:spcBef>
                        <a:spcAft>
                          <a:spcPts val="0"/>
                        </a:spcAft>
                        <a:buNone/>
                      </a:pPr>
                      <a:r>
                        <a:rPr lang="en-US" sz="2400" b="0">
                          <a:solidFill>
                            <a:schemeClr val="dk1"/>
                          </a:solidFill>
                          <a:latin typeface="Times New Roman"/>
                          <a:ea typeface="Times New Roman"/>
                          <a:cs typeface="Times New Roman"/>
                          <a:sym typeface="Times New Roman"/>
                        </a:rPr>
                        <a:t> →</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E285"/>
                    </a:solidFill>
                  </a:tcPr>
                </a:tc>
                <a:tc gridSpan="2">
                  <a:txBody>
                    <a:bodyPr/>
                    <a:lstStyle/>
                    <a:p>
                      <a:pPr marL="0" marR="0" lvl="0" indent="0" algn="l" rtl="0">
                        <a:lnSpc>
                          <a:spcPct val="100000"/>
                        </a:lnSpc>
                        <a:spcBef>
                          <a:spcPts val="0"/>
                        </a:spcBef>
                        <a:spcAft>
                          <a:spcPts val="0"/>
                        </a:spcAft>
                        <a:buClr>
                          <a:schemeClr val="dk1"/>
                        </a:buClr>
                        <a:buSzPts val="2400"/>
                        <a:buFont typeface="Times New Roman"/>
                        <a:buNone/>
                      </a:pPr>
                      <a:r>
                        <a:rPr lang="en-US" sz="2400" b="0">
                          <a:solidFill>
                            <a:schemeClr val="dk1"/>
                          </a:solidFill>
                          <a:latin typeface="Times New Roman"/>
                          <a:ea typeface="Times New Roman"/>
                          <a:cs typeface="Times New Roman"/>
                          <a:sym typeface="Times New Roman"/>
                        </a:rPr>
                        <a:t>   ______</a:t>
                      </a:r>
                      <a:r>
                        <a:rPr lang="en-US" sz="2400" b="0" baseline="-25000">
                          <a:solidFill>
                            <a:schemeClr val="dk1"/>
                          </a:solidFill>
                          <a:latin typeface="Times New Roman"/>
                          <a:ea typeface="Times New Roman"/>
                          <a:cs typeface="Times New Roman"/>
                          <a:sym typeface="Times New Roman"/>
                        </a:rPr>
                        <a:t>(AQ) </a:t>
                      </a:r>
                      <a:r>
                        <a:rPr lang="en-US" sz="2400" b="0">
                          <a:solidFill>
                            <a:schemeClr val="dk1"/>
                          </a:solidFill>
                          <a:latin typeface="Times New Roman"/>
                          <a:ea typeface="Times New Roman"/>
                          <a:cs typeface="Times New Roman"/>
                          <a:sym typeface="Times New Roman"/>
                        </a:rPr>
                        <a:t>+  _____</a:t>
                      </a:r>
                      <a:r>
                        <a:rPr lang="en-US" sz="2400" b="0" baseline="-25000">
                          <a:solidFill>
                            <a:schemeClr val="dk1"/>
                          </a:solidFill>
                          <a:latin typeface="Times New Roman"/>
                          <a:ea typeface="Times New Roman"/>
                          <a:cs typeface="Times New Roman"/>
                          <a:sym typeface="Times New Roman"/>
                        </a:rPr>
                        <a:t>(S) </a:t>
                      </a:r>
                      <a:br>
                        <a:rPr lang="en-US" sz="2400" b="0" baseline="-25000">
                          <a:solidFill>
                            <a:schemeClr val="dk1"/>
                          </a:solidFill>
                          <a:latin typeface="Times New Roman"/>
                          <a:ea typeface="Times New Roman"/>
                          <a:cs typeface="Times New Roman"/>
                          <a:sym typeface="Times New Roman"/>
                        </a:rPr>
                      </a:br>
                      <a:endParaRPr sz="2400" b="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2400" b="0">
                          <a:solidFill>
                            <a:schemeClr val="dk1"/>
                          </a:solidFill>
                          <a:latin typeface="Times New Roman"/>
                          <a:ea typeface="Times New Roman"/>
                          <a:cs typeface="Times New Roman"/>
                          <a:sym typeface="Times New Roman"/>
                        </a:rPr>
                        <a:t>   </a:t>
                      </a:r>
                      <a:endParaRPr sz="2300" b="0">
                        <a:solidFill>
                          <a:schemeClr val="dk1"/>
                        </a:solidFill>
                        <a:latin typeface="Times New Roman"/>
                        <a:ea typeface="Times New Roman"/>
                        <a:cs typeface="Times New Roman"/>
                        <a:sym typeface="Times New Roman"/>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E285"/>
                    </a:solidFill>
                  </a:tcPr>
                </a:tc>
                <a:tc hMerge="1">
                  <a:txBody>
                    <a:bodyPr/>
                    <a:lstStyle/>
                    <a:p>
                      <a:endParaRPr lang="en-US"/>
                    </a:p>
                  </a:txBody>
                  <a:tcPr/>
                </a:tc>
                <a:tc gridSpan="2">
                  <a:txBody>
                    <a:bodyPr/>
                    <a:lstStyle/>
                    <a:p>
                      <a:pPr marL="0" marR="0" lvl="0" indent="0" algn="ctr" rtl="0">
                        <a:spcBef>
                          <a:spcPts val="0"/>
                        </a:spcBef>
                        <a:spcAft>
                          <a:spcPts val="0"/>
                        </a:spcAft>
                        <a:buNone/>
                      </a:pPr>
                      <a:endParaRPr sz="2000" b="0">
                        <a:solidFill>
                          <a:schemeClr val="dk1"/>
                        </a:solidFill>
                        <a:latin typeface="Times New Roman"/>
                        <a:ea typeface="Times New Roman"/>
                        <a:cs typeface="Times New Roman"/>
                        <a:sym typeface="Times New Roman"/>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E285"/>
                    </a:solidFill>
                  </a:tcPr>
                </a:tc>
                <a:tc hMerge="1">
                  <a:txBody>
                    <a:bodyPr/>
                    <a:lstStyle/>
                    <a:p>
                      <a:endParaRPr lang="en-US"/>
                    </a:p>
                  </a:txBody>
                  <a:tcPr/>
                </a:tc>
                <a:extLst>
                  <a:ext uri="{0D108BD9-81ED-4DB2-BD59-A6C34878D82A}">
                    <a16:rowId xmlns:a16="http://schemas.microsoft.com/office/drawing/2014/main" val="10001"/>
                  </a:ext>
                </a:extLst>
              </a:tr>
              <a:tr h="250125">
                <a:tc gridSpan="6">
                  <a:txBody>
                    <a:bodyPr/>
                    <a:lstStyle/>
                    <a:p>
                      <a:pPr marL="0" marR="0" lvl="0" indent="0" algn="ctr" rtl="0">
                        <a:spcBef>
                          <a:spcPts val="0"/>
                        </a:spcBef>
                        <a:spcAft>
                          <a:spcPts val="0"/>
                        </a:spcAft>
                        <a:buNone/>
                      </a:pPr>
                      <a:endParaRPr sz="1000" b="0">
                        <a:solidFill>
                          <a:schemeClr val="dk1"/>
                        </a:solidFill>
                        <a:latin typeface="Times New Roman"/>
                        <a:ea typeface="Times New Roman"/>
                        <a:cs typeface="Times New Roman"/>
                        <a:sym typeface="Times New Roman"/>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59595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031150">
                <a:tc>
                  <a:txBody>
                    <a:bodyPr/>
                    <a:lstStyle/>
                    <a:p>
                      <a:pPr marL="0" marR="0" lvl="0" indent="0" algn="ctr" rtl="0">
                        <a:lnSpc>
                          <a:spcPct val="100000"/>
                        </a:lnSpc>
                        <a:spcBef>
                          <a:spcPts val="0"/>
                        </a:spcBef>
                        <a:spcAft>
                          <a:spcPts val="0"/>
                        </a:spcAft>
                        <a:buClr>
                          <a:schemeClr val="dk1"/>
                        </a:buClr>
                        <a:buSzPts val="1800"/>
                        <a:buFont typeface="Times New Roman"/>
                        <a:buNone/>
                      </a:pPr>
                      <a:r>
                        <a:rPr lang="en-US" sz="1800" b="0">
                          <a:solidFill>
                            <a:schemeClr val="dk1"/>
                          </a:solidFill>
                          <a:latin typeface="Times New Roman"/>
                          <a:ea typeface="Times New Roman"/>
                          <a:cs typeface="Times New Roman"/>
                          <a:sym typeface="Times New Roman"/>
                        </a:rPr>
                        <a:t>38</a:t>
                      </a:r>
                      <a:endParaRPr/>
                    </a:p>
                    <a:p>
                      <a:pPr marL="0" marR="0" lvl="0" indent="0" algn="ctr" rtl="0">
                        <a:spcBef>
                          <a:spcPts val="0"/>
                        </a:spcBef>
                        <a:spcAft>
                          <a:spcPts val="0"/>
                        </a:spcAft>
                        <a:buNone/>
                      </a:pPr>
                      <a:endParaRPr sz="1800" b="0">
                        <a:solidFill>
                          <a:schemeClr val="dk1"/>
                        </a:solidFill>
                        <a:latin typeface="Times New Roman"/>
                        <a:ea typeface="Times New Roman"/>
                        <a:cs typeface="Times New Roman"/>
                        <a:sym typeface="Times New Roman"/>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AF1DD"/>
                    </a:solidFill>
                  </a:tcPr>
                </a:tc>
                <a:tc gridSpan="2">
                  <a:txBody>
                    <a:bodyPr/>
                    <a:lstStyle/>
                    <a:p>
                      <a:pPr marL="0" marR="0" lvl="0" indent="0" algn="r" rtl="0">
                        <a:spcBef>
                          <a:spcPts val="0"/>
                        </a:spcBef>
                        <a:spcAft>
                          <a:spcPts val="0"/>
                        </a:spcAft>
                        <a:buNone/>
                      </a:pPr>
                      <a:r>
                        <a:rPr lang="en-US" sz="2000" b="0">
                          <a:solidFill>
                            <a:schemeClr val="dk1"/>
                          </a:solidFill>
                          <a:latin typeface="Times New Roman"/>
                          <a:ea typeface="Times New Roman"/>
                          <a:cs typeface="Times New Roman"/>
                          <a:sym typeface="Times New Roman"/>
                        </a:rPr>
                        <a:t>CaCl</a:t>
                      </a:r>
                      <a:r>
                        <a:rPr lang="en-US" sz="2000" b="0" baseline="-25000">
                          <a:solidFill>
                            <a:schemeClr val="dk1"/>
                          </a:solidFill>
                          <a:latin typeface="Times New Roman"/>
                          <a:ea typeface="Times New Roman"/>
                          <a:cs typeface="Times New Roman"/>
                          <a:sym typeface="Times New Roman"/>
                        </a:rPr>
                        <a:t>2(AQ)</a:t>
                      </a:r>
                      <a:r>
                        <a:rPr lang="en-US" sz="2000" b="0">
                          <a:solidFill>
                            <a:schemeClr val="dk1"/>
                          </a:solidFill>
                          <a:latin typeface="Times New Roman"/>
                          <a:ea typeface="Times New Roman"/>
                          <a:cs typeface="Times New Roman"/>
                          <a:sym typeface="Times New Roman"/>
                        </a:rPr>
                        <a:t> + 2NH</a:t>
                      </a:r>
                      <a:r>
                        <a:rPr lang="en-US" sz="2000" b="0" baseline="-25000">
                          <a:solidFill>
                            <a:schemeClr val="dk1"/>
                          </a:solidFill>
                          <a:latin typeface="Times New Roman"/>
                          <a:ea typeface="Times New Roman"/>
                          <a:cs typeface="Times New Roman"/>
                          <a:sym typeface="Times New Roman"/>
                        </a:rPr>
                        <a:t>4</a:t>
                      </a:r>
                      <a:r>
                        <a:rPr lang="en-US" sz="2000" b="0">
                          <a:solidFill>
                            <a:schemeClr val="dk1"/>
                          </a:solidFill>
                          <a:latin typeface="Times New Roman"/>
                          <a:ea typeface="Times New Roman"/>
                          <a:cs typeface="Times New Roman"/>
                          <a:sym typeface="Times New Roman"/>
                        </a:rPr>
                        <a:t>OH</a:t>
                      </a:r>
                      <a:r>
                        <a:rPr lang="en-US" sz="2000" b="0" baseline="-25000">
                          <a:solidFill>
                            <a:schemeClr val="dk1"/>
                          </a:solidFill>
                          <a:latin typeface="Times New Roman"/>
                          <a:ea typeface="Times New Roman"/>
                          <a:cs typeface="Times New Roman"/>
                          <a:sym typeface="Times New Roman"/>
                        </a:rPr>
                        <a:t>(AQ)  </a:t>
                      </a:r>
                      <a:r>
                        <a:rPr lang="en-US" sz="2000" b="0">
                          <a:solidFill>
                            <a:schemeClr val="dk1"/>
                          </a:solidFill>
                          <a:latin typeface="Times New Roman"/>
                          <a:ea typeface="Times New Roman"/>
                          <a:cs typeface="Times New Roman"/>
                          <a:sym typeface="Times New Roman"/>
                        </a:rPr>
                        <a:t>→</a:t>
                      </a:r>
                      <a:endParaRPr/>
                    </a:p>
                    <a:p>
                      <a:pPr marL="0" marR="0" lvl="0" indent="0" algn="r" rtl="0">
                        <a:spcBef>
                          <a:spcPts val="0"/>
                        </a:spcBef>
                        <a:spcAft>
                          <a:spcPts val="0"/>
                        </a:spcAft>
                        <a:buNone/>
                      </a:pPr>
                      <a:endParaRPr sz="2000" b="0">
                        <a:solidFill>
                          <a:schemeClr val="dk1"/>
                        </a:solidFill>
                        <a:latin typeface="Times New Roman"/>
                        <a:ea typeface="Times New Roman"/>
                        <a:cs typeface="Times New Roman"/>
                        <a:sym typeface="Times New Roman"/>
                      </a:endParaRPr>
                    </a:p>
                    <a:p>
                      <a:pPr marL="0" marR="0" lvl="0" indent="0" algn="r" rtl="0">
                        <a:spcBef>
                          <a:spcPts val="0"/>
                        </a:spcBef>
                        <a:spcAft>
                          <a:spcPts val="0"/>
                        </a:spcAft>
                        <a:buNone/>
                      </a:pPr>
                      <a:r>
                        <a:rPr lang="en-US" sz="2000" b="0">
                          <a:solidFill>
                            <a:schemeClr val="dk1"/>
                          </a:solidFill>
                          <a:latin typeface="Times New Roman"/>
                          <a:ea typeface="Times New Roman"/>
                          <a:cs typeface="Times New Roman"/>
                          <a:sym typeface="Times New Roman"/>
                        </a:rPr>
                        <a:t> →</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B w="9525" cap="flat" cmpd="sng">
                      <a:solidFill>
                        <a:srgbClr val="000000">
                          <a:alpha val="0"/>
                        </a:srgbClr>
                      </a:solidFill>
                      <a:prstDash val="solid"/>
                      <a:round/>
                      <a:headEnd type="none" w="sm" len="sm"/>
                      <a:tailEnd type="none" w="sm" len="sm"/>
                    </a:lnB>
                    <a:solidFill>
                      <a:srgbClr val="EAF1DD"/>
                    </a:solidFill>
                  </a:tcPr>
                </a:tc>
                <a:tc hMerge="1">
                  <a:txBody>
                    <a:bodyPr/>
                    <a:lstStyle/>
                    <a:p>
                      <a:endParaRPr lang="en-US"/>
                    </a:p>
                  </a:txBody>
                  <a:tcPr/>
                </a:tc>
                <a:tc gridSpan="2">
                  <a:txBody>
                    <a:bodyPr/>
                    <a:lstStyle/>
                    <a:p>
                      <a:pPr marL="0" marR="0" lvl="0" indent="0" algn="l" rtl="0">
                        <a:spcBef>
                          <a:spcPts val="0"/>
                        </a:spcBef>
                        <a:spcAft>
                          <a:spcPts val="0"/>
                        </a:spcAft>
                        <a:buNone/>
                      </a:pPr>
                      <a:r>
                        <a:rPr lang="en-US" sz="2000" b="0">
                          <a:solidFill>
                            <a:schemeClr val="dk1"/>
                          </a:solidFill>
                          <a:latin typeface="Times New Roman"/>
                          <a:ea typeface="Times New Roman"/>
                          <a:cs typeface="Times New Roman"/>
                          <a:sym typeface="Times New Roman"/>
                        </a:rPr>
                        <a:t>  _____________+  __________</a:t>
                      </a:r>
                      <a:r>
                        <a:rPr lang="en-US" sz="2000" b="0" baseline="-25000">
                          <a:solidFill>
                            <a:schemeClr val="dk1"/>
                          </a:solidFill>
                          <a:latin typeface="Times New Roman"/>
                          <a:ea typeface="Times New Roman"/>
                          <a:cs typeface="Times New Roman"/>
                          <a:sym typeface="Times New Roman"/>
                        </a:rPr>
                        <a:t> </a:t>
                      </a:r>
                      <a:endParaRPr/>
                    </a:p>
                    <a:p>
                      <a:pPr marL="0" marR="0" lvl="0" indent="0" algn="l" rtl="0">
                        <a:spcBef>
                          <a:spcPts val="0"/>
                        </a:spcBef>
                        <a:spcAft>
                          <a:spcPts val="0"/>
                        </a:spcAft>
                        <a:buNone/>
                      </a:pPr>
                      <a:endParaRPr sz="2000" b="0" baseline="-250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2000" b="0">
                          <a:solidFill>
                            <a:schemeClr val="dk1"/>
                          </a:solidFill>
                          <a:latin typeface="Times New Roman"/>
                          <a:ea typeface="Times New Roman"/>
                          <a:cs typeface="Times New Roman"/>
                          <a:sym typeface="Times New Roman"/>
                        </a:rPr>
                        <a:t>   </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AF1DD"/>
                    </a:solidFill>
                  </a:tcPr>
                </a:tc>
                <a:tc hMerge="1">
                  <a:txBody>
                    <a:bodyPr/>
                    <a:lstStyle/>
                    <a:p>
                      <a:endParaRPr lang="en-US"/>
                    </a:p>
                  </a:txBody>
                  <a:tcPr/>
                </a:tc>
                <a:tc>
                  <a:txBody>
                    <a:bodyPr/>
                    <a:lstStyle/>
                    <a:p>
                      <a:pPr marL="0" marR="0" lvl="0" indent="0" algn="ctr" rtl="0">
                        <a:spcBef>
                          <a:spcPts val="0"/>
                        </a:spcBef>
                        <a:spcAft>
                          <a:spcPts val="0"/>
                        </a:spcAft>
                        <a:buNone/>
                      </a:pPr>
                      <a:endParaRPr sz="1800" b="0">
                        <a:solidFill>
                          <a:srgbClr val="FF0000"/>
                        </a:solidFill>
                        <a:latin typeface="Times New Roman"/>
                        <a:ea typeface="Times New Roman"/>
                        <a:cs typeface="Times New Roman"/>
                        <a:sym typeface="Times New Roman"/>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AF1DD"/>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22"/>
        <p:cNvGrpSpPr/>
        <p:nvPr/>
      </p:nvGrpSpPr>
      <p:grpSpPr>
        <a:xfrm>
          <a:off x="0" y="0"/>
          <a:ext cx="0" cy="0"/>
          <a:chOff x="0" y="0"/>
          <a:chExt cx="0" cy="0"/>
        </a:xfrm>
      </p:grpSpPr>
      <p:sp>
        <p:nvSpPr>
          <p:cNvPr id="1323" name="Google Shape;1323;p20"/>
          <p:cNvSpPr txBox="1"/>
          <p:nvPr/>
        </p:nvSpPr>
        <p:spPr>
          <a:xfrm>
            <a:off x="0" y="0"/>
            <a:ext cx="9144000"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200"/>
              <a:buFont typeface="Arial"/>
              <a:buNone/>
            </a:pPr>
            <a:r>
              <a:rPr lang="en-US" sz="3200" b="0" i="0" u="none" strike="noStrike" cap="none">
                <a:solidFill>
                  <a:srgbClr val="FF0000"/>
                </a:solidFill>
                <a:latin typeface="Times New Roman"/>
                <a:ea typeface="Times New Roman"/>
                <a:cs typeface="Times New Roman"/>
                <a:sym typeface="Times New Roman"/>
              </a:rPr>
              <a:t>Fill in these reactions with oxidation numbers, </a:t>
            </a:r>
            <a:br>
              <a:rPr lang="en-US" sz="3200" b="0" i="0" u="none" strike="noStrike" cap="none">
                <a:solidFill>
                  <a:srgbClr val="FF0000"/>
                </a:solidFill>
                <a:latin typeface="Times New Roman"/>
                <a:ea typeface="Times New Roman"/>
                <a:cs typeface="Times New Roman"/>
                <a:sym typeface="Times New Roman"/>
              </a:rPr>
            </a:br>
            <a:r>
              <a:rPr lang="en-US" sz="3200" b="0" i="0" u="none" strike="noStrike" cap="none">
                <a:solidFill>
                  <a:srgbClr val="FF0000"/>
                </a:solidFill>
                <a:latin typeface="Times New Roman"/>
                <a:ea typeface="Times New Roman"/>
                <a:cs typeface="Times New Roman"/>
                <a:sym typeface="Times New Roman"/>
              </a:rPr>
              <a:t>fill in last column.</a:t>
            </a:r>
            <a:endParaRPr sz="3200" b="0" i="0" u="none" strike="noStrike" cap="none">
              <a:solidFill>
                <a:srgbClr val="3333CC"/>
              </a:solidFill>
              <a:latin typeface="Times New Roman"/>
              <a:ea typeface="Times New Roman"/>
              <a:cs typeface="Times New Roman"/>
              <a:sym typeface="Times New Roman"/>
            </a:endParaRPr>
          </a:p>
        </p:txBody>
      </p:sp>
      <p:graphicFrame>
        <p:nvGraphicFramePr>
          <p:cNvPr id="1324" name="Google Shape;1324;p20"/>
          <p:cNvGraphicFramePr/>
          <p:nvPr/>
        </p:nvGraphicFramePr>
        <p:xfrm>
          <a:off x="0" y="1219200"/>
          <a:ext cx="9143975" cy="5638775"/>
        </p:xfrm>
        <a:graphic>
          <a:graphicData uri="http://schemas.openxmlformats.org/drawingml/2006/table">
            <a:tbl>
              <a:tblPr firstRow="1" bandRow="1">
                <a:noFill/>
                <a:tableStyleId>{5FB909D3-0342-433C-B03B-212B399BE42C}</a:tableStyleId>
              </a:tblPr>
              <a:tblGrid>
                <a:gridCol w="530150">
                  <a:extLst>
                    <a:ext uri="{9D8B030D-6E8A-4147-A177-3AD203B41FA5}">
                      <a16:colId xmlns:a16="http://schemas.microsoft.com/office/drawing/2014/main" val="20000"/>
                    </a:ext>
                  </a:extLst>
                </a:gridCol>
                <a:gridCol w="3181000">
                  <a:extLst>
                    <a:ext uri="{9D8B030D-6E8A-4147-A177-3AD203B41FA5}">
                      <a16:colId xmlns:a16="http://schemas.microsoft.com/office/drawing/2014/main" val="20001"/>
                    </a:ext>
                  </a:extLst>
                </a:gridCol>
                <a:gridCol w="175025">
                  <a:extLst>
                    <a:ext uri="{9D8B030D-6E8A-4147-A177-3AD203B41FA5}">
                      <a16:colId xmlns:a16="http://schemas.microsoft.com/office/drawing/2014/main" val="20002"/>
                    </a:ext>
                  </a:extLst>
                </a:gridCol>
                <a:gridCol w="3352800">
                  <a:extLst>
                    <a:ext uri="{9D8B030D-6E8A-4147-A177-3AD203B41FA5}">
                      <a16:colId xmlns:a16="http://schemas.microsoft.com/office/drawing/2014/main" val="20003"/>
                    </a:ext>
                  </a:extLst>
                </a:gridCol>
                <a:gridCol w="152400">
                  <a:extLst>
                    <a:ext uri="{9D8B030D-6E8A-4147-A177-3AD203B41FA5}">
                      <a16:colId xmlns:a16="http://schemas.microsoft.com/office/drawing/2014/main" val="20004"/>
                    </a:ext>
                  </a:extLst>
                </a:gridCol>
                <a:gridCol w="1752600">
                  <a:extLst>
                    <a:ext uri="{9D8B030D-6E8A-4147-A177-3AD203B41FA5}">
                      <a16:colId xmlns:a16="http://schemas.microsoft.com/office/drawing/2014/main" val="20005"/>
                    </a:ext>
                  </a:extLst>
                </a:gridCol>
              </a:tblGrid>
              <a:tr h="834225">
                <a:tc gridSpan="2">
                  <a:txBody>
                    <a:bodyPr/>
                    <a:lstStyle/>
                    <a:p>
                      <a:pPr marL="0" marR="0" lvl="0" indent="0" algn="ctr" rtl="0">
                        <a:spcBef>
                          <a:spcPts val="0"/>
                        </a:spcBef>
                        <a:spcAft>
                          <a:spcPts val="0"/>
                        </a:spcAft>
                        <a:buNone/>
                      </a:pPr>
                      <a:r>
                        <a:rPr lang="en-US" sz="2400" b="0">
                          <a:solidFill>
                            <a:schemeClr val="dk1"/>
                          </a:solidFill>
                          <a:latin typeface="Times New Roman"/>
                          <a:ea typeface="Times New Roman"/>
                          <a:cs typeface="Times New Roman"/>
                          <a:sym typeface="Times New Roman"/>
                        </a:rPr>
                        <a:t>   Reactants</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hMerge="1">
                  <a:txBody>
                    <a:bodyPr/>
                    <a:lstStyle/>
                    <a:p>
                      <a:endParaRPr lang="en-US"/>
                    </a:p>
                  </a:txBody>
                  <a:tcPr/>
                </a:tc>
                <a:tc gridSpan="2">
                  <a:txBody>
                    <a:bodyPr/>
                    <a:lstStyle/>
                    <a:p>
                      <a:pPr marL="0" marR="0" lvl="0" indent="0" algn="ctr" rtl="0">
                        <a:spcBef>
                          <a:spcPts val="0"/>
                        </a:spcBef>
                        <a:spcAft>
                          <a:spcPts val="0"/>
                        </a:spcAft>
                        <a:buNone/>
                      </a:pPr>
                      <a:r>
                        <a:rPr lang="en-US" sz="2400" b="0">
                          <a:solidFill>
                            <a:schemeClr val="dk1"/>
                          </a:solidFill>
                          <a:latin typeface="Times New Roman"/>
                          <a:ea typeface="Times New Roman"/>
                          <a:cs typeface="Times New Roman"/>
                          <a:sym typeface="Times New Roman"/>
                        </a:rPr>
                        <a:t>Products</a:t>
                      </a:r>
                      <a:endParaRPr sz="1800" b="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hMerge="1">
                  <a:txBody>
                    <a:bodyPr/>
                    <a:lstStyle/>
                    <a:p>
                      <a:endParaRPr lang="en-US"/>
                    </a:p>
                  </a:txBody>
                  <a:tcPr/>
                </a:tc>
                <a:tc gridSpan="2">
                  <a:txBody>
                    <a:bodyPr/>
                    <a:lstStyle/>
                    <a:p>
                      <a:pPr marL="0" marR="0" lvl="0" indent="0" algn="ctr" rtl="0">
                        <a:spcBef>
                          <a:spcPts val="0"/>
                        </a:spcBef>
                        <a:spcAft>
                          <a:spcPts val="0"/>
                        </a:spcAft>
                        <a:buNone/>
                      </a:pPr>
                      <a:r>
                        <a:rPr lang="en-US" sz="2400" b="0">
                          <a:solidFill>
                            <a:schemeClr val="dk1"/>
                          </a:solidFill>
                          <a:latin typeface="Times New Roman"/>
                          <a:ea typeface="Times New Roman"/>
                          <a:cs typeface="Times New Roman"/>
                          <a:sym typeface="Times New Roman"/>
                        </a:rPr>
                        <a:t>Reaction </a:t>
                      </a:r>
                      <a:br>
                        <a:rPr lang="en-US" sz="2400" b="0">
                          <a:solidFill>
                            <a:schemeClr val="dk1"/>
                          </a:solidFill>
                          <a:latin typeface="Times New Roman"/>
                          <a:ea typeface="Times New Roman"/>
                          <a:cs typeface="Times New Roman"/>
                          <a:sym typeface="Times New Roman"/>
                        </a:rPr>
                      </a:br>
                      <a:r>
                        <a:rPr lang="en-US" sz="2400" b="0">
                          <a:solidFill>
                            <a:schemeClr val="dk1"/>
                          </a:solidFill>
                          <a:latin typeface="Times New Roman"/>
                          <a:ea typeface="Times New Roman"/>
                          <a:cs typeface="Times New Roman"/>
                          <a:sym typeface="Times New Roman"/>
                        </a:rPr>
                        <a:t>types</a:t>
                      </a:r>
                      <a:endParaRPr sz="2400" b="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hMerge="1">
                  <a:txBody>
                    <a:bodyPr/>
                    <a:lstStyle/>
                    <a:p>
                      <a:endParaRPr lang="en-US"/>
                    </a:p>
                  </a:txBody>
                  <a:tcPr/>
                </a:tc>
                <a:extLst>
                  <a:ext uri="{0D108BD9-81ED-4DB2-BD59-A6C34878D82A}">
                    <a16:rowId xmlns:a16="http://schemas.microsoft.com/office/drawing/2014/main" val="10000"/>
                  </a:ext>
                </a:extLst>
              </a:tr>
              <a:tr h="2523275">
                <a:tc>
                  <a:txBody>
                    <a:bodyPr/>
                    <a:lstStyle/>
                    <a:p>
                      <a:pPr marL="0" marR="0" lvl="0" indent="0" algn="ctr" rtl="0">
                        <a:spcBef>
                          <a:spcPts val="0"/>
                        </a:spcBef>
                        <a:spcAft>
                          <a:spcPts val="0"/>
                        </a:spcAft>
                        <a:buNone/>
                      </a:pPr>
                      <a:r>
                        <a:rPr lang="en-US" sz="2000" b="0">
                          <a:solidFill>
                            <a:schemeClr val="dk1"/>
                          </a:solidFill>
                          <a:latin typeface="Times New Roman"/>
                          <a:ea typeface="Times New Roman"/>
                          <a:cs typeface="Times New Roman"/>
                          <a:sym typeface="Times New Roman"/>
                        </a:rPr>
                        <a:t>37</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E285"/>
                    </a:solidFill>
                  </a:tcPr>
                </a:tc>
                <a:tc>
                  <a:txBody>
                    <a:bodyPr/>
                    <a:lstStyle/>
                    <a:p>
                      <a:pPr marL="0" marR="0" lvl="0" indent="0" algn="r" rtl="0">
                        <a:spcBef>
                          <a:spcPts val="0"/>
                        </a:spcBef>
                        <a:spcAft>
                          <a:spcPts val="0"/>
                        </a:spcAft>
                        <a:buNone/>
                      </a:pPr>
                      <a:r>
                        <a:rPr lang="en-US" sz="2400" b="0">
                          <a:solidFill>
                            <a:schemeClr val="dk1"/>
                          </a:solidFill>
                          <a:latin typeface="Times New Roman"/>
                          <a:ea typeface="Times New Roman"/>
                          <a:cs typeface="Times New Roman"/>
                          <a:sym typeface="Times New Roman"/>
                        </a:rPr>
                        <a:t>Li</a:t>
                      </a:r>
                      <a:r>
                        <a:rPr lang="en-US" sz="2400" b="0" baseline="-25000">
                          <a:solidFill>
                            <a:schemeClr val="dk1"/>
                          </a:solidFill>
                          <a:latin typeface="Times New Roman"/>
                          <a:ea typeface="Times New Roman"/>
                          <a:cs typeface="Times New Roman"/>
                          <a:sym typeface="Times New Roman"/>
                        </a:rPr>
                        <a:t>(S)</a:t>
                      </a:r>
                      <a:r>
                        <a:rPr lang="en-US" sz="2400" b="0">
                          <a:solidFill>
                            <a:schemeClr val="dk1"/>
                          </a:solidFill>
                          <a:latin typeface="Times New Roman"/>
                          <a:ea typeface="Times New Roman"/>
                          <a:cs typeface="Times New Roman"/>
                          <a:sym typeface="Times New Roman"/>
                        </a:rPr>
                        <a:t> + Zn(NO</a:t>
                      </a:r>
                      <a:r>
                        <a:rPr lang="en-US" sz="2400" b="0" baseline="-25000">
                          <a:solidFill>
                            <a:schemeClr val="dk1"/>
                          </a:solidFill>
                          <a:latin typeface="Times New Roman"/>
                          <a:ea typeface="Times New Roman"/>
                          <a:cs typeface="Times New Roman"/>
                          <a:sym typeface="Times New Roman"/>
                        </a:rPr>
                        <a:t>3</a:t>
                      </a:r>
                      <a:r>
                        <a:rPr lang="en-US" sz="2400" b="0">
                          <a:solidFill>
                            <a:schemeClr val="dk1"/>
                          </a:solidFill>
                          <a:latin typeface="Times New Roman"/>
                          <a:ea typeface="Times New Roman"/>
                          <a:cs typeface="Times New Roman"/>
                          <a:sym typeface="Times New Roman"/>
                        </a:rPr>
                        <a:t>)</a:t>
                      </a:r>
                      <a:r>
                        <a:rPr lang="en-US" sz="2400" b="0" baseline="-25000">
                          <a:solidFill>
                            <a:schemeClr val="dk1"/>
                          </a:solidFill>
                          <a:latin typeface="Times New Roman"/>
                          <a:ea typeface="Times New Roman"/>
                          <a:cs typeface="Times New Roman"/>
                          <a:sym typeface="Times New Roman"/>
                        </a:rPr>
                        <a:t>2(AQ) </a:t>
                      </a:r>
                      <a:r>
                        <a:rPr lang="en-US" sz="2400" b="0">
                          <a:solidFill>
                            <a:schemeClr val="dk1"/>
                          </a:solidFill>
                          <a:latin typeface="Times New Roman"/>
                          <a:ea typeface="Times New Roman"/>
                          <a:cs typeface="Times New Roman"/>
                          <a:sym typeface="Times New Roman"/>
                        </a:rPr>
                        <a:t>→</a:t>
                      </a:r>
                      <a:br>
                        <a:rPr lang="en-US" sz="2400" b="0">
                          <a:solidFill>
                            <a:schemeClr val="dk1"/>
                          </a:solidFill>
                          <a:latin typeface="Times New Roman"/>
                          <a:ea typeface="Times New Roman"/>
                          <a:cs typeface="Times New Roman"/>
                          <a:sym typeface="Times New Roman"/>
                        </a:rPr>
                      </a:br>
                      <a:endParaRPr sz="2400" b="0">
                        <a:solidFill>
                          <a:schemeClr val="dk1"/>
                        </a:solidFill>
                        <a:latin typeface="Times New Roman"/>
                        <a:ea typeface="Times New Roman"/>
                        <a:cs typeface="Times New Roman"/>
                        <a:sym typeface="Times New Roman"/>
                      </a:endParaRPr>
                    </a:p>
                    <a:p>
                      <a:pPr marL="0" marR="0" lvl="0" indent="0" algn="r" rtl="0">
                        <a:spcBef>
                          <a:spcPts val="0"/>
                        </a:spcBef>
                        <a:spcAft>
                          <a:spcPts val="0"/>
                        </a:spcAft>
                        <a:buNone/>
                      </a:pPr>
                      <a:r>
                        <a:rPr lang="en-US" sz="2400" b="0">
                          <a:solidFill>
                            <a:schemeClr val="dk1"/>
                          </a:solidFill>
                          <a:latin typeface="Times New Roman"/>
                          <a:ea typeface="Times New Roman"/>
                          <a:cs typeface="Times New Roman"/>
                          <a:sym typeface="Times New Roman"/>
                        </a:rPr>
                        <a:t>Li</a:t>
                      </a:r>
                      <a:r>
                        <a:rPr lang="en-US" sz="2400" b="0" baseline="30000">
                          <a:solidFill>
                            <a:schemeClr val="dk1"/>
                          </a:solidFill>
                          <a:latin typeface="Times New Roman"/>
                          <a:ea typeface="Times New Roman"/>
                          <a:cs typeface="Times New Roman"/>
                          <a:sym typeface="Times New Roman"/>
                        </a:rPr>
                        <a:t>0</a:t>
                      </a:r>
                      <a:r>
                        <a:rPr lang="en-US" sz="2400" b="0">
                          <a:solidFill>
                            <a:schemeClr val="dk1"/>
                          </a:solidFill>
                          <a:latin typeface="Times New Roman"/>
                          <a:ea typeface="Times New Roman"/>
                          <a:cs typeface="Times New Roman"/>
                          <a:sym typeface="Times New Roman"/>
                        </a:rPr>
                        <a:t> + Zn</a:t>
                      </a:r>
                      <a:r>
                        <a:rPr lang="en-US" sz="2400" b="0" baseline="30000">
                          <a:solidFill>
                            <a:schemeClr val="dk1"/>
                          </a:solidFill>
                          <a:latin typeface="Times New Roman"/>
                          <a:ea typeface="Times New Roman"/>
                          <a:cs typeface="Times New Roman"/>
                          <a:sym typeface="Times New Roman"/>
                        </a:rPr>
                        <a:t>+2</a:t>
                      </a:r>
                      <a:r>
                        <a:rPr lang="en-US" sz="2400" b="0">
                          <a:solidFill>
                            <a:schemeClr val="dk1"/>
                          </a:solidFill>
                          <a:latin typeface="Times New Roman"/>
                          <a:ea typeface="Times New Roman"/>
                          <a:cs typeface="Times New Roman"/>
                          <a:sym typeface="Times New Roman"/>
                        </a:rPr>
                        <a:t>(NO</a:t>
                      </a:r>
                      <a:r>
                        <a:rPr lang="en-US" sz="2400" b="0" baseline="-25000">
                          <a:solidFill>
                            <a:schemeClr val="dk1"/>
                          </a:solidFill>
                          <a:latin typeface="Times New Roman"/>
                          <a:ea typeface="Times New Roman"/>
                          <a:cs typeface="Times New Roman"/>
                          <a:sym typeface="Times New Roman"/>
                        </a:rPr>
                        <a:t>3</a:t>
                      </a:r>
                      <a:r>
                        <a:rPr lang="en-US" sz="2400" b="0">
                          <a:solidFill>
                            <a:schemeClr val="dk1"/>
                          </a:solidFill>
                          <a:latin typeface="Times New Roman"/>
                          <a:ea typeface="Times New Roman"/>
                          <a:cs typeface="Times New Roman"/>
                          <a:sym typeface="Times New Roman"/>
                        </a:rPr>
                        <a:t>)</a:t>
                      </a:r>
                      <a:r>
                        <a:rPr lang="en-US" sz="2400" b="0" baseline="-25000">
                          <a:solidFill>
                            <a:schemeClr val="dk1"/>
                          </a:solidFill>
                          <a:latin typeface="Times New Roman"/>
                          <a:ea typeface="Times New Roman"/>
                          <a:cs typeface="Times New Roman"/>
                          <a:sym typeface="Times New Roman"/>
                        </a:rPr>
                        <a:t>2</a:t>
                      </a:r>
                      <a:r>
                        <a:rPr lang="en-US" sz="2400" b="0" baseline="30000">
                          <a:solidFill>
                            <a:schemeClr val="dk1"/>
                          </a:solidFill>
                          <a:latin typeface="Times New Roman"/>
                          <a:ea typeface="Times New Roman"/>
                          <a:cs typeface="Times New Roman"/>
                          <a:sym typeface="Times New Roman"/>
                        </a:rPr>
                        <a:t>-1-1</a:t>
                      </a:r>
                      <a:r>
                        <a:rPr lang="en-US" sz="2400" b="0" baseline="-25000">
                          <a:solidFill>
                            <a:schemeClr val="dk1"/>
                          </a:solidFill>
                          <a:latin typeface="Times New Roman"/>
                          <a:ea typeface="Times New Roman"/>
                          <a:cs typeface="Times New Roman"/>
                          <a:sym typeface="Times New Roman"/>
                        </a:rPr>
                        <a:t> </a:t>
                      </a:r>
                      <a:r>
                        <a:rPr lang="en-US" sz="2400" b="0">
                          <a:solidFill>
                            <a:schemeClr val="dk1"/>
                          </a:solidFill>
                          <a:latin typeface="Times New Roman"/>
                          <a:ea typeface="Times New Roman"/>
                          <a:cs typeface="Times New Roman"/>
                          <a:sym typeface="Times New Roman"/>
                        </a:rPr>
                        <a:t>→</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E285"/>
                    </a:solidFill>
                  </a:tcPr>
                </a:tc>
                <a:tc gridSpan="2">
                  <a:txBody>
                    <a:bodyPr/>
                    <a:lstStyle/>
                    <a:p>
                      <a:pPr marL="0" marR="0" lvl="0" indent="0" algn="l" rtl="0">
                        <a:lnSpc>
                          <a:spcPct val="100000"/>
                        </a:lnSpc>
                        <a:spcBef>
                          <a:spcPts val="0"/>
                        </a:spcBef>
                        <a:spcAft>
                          <a:spcPts val="0"/>
                        </a:spcAft>
                        <a:buClr>
                          <a:schemeClr val="dk1"/>
                        </a:buClr>
                        <a:buSzPts val="2400"/>
                        <a:buFont typeface="Times New Roman"/>
                        <a:buNone/>
                      </a:pPr>
                      <a:r>
                        <a:rPr lang="en-US" sz="2400" b="0">
                          <a:solidFill>
                            <a:schemeClr val="dk1"/>
                          </a:solidFill>
                          <a:latin typeface="Times New Roman"/>
                          <a:ea typeface="Times New Roman"/>
                          <a:cs typeface="Times New Roman"/>
                          <a:sym typeface="Times New Roman"/>
                        </a:rPr>
                        <a:t>   2LiNO</a:t>
                      </a:r>
                      <a:r>
                        <a:rPr lang="en-US" sz="2400" b="0" baseline="-25000">
                          <a:solidFill>
                            <a:schemeClr val="dk1"/>
                          </a:solidFill>
                          <a:latin typeface="Times New Roman"/>
                          <a:ea typeface="Times New Roman"/>
                          <a:cs typeface="Times New Roman"/>
                          <a:sym typeface="Times New Roman"/>
                        </a:rPr>
                        <a:t>3(AQ) </a:t>
                      </a:r>
                      <a:r>
                        <a:rPr lang="en-US" sz="2400" b="0">
                          <a:solidFill>
                            <a:schemeClr val="dk1"/>
                          </a:solidFill>
                          <a:latin typeface="Times New Roman"/>
                          <a:ea typeface="Times New Roman"/>
                          <a:cs typeface="Times New Roman"/>
                          <a:sym typeface="Times New Roman"/>
                        </a:rPr>
                        <a:t>+  Zn</a:t>
                      </a:r>
                      <a:r>
                        <a:rPr lang="en-US" sz="2400" b="0" baseline="-25000">
                          <a:solidFill>
                            <a:schemeClr val="dk1"/>
                          </a:solidFill>
                          <a:latin typeface="Times New Roman"/>
                          <a:ea typeface="Times New Roman"/>
                          <a:cs typeface="Times New Roman"/>
                          <a:sym typeface="Times New Roman"/>
                        </a:rPr>
                        <a:t>(S) </a:t>
                      </a:r>
                      <a:br>
                        <a:rPr lang="en-US" sz="2400" b="0" baseline="-25000">
                          <a:solidFill>
                            <a:schemeClr val="dk1"/>
                          </a:solidFill>
                          <a:latin typeface="Times New Roman"/>
                          <a:ea typeface="Times New Roman"/>
                          <a:cs typeface="Times New Roman"/>
                          <a:sym typeface="Times New Roman"/>
                        </a:rPr>
                      </a:br>
                      <a:endParaRPr sz="2400" b="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2400" b="0">
                          <a:solidFill>
                            <a:schemeClr val="dk1"/>
                          </a:solidFill>
                          <a:latin typeface="Times New Roman"/>
                          <a:ea typeface="Times New Roman"/>
                          <a:cs typeface="Times New Roman"/>
                          <a:sym typeface="Times New Roman"/>
                        </a:rPr>
                        <a:t>  2Li</a:t>
                      </a:r>
                      <a:r>
                        <a:rPr lang="en-US" sz="2400" b="0" baseline="30000">
                          <a:solidFill>
                            <a:schemeClr val="dk1"/>
                          </a:solidFill>
                          <a:latin typeface="Times New Roman"/>
                          <a:ea typeface="Times New Roman"/>
                          <a:cs typeface="Times New Roman"/>
                          <a:sym typeface="Times New Roman"/>
                        </a:rPr>
                        <a:t>+1+1  </a:t>
                      </a:r>
                      <a:r>
                        <a:rPr lang="en-US" sz="2400" b="0">
                          <a:solidFill>
                            <a:schemeClr val="dk1"/>
                          </a:solidFill>
                          <a:latin typeface="Times New Roman"/>
                          <a:ea typeface="Times New Roman"/>
                          <a:cs typeface="Times New Roman"/>
                          <a:sym typeface="Times New Roman"/>
                        </a:rPr>
                        <a:t>2NO</a:t>
                      </a:r>
                      <a:r>
                        <a:rPr lang="en-US" sz="2400" b="0" baseline="-25000">
                          <a:solidFill>
                            <a:schemeClr val="dk1"/>
                          </a:solidFill>
                          <a:latin typeface="Times New Roman"/>
                          <a:ea typeface="Times New Roman"/>
                          <a:cs typeface="Times New Roman"/>
                          <a:sym typeface="Times New Roman"/>
                        </a:rPr>
                        <a:t>3</a:t>
                      </a:r>
                      <a:r>
                        <a:rPr lang="en-US" sz="2400" b="0" baseline="30000">
                          <a:solidFill>
                            <a:schemeClr val="dk1"/>
                          </a:solidFill>
                          <a:latin typeface="Times New Roman"/>
                          <a:ea typeface="Times New Roman"/>
                          <a:cs typeface="Times New Roman"/>
                          <a:sym typeface="Times New Roman"/>
                        </a:rPr>
                        <a:t>-1-1</a:t>
                      </a:r>
                      <a:r>
                        <a:rPr lang="en-US" sz="2400" b="0" baseline="-25000">
                          <a:solidFill>
                            <a:schemeClr val="dk1"/>
                          </a:solidFill>
                          <a:latin typeface="Times New Roman"/>
                          <a:ea typeface="Times New Roman"/>
                          <a:cs typeface="Times New Roman"/>
                          <a:sym typeface="Times New Roman"/>
                        </a:rPr>
                        <a:t> </a:t>
                      </a:r>
                      <a:r>
                        <a:rPr lang="en-US" sz="2400" b="0">
                          <a:solidFill>
                            <a:schemeClr val="dk1"/>
                          </a:solidFill>
                          <a:latin typeface="Times New Roman"/>
                          <a:ea typeface="Times New Roman"/>
                          <a:cs typeface="Times New Roman"/>
                          <a:sym typeface="Times New Roman"/>
                        </a:rPr>
                        <a:t>+ Zn</a:t>
                      </a:r>
                      <a:r>
                        <a:rPr lang="en-US" sz="2400" b="0" baseline="30000">
                          <a:solidFill>
                            <a:schemeClr val="dk1"/>
                          </a:solidFill>
                          <a:latin typeface="Times New Roman"/>
                          <a:ea typeface="Times New Roman"/>
                          <a:cs typeface="Times New Roman"/>
                          <a:sym typeface="Times New Roman"/>
                        </a:rPr>
                        <a:t>0</a:t>
                      </a:r>
                      <a:endParaRPr sz="2300" b="0">
                        <a:solidFill>
                          <a:schemeClr val="dk1"/>
                        </a:solidFill>
                        <a:latin typeface="Times New Roman"/>
                        <a:ea typeface="Times New Roman"/>
                        <a:cs typeface="Times New Roman"/>
                        <a:sym typeface="Times New Roman"/>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E285"/>
                    </a:solidFill>
                  </a:tcPr>
                </a:tc>
                <a:tc hMerge="1">
                  <a:txBody>
                    <a:bodyPr/>
                    <a:lstStyle/>
                    <a:p>
                      <a:endParaRPr lang="en-US"/>
                    </a:p>
                  </a:txBody>
                  <a:tcPr/>
                </a:tc>
                <a:tc gridSpan="2">
                  <a:txBody>
                    <a:bodyPr/>
                    <a:lstStyle/>
                    <a:p>
                      <a:pPr marL="0" marR="0" lvl="0" indent="0" algn="ctr" rtl="0">
                        <a:spcBef>
                          <a:spcPts val="0"/>
                        </a:spcBef>
                        <a:spcAft>
                          <a:spcPts val="0"/>
                        </a:spcAft>
                        <a:buNone/>
                      </a:pPr>
                      <a:r>
                        <a:rPr lang="en-US" sz="2000" b="0">
                          <a:solidFill>
                            <a:schemeClr val="dk1"/>
                          </a:solidFill>
                          <a:latin typeface="Times New Roman"/>
                          <a:ea typeface="Times New Roman"/>
                          <a:cs typeface="Times New Roman"/>
                          <a:sym typeface="Times New Roman"/>
                        </a:rPr>
                        <a:t>Single </a:t>
                      </a:r>
                      <a:br>
                        <a:rPr lang="en-US" sz="2000" b="0">
                          <a:solidFill>
                            <a:schemeClr val="dk1"/>
                          </a:solidFill>
                          <a:latin typeface="Times New Roman"/>
                          <a:ea typeface="Times New Roman"/>
                          <a:cs typeface="Times New Roman"/>
                          <a:sym typeface="Times New Roman"/>
                        </a:rPr>
                      </a:br>
                      <a:r>
                        <a:rPr lang="en-US" sz="2000" b="0">
                          <a:solidFill>
                            <a:schemeClr val="dk1"/>
                          </a:solidFill>
                          <a:latin typeface="Times New Roman"/>
                          <a:ea typeface="Times New Roman"/>
                          <a:cs typeface="Times New Roman"/>
                          <a:sym typeface="Times New Roman"/>
                        </a:rPr>
                        <a:t>replacement</a:t>
                      </a:r>
                      <a:endParaRPr/>
                    </a:p>
                    <a:p>
                      <a:pPr marL="0" marR="0" lvl="0" indent="0" algn="ctr" rtl="0">
                        <a:spcBef>
                          <a:spcPts val="0"/>
                        </a:spcBef>
                        <a:spcAft>
                          <a:spcPts val="0"/>
                        </a:spcAft>
                        <a:buNone/>
                      </a:pPr>
                      <a:r>
                        <a:rPr lang="en-US" sz="2000" b="0">
                          <a:solidFill>
                            <a:schemeClr val="dk1"/>
                          </a:solidFill>
                          <a:latin typeface="Times New Roman"/>
                          <a:ea typeface="Times New Roman"/>
                          <a:cs typeface="Times New Roman"/>
                          <a:sym typeface="Times New Roman"/>
                        </a:rPr>
                        <a:t>REDOX</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E285"/>
                    </a:solidFill>
                  </a:tcPr>
                </a:tc>
                <a:tc hMerge="1">
                  <a:txBody>
                    <a:bodyPr/>
                    <a:lstStyle/>
                    <a:p>
                      <a:endParaRPr lang="en-US"/>
                    </a:p>
                  </a:txBody>
                  <a:tcPr/>
                </a:tc>
                <a:extLst>
                  <a:ext uri="{0D108BD9-81ED-4DB2-BD59-A6C34878D82A}">
                    <a16:rowId xmlns:a16="http://schemas.microsoft.com/office/drawing/2014/main" val="10001"/>
                  </a:ext>
                </a:extLst>
              </a:tr>
              <a:tr h="250125">
                <a:tc gridSpan="6">
                  <a:txBody>
                    <a:bodyPr/>
                    <a:lstStyle/>
                    <a:p>
                      <a:pPr marL="0" marR="0" lvl="0" indent="0" algn="ctr" rtl="0">
                        <a:spcBef>
                          <a:spcPts val="0"/>
                        </a:spcBef>
                        <a:spcAft>
                          <a:spcPts val="0"/>
                        </a:spcAft>
                        <a:buNone/>
                      </a:pPr>
                      <a:endParaRPr sz="1000" b="0">
                        <a:solidFill>
                          <a:schemeClr val="dk1"/>
                        </a:solidFill>
                        <a:latin typeface="Times New Roman"/>
                        <a:ea typeface="Times New Roman"/>
                        <a:cs typeface="Times New Roman"/>
                        <a:sym typeface="Times New Roman"/>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59595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031150">
                <a:tc>
                  <a:txBody>
                    <a:bodyPr/>
                    <a:lstStyle/>
                    <a:p>
                      <a:pPr marL="0" marR="0" lvl="0" indent="0" algn="ctr" rtl="0">
                        <a:lnSpc>
                          <a:spcPct val="100000"/>
                        </a:lnSpc>
                        <a:spcBef>
                          <a:spcPts val="0"/>
                        </a:spcBef>
                        <a:spcAft>
                          <a:spcPts val="0"/>
                        </a:spcAft>
                        <a:buClr>
                          <a:schemeClr val="dk1"/>
                        </a:buClr>
                        <a:buSzPts val="1800"/>
                        <a:buFont typeface="Times New Roman"/>
                        <a:buNone/>
                      </a:pPr>
                      <a:r>
                        <a:rPr lang="en-US" sz="1800" b="0">
                          <a:solidFill>
                            <a:schemeClr val="dk1"/>
                          </a:solidFill>
                          <a:latin typeface="Times New Roman"/>
                          <a:ea typeface="Times New Roman"/>
                          <a:cs typeface="Times New Roman"/>
                          <a:sym typeface="Times New Roman"/>
                        </a:rPr>
                        <a:t>38</a:t>
                      </a:r>
                      <a:endParaRPr/>
                    </a:p>
                    <a:p>
                      <a:pPr marL="0" marR="0" lvl="0" indent="0" algn="ctr" rtl="0">
                        <a:spcBef>
                          <a:spcPts val="0"/>
                        </a:spcBef>
                        <a:spcAft>
                          <a:spcPts val="0"/>
                        </a:spcAft>
                        <a:buNone/>
                      </a:pPr>
                      <a:endParaRPr sz="1800" b="0">
                        <a:solidFill>
                          <a:schemeClr val="dk1"/>
                        </a:solidFill>
                        <a:latin typeface="Times New Roman"/>
                        <a:ea typeface="Times New Roman"/>
                        <a:cs typeface="Times New Roman"/>
                        <a:sym typeface="Times New Roman"/>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AF1DD"/>
                    </a:solidFill>
                  </a:tcPr>
                </a:tc>
                <a:tc gridSpan="2">
                  <a:txBody>
                    <a:bodyPr/>
                    <a:lstStyle/>
                    <a:p>
                      <a:pPr marL="0" marR="0" lvl="0" indent="0" algn="r" rtl="0">
                        <a:spcBef>
                          <a:spcPts val="0"/>
                        </a:spcBef>
                        <a:spcAft>
                          <a:spcPts val="0"/>
                        </a:spcAft>
                        <a:buNone/>
                      </a:pPr>
                      <a:r>
                        <a:rPr lang="en-US" sz="2000" b="0">
                          <a:solidFill>
                            <a:schemeClr val="dk1"/>
                          </a:solidFill>
                          <a:latin typeface="Times New Roman"/>
                          <a:ea typeface="Times New Roman"/>
                          <a:cs typeface="Times New Roman"/>
                          <a:sym typeface="Times New Roman"/>
                        </a:rPr>
                        <a:t>CaCl</a:t>
                      </a:r>
                      <a:r>
                        <a:rPr lang="en-US" sz="2000" b="0" baseline="-25000">
                          <a:solidFill>
                            <a:schemeClr val="dk1"/>
                          </a:solidFill>
                          <a:latin typeface="Times New Roman"/>
                          <a:ea typeface="Times New Roman"/>
                          <a:cs typeface="Times New Roman"/>
                          <a:sym typeface="Times New Roman"/>
                        </a:rPr>
                        <a:t>2(AQ)</a:t>
                      </a:r>
                      <a:r>
                        <a:rPr lang="en-US" sz="2000" b="0">
                          <a:solidFill>
                            <a:schemeClr val="dk1"/>
                          </a:solidFill>
                          <a:latin typeface="Times New Roman"/>
                          <a:ea typeface="Times New Roman"/>
                          <a:cs typeface="Times New Roman"/>
                          <a:sym typeface="Times New Roman"/>
                        </a:rPr>
                        <a:t> + 2NH</a:t>
                      </a:r>
                      <a:r>
                        <a:rPr lang="en-US" sz="2000" b="0" baseline="-25000">
                          <a:solidFill>
                            <a:schemeClr val="dk1"/>
                          </a:solidFill>
                          <a:latin typeface="Times New Roman"/>
                          <a:ea typeface="Times New Roman"/>
                          <a:cs typeface="Times New Roman"/>
                          <a:sym typeface="Times New Roman"/>
                        </a:rPr>
                        <a:t>4</a:t>
                      </a:r>
                      <a:r>
                        <a:rPr lang="en-US" sz="2000" b="0">
                          <a:solidFill>
                            <a:schemeClr val="dk1"/>
                          </a:solidFill>
                          <a:latin typeface="Times New Roman"/>
                          <a:ea typeface="Times New Roman"/>
                          <a:cs typeface="Times New Roman"/>
                          <a:sym typeface="Times New Roman"/>
                        </a:rPr>
                        <a:t>OH</a:t>
                      </a:r>
                      <a:r>
                        <a:rPr lang="en-US" sz="2000" b="0" baseline="-25000">
                          <a:solidFill>
                            <a:schemeClr val="dk1"/>
                          </a:solidFill>
                          <a:latin typeface="Times New Roman"/>
                          <a:ea typeface="Times New Roman"/>
                          <a:cs typeface="Times New Roman"/>
                          <a:sym typeface="Times New Roman"/>
                        </a:rPr>
                        <a:t>(AQ)  </a:t>
                      </a:r>
                      <a:r>
                        <a:rPr lang="en-US" sz="2000" b="0">
                          <a:solidFill>
                            <a:schemeClr val="dk1"/>
                          </a:solidFill>
                          <a:latin typeface="Times New Roman"/>
                          <a:ea typeface="Times New Roman"/>
                          <a:cs typeface="Times New Roman"/>
                          <a:sym typeface="Times New Roman"/>
                        </a:rPr>
                        <a:t>→</a:t>
                      </a:r>
                      <a:endParaRPr/>
                    </a:p>
                    <a:p>
                      <a:pPr marL="0" marR="0" lvl="0" indent="0" algn="r" rtl="0">
                        <a:spcBef>
                          <a:spcPts val="0"/>
                        </a:spcBef>
                        <a:spcAft>
                          <a:spcPts val="0"/>
                        </a:spcAft>
                        <a:buNone/>
                      </a:pPr>
                      <a:endParaRPr sz="2000" b="0">
                        <a:solidFill>
                          <a:schemeClr val="dk1"/>
                        </a:solidFill>
                        <a:latin typeface="Times New Roman"/>
                        <a:ea typeface="Times New Roman"/>
                        <a:cs typeface="Times New Roman"/>
                        <a:sym typeface="Times New Roman"/>
                      </a:endParaRPr>
                    </a:p>
                    <a:p>
                      <a:pPr marL="0" marR="0" lvl="0" indent="0" algn="r" rtl="0">
                        <a:spcBef>
                          <a:spcPts val="0"/>
                        </a:spcBef>
                        <a:spcAft>
                          <a:spcPts val="0"/>
                        </a:spcAft>
                        <a:buNone/>
                      </a:pPr>
                      <a:r>
                        <a:rPr lang="en-US" sz="2000" b="0">
                          <a:solidFill>
                            <a:schemeClr val="dk1"/>
                          </a:solidFill>
                          <a:latin typeface="Times New Roman"/>
                          <a:ea typeface="Times New Roman"/>
                          <a:cs typeface="Times New Roman"/>
                          <a:sym typeface="Times New Roman"/>
                        </a:rPr>
                        <a:t>Ca</a:t>
                      </a:r>
                      <a:r>
                        <a:rPr lang="en-US" sz="2000" b="0" baseline="30000">
                          <a:solidFill>
                            <a:schemeClr val="dk1"/>
                          </a:solidFill>
                          <a:latin typeface="Times New Roman"/>
                          <a:ea typeface="Times New Roman"/>
                          <a:cs typeface="Times New Roman"/>
                          <a:sym typeface="Times New Roman"/>
                        </a:rPr>
                        <a:t>+2</a:t>
                      </a:r>
                      <a:r>
                        <a:rPr lang="en-US" sz="2000" b="0">
                          <a:solidFill>
                            <a:schemeClr val="dk1"/>
                          </a:solidFill>
                          <a:latin typeface="Times New Roman"/>
                          <a:ea typeface="Times New Roman"/>
                          <a:cs typeface="Times New Roman"/>
                          <a:sym typeface="Times New Roman"/>
                        </a:rPr>
                        <a:t>Cl</a:t>
                      </a:r>
                      <a:r>
                        <a:rPr lang="en-US" sz="2000" b="0" baseline="30000">
                          <a:solidFill>
                            <a:schemeClr val="dk1"/>
                          </a:solidFill>
                          <a:latin typeface="Times New Roman"/>
                          <a:ea typeface="Times New Roman"/>
                          <a:cs typeface="Times New Roman"/>
                          <a:sym typeface="Times New Roman"/>
                        </a:rPr>
                        <a:t>-1-1</a:t>
                      </a:r>
                      <a:r>
                        <a:rPr lang="en-US" sz="2000" b="0">
                          <a:solidFill>
                            <a:schemeClr val="dk1"/>
                          </a:solidFill>
                          <a:latin typeface="Times New Roman"/>
                          <a:ea typeface="Times New Roman"/>
                          <a:cs typeface="Times New Roman"/>
                          <a:sym typeface="Times New Roman"/>
                        </a:rPr>
                        <a:t> + 2NH</a:t>
                      </a:r>
                      <a:r>
                        <a:rPr lang="en-US" sz="2000" b="0" baseline="-25000">
                          <a:solidFill>
                            <a:schemeClr val="dk1"/>
                          </a:solidFill>
                          <a:latin typeface="Times New Roman"/>
                          <a:ea typeface="Times New Roman"/>
                          <a:cs typeface="Times New Roman"/>
                          <a:sym typeface="Times New Roman"/>
                        </a:rPr>
                        <a:t>4</a:t>
                      </a:r>
                      <a:r>
                        <a:rPr lang="en-US" sz="2000" b="0" baseline="30000">
                          <a:solidFill>
                            <a:schemeClr val="dk1"/>
                          </a:solidFill>
                          <a:latin typeface="Times New Roman"/>
                          <a:ea typeface="Times New Roman"/>
                          <a:cs typeface="Times New Roman"/>
                          <a:sym typeface="Times New Roman"/>
                        </a:rPr>
                        <a:t>+1  </a:t>
                      </a:r>
                      <a:r>
                        <a:rPr lang="en-US" sz="2000" b="0">
                          <a:solidFill>
                            <a:schemeClr val="dk1"/>
                          </a:solidFill>
                          <a:latin typeface="Times New Roman"/>
                          <a:ea typeface="Times New Roman"/>
                          <a:cs typeface="Times New Roman"/>
                          <a:sym typeface="Times New Roman"/>
                        </a:rPr>
                        <a:t>2OH</a:t>
                      </a:r>
                      <a:r>
                        <a:rPr lang="en-US" sz="2000" b="0" baseline="30000">
                          <a:solidFill>
                            <a:schemeClr val="dk1"/>
                          </a:solidFill>
                          <a:latin typeface="Times New Roman"/>
                          <a:ea typeface="Times New Roman"/>
                          <a:cs typeface="Times New Roman"/>
                          <a:sym typeface="Times New Roman"/>
                        </a:rPr>
                        <a:t>-1 </a:t>
                      </a:r>
                      <a:r>
                        <a:rPr lang="en-US" sz="2000" b="0" baseline="-25000">
                          <a:solidFill>
                            <a:schemeClr val="dk1"/>
                          </a:solidFill>
                          <a:latin typeface="Times New Roman"/>
                          <a:ea typeface="Times New Roman"/>
                          <a:cs typeface="Times New Roman"/>
                          <a:sym typeface="Times New Roman"/>
                        </a:rPr>
                        <a:t> </a:t>
                      </a:r>
                      <a:r>
                        <a:rPr lang="en-US" sz="2000" b="0">
                          <a:solidFill>
                            <a:schemeClr val="dk1"/>
                          </a:solidFill>
                          <a:latin typeface="Times New Roman"/>
                          <a:ea typeface="Times New Roman"/>
                          <a:cs typeface="Times New Roman"/>
                          <a:sym typeface="Times New Roman"/>
                        </a:rPr>
                        <a:t>→</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B w="9525" cap="flat" cmpd="sng">
                      <a:solidFill>
                        <a:srgbClr val="000000">
                          <a:alpha val="0"/>
                        </a:srgbClr>
                      </a:solidFill>
                      <a:prstDash val="solid"/>
                      <a:round/>
                      <a:headEnd type="none" w="sm" len="sm"/>
                      <a:tailEnd type="none" w="sm" len="sm"/>
                    </a:lnB>
                    <a:solidFill>
                      <a:srgbClr val="EAF1DD"/>
                    </a:solidFill>
                  </a:tcPr>
                </a:tc>
                <a:tc hMerge="1">
                  <a:txBody>
                    <a:bodyPr/>
                    <a:lstStyle/>
                    <a:p>
                      <a:endParaRPr lang="en-US"/>
                    </a:p>
                  </a:txBody>
                  <a:tcPr/>
                </a:tc>
                <a:tc gridSpan="2">
                  <a:txBody>
                    <a:bodyPr/>
                    <a:lstStyle/>
                    <a:p>
                      <a:pPr marL="0" marR="0" lvl="0" indent="0" algn="l" rtl="0">
                        <a:spcBef>
                          <a:spcPts val="0"/>
                        </a:spcBef>
                        <a:spcAft>
                          <a:spcPts val="0"/>
                        </a:spcAft>
                        <a:buNone/>
                      </a:pPr>
                      <a:r>
                        <a:rPr lang="en-US" sz="2000" b="0">
                          <a:solidFill>
                            <a:schemeClr val="dk1"/>
                          </a:solidFill>
                          <a:latin typeface="Times New Roman"/>
                          <a:ea typeface="Times New Roman"/>
                          <a:cs typeface="Times New Roman"/>
                          <a:sym typeface="Times New Roman"/>
                        </a:rPr>
                        <a:t>  Ca(OH)</a:t>
                      </a:r>
                      <a:r>
                        <a:rPr lang="en-US" sz="2000" b="0" baseline="-25000">
                          <a:solidFill>
                            <a:schemeClr val="dk1"/>
                          </a:solidFill>
                          <a:latin typeface="Times New Roman"/>
                          <a:ea typeface="Times New Roman"/>
                          <a:cs typeface="Times New Roman"/>
                          <a:sym typeface="Times New Roman"/>
                        </a:rPr>
                        <a:t>2(S) </a:t>
                      </a:r>
                      <a:r>
                        <a:rPr lang="en-US" sz="2000" b="0">
                          <a:solidFill>
                            <a:schemeClr val="dk1"/>
                          </a:solidFill>
                          <a:latin typeface="Times New Roman"/>
                          <a:ea typeface="Times New Roman"/>
                          <a:cs typeface="Times New Roman"/>
                          <a:sym typeface="Times New Roman"/>
                        </a:rPr>
                        <a:t>+ 2NH</a:t>
                      </a:r>
                      <a:r>
                        <a:rPr lang="en-US" sz="2000" b="0" baseline="-25000">
                          <a:solidFill>
                            <a:schemeClr val="dk1"/>
                          </a:solidFill>
                          <a:latin typeface="Times New Roman"/>
                          <a:ea typeface="Times New Roman"/>
                          <a:cs typeface="Times New Roman"/>
                          <a:sym typeface="Times New Roman"/>
                        </a:rPr>
                        <a:t>4</a:t>
                      </a:r>
                      <a:r>
                        <a:rPr lang="en-US" sz="2000" b="0">
                          <a:solidFill>
                            <a:schemeClr val="dk1"/>
                          </a:solidFill>
                          <a:latin typeface="Times New Roman"/>
                          <a:ea typeface="Times New Roman"/>
                          <a:cs typeface="Times New Roman"/>
                          <a:sym typeface="Times New Roman"/>
                        </a:rPr>
                        <a:t>Cl</a:t>
                      </a:r>
                      <a:r>
                        <a:rPr lang="en-US" sz="2000" b="0" baseline="-25000">
                          <a:solidFill>
                            <a:schemeClr val="dk1"/>
                          </a:solidFill>
                          <a:latin typeface="Times New Roman"/>
                          <a:ea typeface="Times New Roman"/>
                          <a:cs typeface="Times New Roman"/>
                          <a:sym typeface="Times New Roman"/>
                        </a:rPr>
                        <a:t>(AQ) </a:t>
                      </a:r>
                      <a:endParaRPr/>
                    </a:p>
                    <a:p>
                      <a:pPr marL="0" marR="0" lvl="0" indent="0" algn="l" rtl="0">
                        <a:spcBef>
                          <a:spcPts val="0"/>
                        </a:spcBef>
                        <a:spcAft>
                          <a:spcPts val="0"/>
                        </a:spcAft>
                        <a:buNone/>
                      </a:pPr>
                      <a:endParaRPr sz="2000" b="0" baseline="-250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2000" b="0">
                          <a:solidFill>
                            <a:schemeClr val="dk1"/>
                          </a:solidFill>
                          <a:latin typeface="Times New Roman"/>
                          <a:ea typeface="Times New Roman"/>
                          <a:cs typeface="Times New Roman"/>
                          <a:sym typeface="Times New Roman"/>
                        </a:rPr>
                        <a:t>  Ca</a:t>
                      </a:r>
                      <a:r>
                        <a:rPr lang="en-US" sz="2000" b="0" baseline="30000">
                          <a:solidFill>
                            <a:schemeClr val="dk1"/>
                          </a:solidFill>
                          <a:latin typeface="Times New Roman"/>
                          <a:ea typeface="Times New Roman"/>
                          <a:cs typeface="Times New Roman"/>
                          <a:sym typeface="Times New Roman"/>
                        </a:rPr>
                        <a:t>+2  </a:t>
                      </a:r>
                      <a:r>
                        <a:rPr lang="en-US" sz="2000" b="0">
                          <a:solidFill>
                            <a:schemeClr val="dk1"/>
                          </a:solidFill>
                          <a:latin typeface="Times New Roman"/>
                          <a:ea typeface="Times New Roman"/>
                          <a:cs typeface="Times New Roman"/>
                          <a:sym typeface="Times New Roman"/>
                        </a:rPr>
                        <a:t>2OH</a:t>
                      </a:r>
                      <a:r>
                        <a:rPr lang="en-US" sz="2000" b="0" baseline="30000">
                          <a:solidFill>
                            <a:schemeClr val="dk1"/>
                          </a:solidFill>
                          <a:latin typeface="Times New Roman"/>
                          <a:ea typeface="Times New Roman"/>
                          <a:cs typeface="Times New Roman"/>
                          <a:sym typeface="Times New Roman"/>
                        </a:rPr>
                        <a:t>-1-1</a:t>
                      </a:r>
                      <a:r>
                        <a:rPr lang="en-US" sz="2000" b="0">
                          <a:solidFill>
                            <a:schemeClr val="dk1"/>
                          </a:solidFill>
                          <a:latin typeface="Times New Roman"/>
                          <a:ea typeface="Times New Roman"/>
                          <a:cs typeface="Times New Roman"/>
                          <a:sym typeface="Times New Roman"/>
                        </a:rPr>
                        <a:t> + 2NH</a:t>
                      </a:r>
                      <a:r>
                        <a:rPr lang="en-US" sz="2000" b="0" baseline="-25000">
                          <a:solidFill>
                            <a:schemeClr val="dk1"/>
                          </a:solidFill>
                          <a:latin typeface="Times New Roman"/>
                          <a:ea typeface="Times New Roman"/>
                          <a:cs typeface="Times New Roman"/>
                          <a:sym typeface="Times New Roman"/>
                        </a:rPr>
                        <a:t>4</a:t>
                      </a:r>
                      <a:r>
                        <a:rPr lang="en-US" sz="2000" b="0" baseline="30000">
                          <a:solidFill>
                            <a:schemeClr val="dk1"/>
                          </a:solidFill>
                          <a:latin typeface="Times New Roman"/>
                          <a:ea typeface="Times New Roman"/>
                          <a:cs typeface="Times New Roman"/>
                          <a:sym typeface="Times New Roman"/>
                        </a:rPr>
                        <a:t>+1 </a:t>
                      </a:r>
                      <a:r>
                        <a:rPr lang="en-US" sz="2000" b="0">
                          <a:solidFill>
                            <a:schemeClr val="dk1"/>
                          </a:solidFill>
                          <a:latin typeface="Times New Roman"/>
                          <a:ea typeface="Times New Roman"/>
                          <a:cs typeface="Times New Roman"/>
                          <a:sym typeface="Times New Roman"/>
                        </a:rPr>
                        <a:t>2Cl</a:t>
                      </a:r>
                      <a:r>
                        <a:rPr lang="en-US" sz="2000" b="0" baseline="30000">
                          <a:solidFill>
                            <a:schemeClr val="dk1"/>
                          </a:solidFill>
                          <a:latin typeface="Times New Roman"/>
                          <a:ea typeface="Times New Roman"/>
                          <a:cs typeface="Times New Roman"/>
                          <a:sym typeface="Times New Roman"/>
                        </a:rPr>
                        <a:t>-1-1</a:t>
                      </a:r>
                      <a:r>
                        <a:rPr lang="en-US" sz="2000" b="0" baseline="-25000">
                          <a:solidFill>
                            <a:schemeClr val="dk1"/>
                          </a:solidFill>
                          <a:latin typeface="Times New Roman"/>
                          <a:ea typeface="Times New Roman"/>
                          <a:cs typeface="Times New Roman"/>
                          <a:sym typeface="Times New Roman"/>
                        </a:rPr>
                        <a:t> </a:t>
                      </a:r>
                      <a:endParaRPr sz="2000" b="0">
                        <a:solidFill>
                          <a:schemeClr val="dk1"/>
                        </a:solidFill>
                        <a:latin typeface="Times New Roman"/>
                        <a:ea typeface="Times New Roman"/>
                        <a:cs typeface="Times New Roman"/>
                        <a:sym typeface="Times New Roman"/>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AF1DD"/>
                    </a:solidFill>
                  </a:tcPr>
                </a:tc>
                <a:tc hMerge="1">
                  <a:txBody>
                    <a:bodyPr/>
                    <a:lstStyle/>
                    <a:p>
                      <a:endParaRPr lang="en-US"/>
                    </a:p>
                  </a:txBody>
                  <a:tcPr/>
                </a:tc>
                <a:tc>
                  <a:txBody>
                    <a:bodyPr/>
                    <a:lstStyle/>
                    <a:p>
                      <a:pPr marL="0" marR="0" lvl="0" indent="0" algn="ctr" rtl="0">
                        <a:spcBef>
                          <a:spcPts val="0"/>
                        </a:spcBef>
                        <a:spcAft>
                          <a:spcPts val="0"/>
                        </a:spcAft>
                        <a:buNone/>
                      </a:pPr>
                      <a:r>
                        <a:rPr lang="en-US" sz="1800" b="0">
                          <a:solidFill>
                            <a:srgbClr val="FF0000"/>
                          </a:solidFill>
                          <a:latin typeface="Times New Roman"/>
                          <a:ea typeface="Times New Roman"/>
                          <a:cs typeface="Times New Roman"/>
                          <a:sym typeface="Times New Roman"/>
                        </a:rPr>
                        <a:t>Double</a:t>
                      </a:r>
                      <a:br>
                        <a:rPr lang="en-US" sz="1800" b="0">
                          <a:solidFill>
                            <a:srgbClr val="FF0000"/>
                          </a:solidFill>
                          <a:latin typeface="Times New Roman"/>
                          <a:ea typeface="Times New Roman"/>
                          <a:cs typeface="Times New Roman"/>
                          <a:sym typeface="Times New Roman"/>
                        </a:rPr>
                      </a:br>
                      <a:r>
                        <a:rPr lang="en-US" sz="1800" b="0">
                          <a:solidFill>
                            <a:srgbClr val="FF0000"/>
                          </a:solidFill>
                          <a:latin typeface="Times New Roman"/>
                          <a:ea typeface="Times New Roman"/>
                          <a:cs typeface="Times New Roman"/>
                          <a:sym typeface="Times New Roman"/>
                        </a:rPr>
                        <a:t>replacement</a:t>
                      </a:r>
                      <a:br>
                        <a:rPr lang="en-US" sz="1800" b="0">
                          <a:solidFill>
                            <a:srgbClr val="FF0000"/>
                          </a:solidFill>
                          <a:latin typeface="Times New Roman"/>
                          <a:ea typeface="Times New Roman"/>
                          <a:cs typeface="Times New Roman"/>
                          <a:sym typeface="Times New Roman"/>
                        </a:rPr>
                      </a:br>
                      <a:r>
                        <a:rPr lang="en-US" sz="1800" b="0">
                          <a:solidFill>
                            <a:srgbClr val="FF0000"/>
                          </a:solidFill>
                          <a:latin typeface="Times New Roman"/>
                          <a:ea typeface="Times New Roman"/>
                          <a:cs typeface="Times New Roman"/>
                          <a:sym typeface="Times New Roman"/>
                        </a:rPr>
                        <a:t>NOT REDOX</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AF1DD"/>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28"/>
        <p:cNvGrpSpPr/>
        <p:nvPr/>
      </p:nvGrpSpPr>
      <p:grpSpPr>
        <a:xfrm>
          <a:off x="0" y="0"/>
          <a:ext cx="0" cy="0"/>
          <a:chOff x="0" y="0"/>
          <a:chExt cx="0" cy="0"/>
        </a:xfrm>
      </p:grpSpPr>
      <p:graphicFrame>
        <p:nvGraphicFramePr>
          <p:cNvPr id="1329" name="Google Shape;1329;p21"/>
          <p:cNvGraphicFramePr/>
          <p:nvPr/>
        </p:nvGraphicFramePr>
        <p:xfrm>
          <a:off x="0" y="0"/>
          <a:ext cx="9144000" cy="6857950"/>
        </p:xfrm>
        <a:graphic>
          <a:graphicData uri="http://schemas.openxmlformats.org/drawingml/2006/table">
            <a:tbl>
              <a:tblPr firstRow="1" bandRow="1">
                <a:noFill/>
                <a:tableStyleId>{5FB909D3-0342-433C-B03B-212B399BE42C}</a:tableStyleId>
              </a:tblPr>
              <a:tblGrid>
                <a:gridCol w="685800">
                  <a:extLst>
                    <a:ext uri="{9D8B030D-6E8A-4147-A177-3AD203B41FA5}">
                      <a16:colId xmlns:a16="http://schemas.microsoft.com/office/drawing/2014/main" val="20000"/>
                    </a:ext>
                  </a:extLst>
                </a:gridCol>
                <a:gridCol w="4800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1052700">
                <a:tc gridSpan="3">
                  <a:txBody>
                    <a:bodyPr/>
                    <a:lstStyle/>
                    <a:p>
                      <a:pPr marL="0" marR="0" lvl="0" indent="0" algn="ctr" rtl="0">
                        <a:lnSpc>
                          <a:spcPct val="100000"/>
                        </a:lnSpc>
                        <a:spcBef>
                          <a:spcPts val="0"/>
                        </a:spcBef>
                        <a:spcAft>
                          <a:spcPts val="0"/>
                        </a:spcAft>
                        <a:buClr>
                          <a:schemeClr val="dk1"/>
                        </a:buClr>
                        <a:buSzPts val="2800"/>
                        <a:buFont typeface="Times New Roman"/>
                        <a:buNone/>
                      </a:pPr>
                      <a:r>
                        <a:rPr lang="en-US" sz="2800" b="0">
                          <a:solidFill>
                            <a:schemeClr val="dk1"/>
                          </a:solidFill>
                          <a:latin typeface="Times New Roman"/>
                          <a:ea typeface="Times New Roman"/>
                          <a:cs typeface="Times New Roman"/>
                          <a:sym typeface="Times New Roman"/>
                        </a:rPr>
                        <a:t>What are the individual oxidation numbers for all  </a:t>
                      </a:r>
                      <a:br>
                        <a:rPr lang="en-US" sz="2800" b="0">
                          <a:solidFill>
                            <a:schemeClr val="dk1"/>
                          </a:solidFill>
                          <a:latin typeface="Times New Roman"/>
                          <a:ea typeface="Times New Roman"/>
                          <a:cs typeface="Times New Roman"/>
                          <a:sym typeface="Times New Roman"/>
                        </a:rPr>
                      </a:br>
                      <a:r>
                        <a:rPr lang="en-US" sz="2800" b="0">
                          <a:solidFill>
                            <a:schemeClr val="dk1"/>
                          </a:solidFill>
                          <a:latin typeface="Times New Roman"/>
                          <a:ea typeface="Times New Roman"/>
                          <a:cs typeface="Times New Roman"/>
                          <a:sym typeface="Times New Roman"/>
                        </a:rPr>
                        <a:t>      these species?  (they sum to zero</a:t>
                      </a:r>
                      <a:r>
                        <a:rPr lang="en-US" sz="2800" b="0">
                          <a:solidFill>
                            <a:srgbClr val="FF0000"/>
                          </a:solidFill>
                          <a:latin typeface="Times New Roman"/>
                          <a:ea typeface="Times New Roman"/>
                          <a:cs typeface="Times New Roman"/>
                          <a:sym typeface="Times New Roman"/>
                        </a:rPr>
                        <a:t>*</a:t>
                      </a:r>
                      <a:r>
                        <a:rPr lang="en-US" sz="2800" b="0">
                          <a:solidFill>
                            <a:schemeClr val="dk1"/>
                          </a:solidFill>
                          <a:latin typeface="Times New Roman"/>
                          <a:ea typeface="Times New Roman"/>
                          <a:cs typeface="Times New Roman"/>
                          <a:sym typeface="Times New Roman"/>
                        </a:rPr>
                        <a:t>)</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61050">
                <a:tc>
                  <a:txBody>
                    <a:bodyPr/>
                    <a:lstStyle/>
                    <a:p>
                      <a:pPr marL="0" marR="0" lvl="0" indent="0" algn="ctr" rtl="0">
                        <a:spcBef>
                          <a:spcPts val="0"/>
                        </a:spcBef>
                        <a:spcAft>
                          <a:spcPts val="0"/>
                        </a:spcAft>
                        <a:buNone/>
                      </a:pPr>
                      <a:r>
                        <a:rPr lang="en-US" sz="2000" b="0">
                          <a:solidFill>
                            <a:schemeClr val="dk1"/>
                          </a:solidFill>
                          <a:latin typeface="Times New Roman"/>
                          <a:ea typeface="Times New Roman"/>
                          <a:cs typeface="Times New Roman"/>
                          <a:sym typeface="Times New Roman"/>
                        </a:rPr>
                        <a:t>39</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D9D9"/>
                    </a:solidFill>
                  </a:tcPr>
                </a:tc>
                <a:tc>
                  <a:txBody>
                    <a:bodyPr/>
                    <a:lstStyle/>
                    <a:p>
                      <a:pPr marL="0" marR="0" lvl="0" indent="0" algn="l" rtl="0">
                        <a:lnSpc>
                          <a:spcPct val="100000"/>
                        </a:lnSpc>
                        <a:spcBef>
                          <a:spcPts val="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Cr</a:t>
                      </a:r>
                      <a:r>
                        <a:rPr lang="en-US" sz="3200" baseline="-25000">
                          <a:solidFill>
                            <a:schemeClr val="dk1"/>
                          </a:solidFill>
                          <a:latin typeface="Times New Roman"/>
                          <a:ea typeface="Times New Roman"/>
                          <a:cs typeface="Times New Roman"/>
                          <a:sym typeface="Times New Roman"/>
                        </a:rPr>
                        <a:t>2</a:t>
                      </a:r>
                      <a:r>
                        <a:rPr lang="en-US" sz="3200">
                          <a:solidFill>
                            <a:schemeClr val="dk1"/>
                          </a:solidFill>
                          <a:latin typeface="Times New Roman"/>
                          <a:ea typeface="Times New Roman"/>
                          <a:cs typeface="Times New Roman"/>
                          <a:sym typeface="Times New Roman"/>
                        </a:rPr>
                        <a:t>O</a:t>
                      </a:r>
                      <a:r>
                        <a:rPr lang="en-US" sz="3200" baseline="-25000">
                          <a:solidFill>
                            <a:schemeClr val="dk1"/>
                          </a:solidFill>
                          <a:latin typeface="Times New Roman"/>
                          <a:ea typeface="Times New Roman"/>
                          <a:cs typeface="Times New Roman"/>
                          <a:sym typeface="Times New Roman"/>
                        </a:rPr>
                        <a:t>7</a:t>
                      </a:r>
                      <a:r>
                        <a:rPr lang="en-US" sz="3200" baseline="30000">
                          <a:solidFill>
                            <a:schemeClr val="dk1"/>
                          </a:solidFill>
                          <a:latin typeface="Times New Roman"/>
                          <a:ea typeface="Times New Roman"/>
                          <a:cs typeface="Times New Roman"/>
                          <a:sym typeface="Times New Roman"/>
                        </a:rPr>
                        <a:t>-2     </a:t>
                      </a:r>
                      <a:r>
                        <a:rPr lang="en-US" sz="3200">
                          <a:solidFill>
                            <a:schemeClr val="dk1"/>
                          </a:solidFill>
                          <a:latin typeface="Times New Roman"/>
                          <a:ea typeface="Times New Roman"/>
                          <a:cs typeface="Times New Roman"/>
                          <a:sym typeface="Times New Roman"/>
                        </a:rPr>
                        <a:t> </a:t>
                      </a:r>
                      <a:endParaRPr sz="3200" b="0">
                        <a:solidFill>
                          <a:srgbClr val="FF0000"/>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D9D9"/>
                    </a:solidFill>
                  </a:tcPr>
                </a:tc>
                <a:tc>
                  <a:txBody>
                    <a:bodyPr/>
                    <a:lstStyle/>
                    <a:p>
                      <a:pPr marL="0" marR="0" lvl="0" indent="0" algn="l" rtl="0">
                        <a:spcBef>
                          <a:spcPts val="0"/>
                        </a:spcBef>
                        <a:spcAft>
                          <a:spcPts val="0"/>
                        </a:spcAft>
                        <a:buNone/>
                      </a:pPr>
                      <a:r>
                        <a:rPr lang="en-US" sz="3200">
                          <a:solidFill>
                            <a:schemeClr val="dk1"/>
                          </a:solidFill>
                          <a:latin typeface="Times New Roman"/>
                          <a:ea typeface="Times New Roman"/>
                          <a:cs typeface="Times New Roman"/>
                          <a:sym typeface="Times New Roman"/>
                        </a:rPr>
                        <a:t>CO</a:t>
                      </a:r>
                      <a:r>
                        <a:rPr lang="en-US" sz="3200" baseline="-25000">
                          <a:solidFill>
                            <a:schemeClr val="dk1"/>
                          </a:solidFill>
                          <a:latin typeface="Times New Roman"/>
                          <a:ea typeface="Times New Roman"/>
                          <a:cs typeface="Times New Roman"/>
                          <a:sym typeface="Times New Roman"/>
                        </a:rPr>
                        <a:t>2     </a:t>
                      </a:r>
                      <a:r>
                        <a:rPr lang="en-US" sz="3200">
                          <a:solidFill>
                            <a:schemeClr val="dk1"/>
                          </a:solidFill>
                          <a:latin typeface="Times New Roman"/>
                          <a:ea typeface="Times New Roman"/>
                          <a:cs typeface="Times New Roman"/>
                          <a:sym typeface="Times New Roman"/>
                        </a:rPr>
                        <a:t> </a:t>
                      </a:r>
                      <a:endParaRPr sz="3200" b="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D9D9"/>
                    </a:solidFill>
                  </a:tcPr>
                </a:tc>
                <a:extLst>
                  <a:ext uri="{0D108BD9-81ED-4DB2-BD59-A6C34878D82A}">
                    <a16:rowId xmlns:a16="http://schemas.microsoft.com/office/drawing/2014/main" val="10001"/>
                  </a:ext>
                </a:extLst>
              </a:tr>
              <a:tr h="1161050">
                <a:tc>
                  <a:txBody>
                    <a:bodyPr/>
                    <a:lstStyle/>
                    <a:p>
                      <a:pPr marL="0" marR="0" lvl="0" indent="0" algn="ctr" rtl="0">
                        <a:spcBef>
                          <a:spcPts val="0"/>
                        </a:spcBef>
                        <a:spcAft>
                          <a:spcPts val="0"/>
                        </a:spcAft>
                        <a:buNone/>
                      </a:pPr>
                      <a:r>
                        <a:rPr lang="en-US" sz="2000" b="0">
                          <a:solidFill>
                            <a:schemeClr val="dk1"/>
                          </a:solidFill>
                          <a:latin typeface="Times New Roman"/>
                          <a:ea typeface="Times New Roman"/>
                          <a:cs typeface="Times New Roman"/>
                          <a:sym typeface="Times New Roman"/>
                        </a:rPr>
                        <a:t>40</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3200">
                          <a:solidFill>
                            <a:schemeClr val="dk1"/>
                          </a:solidFill>
                          <a:latin typeface="Times New Roman"/>
                          <a:ea typeface="Times New Roman"/>
                          <a:cs typeface="Times New Roman"/>
                          <a:sym typeface="Times New Roman"/>
                        </a:rPr>
                        <a:t>CaCl</a:t>
                      </a:r>
                      <a:r>
                        <a:rPr lang="en-US" sz="3200" baseline="-25000">
                          <a:solidFill>
                            <a:schemeClr val="dk1"/>
                          </a:solidFill>
                          <a:latin typeface="Times New Roman"/>
                          <a:ea typeface="Times New Roman"/>
                          <a:cs typeface="Times New Roman"/>
                          <a:sym typeface="Times New Roman"/>
                        </a:rPr>
                        <a:t>2      </a:t>
                      </a:r>
                      <a:r>
                        <a:rPr lang="en-US" sz="3200">
                          <a:solidFill>
                            <a:schemeClr val="dk1"/>
                          </a:solidFill>
                          <a:latin typeface="Times New Roman"/>
                          <a:ea typeface="Times New Roman"/>
                          <a:cs typeface="Times New Roman"/>
                          <a:sym typeface="Times New Roman"/>
                        </a:rPr>
                        <a:t> </a:t>
                      </a:r>
                      <a:endParaRPr sz="3200" b="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3200"/>
                        <a:buFont typeface="Times New Roman"/>
                        <a:buNone/>
                      </a:pPr>
                      <a:r>
                        <a:rPr lang="en-US" sz="3200" b="0">
                          <a:solidFill>
                            <a:schemeClr val="dk1"/>
                          </a:solidFill>
                          <a:latin typeface="Times New Roman"/>
                          <a:ea typeface="Times New Roman"/>
                          <a:cs typeface="Times New Roman"/>
                          <a:sym typeface="Times New Roman"/>
                        </a:rPr>
                        <a:t>CO     </a:t>
                      </a:r>
                      <a:r>
                        <a:rPr lang="en-US" sz="3200">
                          <a:solidFill>
                            <a:schemeClr val="dk1"/>
                          </a:solidFill>
                          <a:latin typeface="Times New Roman"/>
                          <a:ea typeface="Times New Roman"/>
                          <a:cs typeface="Times New Roman"/>
                          <a:sym typeface="Times New Roman"/>
                        </a:rPr>
                        <a:t> </a:t>
                      </a:r>
                      <a:endParaRPr sz="3200" b="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161050">
                <a:tc>
                  <a:txBody>
                    <a:bodyPr/>
                    <a:lstStyle/>
                    <a:p>
                      <a:pPr marL="0" marR="0" lvl="0" indent="0" algn="ctr" rtl="0">
                        <a:spcBef>
                          <a:spcPts val="0"/>
                        </a:spcBef>
                        <a:spcAft>
                          <a:spcPts val="0"/>
                        </a:spcAft>
                        <a:buNone/>
                      </a:pPr>
                      <a:r>
                        <a:rPr lang="en-US" sz="2000" b="0">
                          <a:solidFill>
                            <a:schemeClr val="dk1"/>
                          </a:solidFill>
                          <a:latin typeface="Times New Roman"/>
                          <a:ea typeface="Times New Roman"/>
                          <a:cs typeface="Times New Roman"/>
                          <a:sym typeface="Times New Roman"/>
                        </a:rPr>
                        <a:t>41</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ECAF"/>
                    </a:solidFill>
                  </a:tcPr>
                </a:tc>
                <a:tc>
                  <a:txBody>
                    <a:bodyPr/>
                    <a:lstStyle/>
                    <a:p>
                      <a:pPr marL="0" marR="0" lvl="0" indent="0" algn="l" rtl="0">
                        <a:lnSpc>
                          <a:spcPct val="100000"/>
                        </a:lnSpc>
                        <a:spcBef>
                          <a:spcPts val="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N</a:t>
                      </a:r>
                      <a:r>
                        <a:rPr lang="en-US" sz="3200" baseline="-25000">
                          <a:solidFill>
                            <a:schemeClr val="dk1"/>
                          </a:solidFill>
                          <a:latin typeface="Times New Roman"/>
                          <a:ea typeface="Times New Roman"/>
                          <a:cs typeface="Times New Roman"/>
                          <a:sym typeface="Times New Roman"/>
                        </a:rPr>
                        <a:t>2</a:t>
                      </a:r>
                      <a:r>
                        <a:rPr lang="en-US" sz="3200">
                          <a:solidFill>
                            <a:schemeClr val="dk1"/>
                          </a:solidFill>
                          <a:latin typeface="Times New Roman"/>
                          <a:ea typeface="Times New Roman"/>
                          <a:cs typeface="Times New Roman"/>
                          <a:sym typeface="Times New Roman"/>
                        </a:rPr>
                        <a:t>O</a:t>
                      </a:r>
                      <a:r>
                        <a:rPr lang="en-US" sz="3200" baseline="-25000">
                          <a:solidFill>
                            <a:schemeClr val="dk1"/>
                          </a:solidFill>
                          <a:latin typeface="Times New Roman"/>
                          <a:ea typeface="Times New Roman"/>
                          <a:cs typeface="Times New Roman"/>
                          <a:sym typeface="Times New Roman"/>
                        </a:rPr>
                        <a:t>5    </a:t>
                      </a:r>
                      <a:r>
                        <a:rPr lang="en-US" sz="3200">
                          <a:solidFill>
                            <a:schemeClr val="dk1"/>
                          </a:solidFill>
                          <a:latin typeface="Times New Roman"/>
                          <a:ea typeface="Times New Roman"/>
                          <a:cs typeface="Times New Roman"/>
                          <a:sym typeface="Times New Roman"/>
                        </a:rPr>
                        <a:t> </a:t>
                      </a:r>
                      <a:endParaRPr sz="3200" b="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ECAF"/>
                    </a:solidFill>
                  </a:tcPr>
                </a:tc>
                <a:tc>
                  <a:txBody>
                    <a:bodyPr/>
                    <a:lstStyle/>
                    <a:p>
                      <a:pPr marL="0" marR="0" lvl="0" indent="0" algn="l" rtl="0">
                        <a:lnSpc>
                          <a:spcPct val="100000"/>
                        </a:lnSpc>
                        <a:spcBef>
                          <a:spcPts val="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NO      </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ECAF"/>
                    </a:solidFill>
                  </a:tcPr>
                </a:tc>
                <a:extLst>
                  <a:ext uri="{0D108BD9-81ED-4DB2-BD59-A6C34878D82A}">
                    <a16:rowId xmlns:a16="http://schemas.microsoft.com/office/drawing/2014/main" val="10003"/>
                  </a:ext>
                </a:extLst>
              </a:tr>
              <a:tr h="1161050">
                <a:tc>
                  <a:txBody>
                    <a:bodyPr/>
                    <a:lstStyle/>
                    <a:p>
                      <a:pPr marL="0" marR="0" lvl="0" indent="0" algn="ctr" rtl="0">
                        <a:spcBef>
                          <a:spcPts val="0"/>
                        </a:spcBef>
                        <a:spcAft>
                          <a:spcPts val="0"/>
                        </a:spcAft>
                        <a:buNone/>
                      </a:pPr>
                      <a:r>
                        <a:rPr lang="en-US" sz="2000" b="0">
                          <a:solidFill>
                            <a:schemeClr val="dk1"/>
                          </a:solidFill>
                          <a:latin typeface="Times New Roman"/>
                          <a:ea typeface="Times New Roman"/>
                          <a:cs typeface="Times New Roman"/>
                          <a:sym typeface="Times New Roman"/>
                        </a:rPr>
                        <a:t>42</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3200">
                          <a:solidFill>
                            <a:schemeClr val="dk1"/>
                          </a:solidFill>
                          <a:latin typeface="Times New Roman"/>
                          <a:ea typeface="Times New Roman"/>
                          <a:cs typeface="Times New Roman"/>
                          <a:sym typeface="Times New Roman"/>
                        </a:rPr>
                        <a:t>H</a:t>
                      </a:r>
                      <a:r>
                        <a:rPr lang="en-US" sz="3200" baseline="-25000">
                          <a:solidFill>
                            <a:schemeClr val="dk1"/>
                          </a:solidFill>
                          <a:latin typeface="Times New Roman"/>
                          <a:ea typeface="Times New Roman"/>
                          <a:cs typeface="Times New Roman"/>
                          <a:sym typeface="Times New Roman"/>
                        </a:rPr>
                        <a:t>2</a:t>
                      </a:r>
                      <a:r>
                        <a:rPr lang="en-US" sz="3200">
                          <a:solidFill>
                            <a:schemeClr val="dk1"/>
                          </a:solidFill>
                          <a:latin typeface="Times New Roman"/>
                          <a:ea typeface="Times New Roman"/>
                          <a:cs typeface="Times New Roman"/>
                          <a:sym typeface="Times New Roman"/>
                        </a:rPr>
                        <a:t>SO</a:t>
                      </a:r>
                      <a:r>
                        <a:rPr lang="en-US" sz="3200" baseline="-25000">
                          <a:solidFill>
                            <a:schemeClr val="dk1"/>
                          </a:solidFill>
                          <a:latin typeface="Times New Roman"/>
                          <a:ea typeface="Times New Roman"/>
                          <a:cs typeface="Times New Roman"/>
                          <a:sym typeface="Times New Roman"/>
                        </a:rPr>
                        <a:t>4    </a:t>
                      </a:r>
                      <a:r>
                        <a:rPr lang="en-US" sz="3200">
                          <a:solidFill>
                            <a:schemeClr val="dk1"/>
                          </a:solidFill>
                          <a:latin typeface="Times New Roman"/>
                          <a:ea typeface="Times New Roman"/>
                          <a:cs typeface="Times New Roman"/>
                          <a:sym typeface="Times New Roman"/>
                        </a:rPr>
                        <a:t> </a:t>
                      </a:r>
                      <a:endParaRPr sz="3200" b="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NO</a:t>
                      </a:r>
                      <a:r>
                        <a:rPr lang="en-US" sz="3200" baseline="-25000">
                          <a:solidFill>
                            <a:schemeClr val="dk1"/>
                          </a:solidFill>
                          <a:latin typeface="Times New Roman"/>
                          <a:ea typeface="Times New Roman"/>
                          <a:cs typeface="Times New Roman"/>
                          <a:sym typeface="Times New Roman"/>
                        </a:rPr>
                        <a:t>2      </a:t>
                      </a:r>
                      <a:r>
                        <a:rPr lang="en-US" sz="3200">
                          <a:solidFill>
                            <a:schemeClr val="dk1"/>
                          </a:solidFill>
                          <a:latin typeface="Times New Roman"/>
                          <a:ea typeface="Times New Roman"/>
                          <a:cs typeface="Times New Roman"/>
                          <a:sym typeface="Times New Roman"/>
                        </a:rPr>
                        <a:t> </a:t>
                      </a:r>
                      <a:endParaRPr sz="3200" baseline="3000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1161050">
                <a:tc>
                  <a:txBody>
                    <a:bodyPr/>
                    <a:lstStyle/>
                    <a:p>
                      <a:pPr marL="0" marR="0" lvl="0" indent="0" algn="ctr" rtl="0">
                        <a:spcBef>
                          <a:spcPts val="0"/>
                        </a:spcBef>
                        <a:spcAft>
                          <a:spcPts val="0"/>
                        </a:spcAft>
                        <a:buNone/>
                      </a:pPr>
                      <a:r>
                        <a:rPr lang="en-US" sz="2000" b="0">
                          <a:solidFill>
                            <a:schemeClr val="dk1"/>
                          </a:solidFill>
                          <a:latin typeface="Times New Roman"/>
                          <a:ea typeface="Times New Roman"/>
                          <a:cs typeface="Times New Roman"/>
                          <a:sym typeface="Times New Roman"/>
                        </a:rPr>
                        <a:t>43</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BEEF4"/>
                    </a:solidFill>
                  </a:tcPr>
                </a:tc>
                <a:tc>
                  <a:txBody>
                    <a:bodyPr/>
                    <a:lstStyle/>
                    <a:p>
                      <a:pPr marL="0" marR="0" lvl="0" indent="0" algn="l" rtl="0">
                        <a:spcBef>
                          <a:spcPts val="0"/>
                        </a:spcBef>
                        <a:spcAft>
                          <a:spcPts val="0"/>
                        </a:spcAft>
                        <a:buNone/>
                      </a:pPr>
                      <a:r>
                        <a:rPr lang="en-US" sz="3200">
                          <a:solidFill>
                            <a:schemeClr val="dk1"/>
                          </a:solidFill>
                          <a:latin typeface="Times New Roman"/>
                          <a:ea typeface="Times New Roman"/>
                          <a:cs typeface="Times New Roman"/>
                          <a:sym typeface="Times New Roman"/>
                        </a:rPr>
                        <a:t>H</a:t>
                      </a:r>
                      <a:r>
                        <a:rPr lang="en-US" sz="3200" baseline="-25000">
                          <a:solidFill>
                            <a:schemeClr val="dk1"/>
                          </a:solidFill>
                          <a:latin typeface="Times New Roman"/>
                          <a:ea typeface="Times New Roman"/>
                          <a:cs typeface="Times New Roman"/>
                          <a:sym typeface="Times New Roman"/>
                        </a:rPr>
                        <a:t>2</a:t>
                      </a:r>
                      <a:r>
                        <a:rPr lang="en-US" sz="3200">
                          <a:solidFill>
                            <a:schemeClr val="dk1"/>
                          </a:solidFill>
                          <a:latin typeface="Times New Roman"/>
                          <a:ea typeface="Times New Roman"/>
                          <a:cs typeface="Times New Roman"/>
                          <a:sym typeface="Times New Roman"/>
                        </a:rPr>
                        <a:t>O</a:t>
                      </a:r>
                      <a:r>
                        <a:rPr lang="en-US" sz="3200" baseline="-25000">
                          <a:solidFill>
                            <a:schemeClr val="dk1"/>
                          </a:solidFill>
                          <a:latin typeface="Times New Roman"/>
                          <a:ea typeface="Times New Roman"/>
                          <a:cs typeface="Times New Roman"/>
                          <a:sym typeface="Times New Roman"/>
                        </a:rPr>
                        <a:t>      </a:t>
                      </a:r>
                      <a:r>
                        <a:rPr lang="en-US" sz="3200">
                          <a:solidFill>
                            <a:schemeClr val="dk1"/>
                          </a:solidFill>
                          <a:latin typeface="Times New Roman"/>
                          <a:ea typeface="Times New Roman"/>
                          <a:cs typeface="Times New Roman"/>
                          <a:sym typeface="Times New Roman"/>
                        </a:rPr>
                        <a:t> </a:t>
                      </a:r>
                      <a:endParaRPr sz="3200" b="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EF3"/>
                    </a:solidFill>
                  </a:tcPr>
                </a:tc>
                <a:tc>
                  <a:txBody>
                    <a:bodyPr/>
                    <a:lstStyle/>
                    <a:p>
                      <a:pPr marL="0" marR="0" lvl="0" indent="0" algn="l" rtl="0">
                        <a:spcBef>
                          <a:spcPts val="0"/>
                        </a:spcBef>
                        <a:spcAft>
                          <a:spcPts val="0"/>
                        </a:spcAft>
                        <a:buNone/>
                      </a:pPr>
                      <a:r>
                        <a:rPr lang="en-US" sz="3200">
                          <a:solidFill>
                            <a:schemeClr val="dk1"/>
                          </a:solidFill>
                          <a:latin typeface="Times New Roman"/>
                          <a:ea typeface="Times New Roman"/>
                          <a:cs typeface="Times New Roman"/>
                          <a:sym typeface="Times New Roman"/>
                        </a:rPr>
                        <a:t>NH</a:t>
                      </a:r>
                      <a:r>
                        <a:rPr lang="en-US" sz="3200" baseline="-25000">
                          <a:solidFill>
                            <a:schemeClr val="dk1"/>
                          </a:solidFill>
                          <a:latin typeface="Times New Roman"/>
                          <a:ea typeface="Times New Roman"/>
                          <a:cs typeface="Times New Roman"/>
                          <a:sym typeface="Times New Roman"/>
                        </a:rPr>
                        <a:t>3      </a:t>
                      </a:r>
                      <a:r>
                        <a:rPr lang="en-US" sz="3200">
                          <a:solidFill>
                            <a:schemeClr val="dk1"/>
                          </a:solidFill>
                          <a:latin typeface="Times New Roman"/>
                          <a:ea typeface="Times New Roman"/>
                          <a:cs typeface="Times New Roman"/>
                          <a:sym typeface="Times New Roman"/>
                        </a:rPr>
                        <a:t> </a:t>
                      </a:r>
                      <a:endParaRPr sz="3200" b="0" baseline="-2500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EF3"/>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33"/>
        <p:cNvGrpSpPr/>
        <p:nvPr/>
      </p:nvGrpSpPr>
      <p:grpSpPr>
        <a:xfrm>
          <a:off x="0" y="0"/>
          <a:ext cx="0" cy="0"/>
          <a:chOff x="0" y="0"/>
          <a:chExt cx="0" cy="0"/>
        </a:xfrm>
      </p:grpSpPr>
      <p:graphicFrame>
        <p:nvGraphicFramePr>
          <p:cNvPr id="1334" name="Google Shape;1334;p22"/>
          <p:cNvGraphicFramePr/>
          <p:nvPr/>
        </p:nvGraphicFramePr>
        <p:xfrm>
          <a:off x="0" y="0"/>
          <a:ext cx="3000000" cy="3000000"/>
        </p:xfrm>
        <a:graphic>
          <a:graphicData uri="http://schemas.openxmlformats.org/drawingml/2006/table">
            <a:tbl>
              <a:tblPr firstRow="1" bandRow="1">
                <a:noFill/>
                <a:tableStyleId>{5FB909D3-0342-433C-B03B-212B399BE42C}</a:tableStyleId>
              </a:tblPr>
              <a:tblGrid>
                <a:gridCol w="685800">
                  <a:extLst>
                    <a:ext uri="{9D8B030D-6E8A-4147-A177-3AD203B41FA5}">
                      <a16:colId xmlns:a16="http://schemas.microsoft.com/office/drawing/2014/main" val="20000"/>
                    </a:ext>
                  </a:extLst>
                </a:gridCol>
                <a:gridCol w="4800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1052700">
                <a:tc gridSpan="3">
                  <a:txBody>
                    <a:bodyPr/>
                    <a:lstStyle/>
                    <a:p>
                      <a:pPr marL="0" marR="0" lvl="0" indent="0" algn="ctr" rtl="0">
                        <a:lnSpc>
                          <a:spcPct val="100000"/>
                        </a:lnSpc>
                        <a:spcBef>
                          <a:spcPts val="0"/>
                        </a:spcBef>
                        <a:spcAft>
                          <a:spcPts val="0"/>
                        </a:spcAft>
                        <a:buClr>
                          <a:schemeClr val="dk1"/>
                        </a:buClr>
                        <a:buSzPts val="2800"/>
                        <a:buFont typeface="Times New Roman"/>
                        <a:buNone/>
                      </a:pPr>
                      <a:r>
                        <a:rPr lang="en-US" sz="2800" b="0">
                          <a:solidFill>
                            <a:schemeClr val="dk1"/>
                          </a:solidFill>
                          <a:latin typeface="Times New Roman"/>
                          <a:ea typeface="Times New Roman"/>
                          <a:cs typeface="Times New Roman"/>
                          <a:sym typeface="Times New Roman"/>
                        </a:rPr>
                        <a:t>What are the individual oxidation numbers for all  </a:t>
                      </a:r>
                      <a:br>
                        <a:rPr lang="en-US" sz="2800" b="0">
                          <a:solidFill>
                            <a:schemeClr val="dk1"/>
                          </a:solidFill>
                          <a:latin typeface="Times New Roman"/>
                          <a:ea typeface="Times New Roman"/>
                          <a:cs typeface="Times New Roman"/>
                          <a:sym typeface="Times New Roman"/>
                        </a:rPr>
                      </a:br>
                      <a:r>
                        <a:rPr lang="en-US" sz="2800" b="0">
                          <a:solidFill>
                            <a:schemeClr val="dk1"/>
                          </a:solidFill>
                          <a:latin typeface="Times New Roman"/>
                          <a:ea typeface="Times New Roman"/>
                          <a:cs typeface="Times New Roman"/>
                          <a:sym typeface="Times New Roman"/>
                        </a:rPr>
                        <a:t>      these species?  (</a:t>
                      </a:r>
                      <a:r>
                        <a:rPr lang="en-US" sz="2800" b="0" u="sng">
                          <a:solidFill>
                            <a:schemeClr val="dk1"/>
                          </a:solidFill>
                          <a:latin typeface="Times New Roman"/>
                          <a:ea typeface="Times New Roman"/>
                          <a:cs typeface="Times New Roman"/>
                          <a:sym typeface="Times New Roman"/>
                        </a:rPr>
                        <a:t>NOT THIS ONE</a:t>
                      </a:r>
                      <a:r>
                        <a:rPr lang="en-US" sz="2800" b="0">
                          <a:solidFill>
                            <a:srgbClr val="FF0000"/>
                          </a:solidFill>
                          <a:latin typeface="Times New Roman"/>
                          <a:ea typeface="Times New Roman"/>
                          <a:cs typeface="Times New Roman"/>
                          <a:sym typeface="Times New Roman"/>
                        </a:rPr>
                        <a:t>*</a:t>
                      </a:r>
                      <a:r>
                        <a:rPr lang="en-US" sz="2800" b="0">
                          <a:solidFill>
                            <a:schemeClr val="dk1"/>
                          </a:solidFill>
                          <a:latin typeface="Times New Roman"/>
                          <a:ea typeface="Times New Roman"/>
                          <a:cs typeface="Times New Roman"/>
                          <a:sym typeface="Times New Roman"/>
                        </a:rPr>
                        <a:t>)</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61050">
                <a:tc>
                  <a:txBody>
                    <a:bodyPr/>
                    <a:lstStyle/>
                    <a:p>
                      <a:pPr marL="0" marR="0" lvl="0" indent="0" algn="ctr" rtl="0">
                        <a:spcBef>
                          <a:spcPts val="0"/>
                        </a:spcBef>
                        <a:spcAft>
                          <a:spcPts val="0"/>
                        </a:spcAft>
                        <a:buNone/>
                      </a:pPr>
                      <a:r>
                        <a:rPr lang="en-US" sz="2000" b="0">
                          <a:solidFill>
                            <a:schemeClr val="dk1"/>
                          </a:solidFill>
                          <a:latin typeface="Times New Roman"/>
                          <a:ea typeface="Times New Roman"/>
                          <a:cs typeface="Times New Roman"/>
                          <a:sym typeface="Times New Roman"/>
                        </a:rPr>
                        <a:t>39</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D9D9"/>
                    </a:solidFill>
                  </a:tcPr>
                </a:tc>
                <a:tc>
                  <a:txBody>
                    <a:bodyPr/>
                    <a:lstStyle/>
                    <a:p>
                      <a:pPr marL="0" marR="0" lvl="0" indent="0" algn="l" rtl="0">
                        <a:lnSpc>
                          <a:spcPct val="100000"/>
                        </a:lnSpc>
                        <a:spcBef>
                          <a:spcPts val="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Cr</a:t>
                      </a:r>
                      <a:r>
                        <a:rPr lang="en-US" sz="3200" baseline="-25000">
                          <a:solidFill>
                            <a:schemeClr val="dk1"/>
                          </a:solidFill>
                          <a:latin typeface="Times New Roman"/>
                          <a:ea typeface="Times New Roman"/>
                          <a:cs typeface="Times New Roman"/>
                          <a:sym typeface="Times New Roman"/>
                        </a:rPr>
                        <a:t>2</a:t>
                      </a:r>
                      <a:r>
                        <a:rPr lang="en-US" sz="3200">
                          <a:solidFill>
                            <a:schemeClr val="dk1"/>
                          </a:solidFill>
                          <a:latin typeface="Times New Roman"/>
                          <a:ea typeface="Times New Roman"/>
                          <a:cs typeface="Times New Roman"/>
                          <a:sym typeface="Times New Roman"/>
                        </a:rPr>
                        <a:t>O</a:t>
                      </a:r>
                      <a:r>
                        <a:rPr lang="en-US" sz="3200" baseline="-25000">
                          <a:solidFill>
                            <a:schemeClr val="dk1"/>
                          </a:solidFill>
                          <a:latin typeface="Times New Roman"/>
                          <a:ea typeface="Times New Roman"/>
                          <a:cs typeface="Times New Roman"/>
                          <a:sym typeface="Times New Roman"/>
                        </a:rPr>
                        <a:t>7</a:t>
                      </a:r>
                      <a:r>
                        <a:rPr lang="en-US" sz="3200" baseline="30000">
                          <a:solidFill>
                            <a:schemeClr val="dk1"/>
                          </a:solidFill>
                          <a:latin typeface="Times New Roman"/>
                          <a:ea typeface="Times New Roman"/>
                          <a:cs typeface="Times New Roman"/>
                          <a:sym typeface="Times New Roman"/>
                        </a:rPr>
                        <a:t>-2     </a:t>
                      </a:r>
                      <a:r>
                        <a:rPr lang="en-US" sz="3200">
                          <a:solidFill>
                            <a:schemeClr val="dk1"/>
                          </a:solidFill>
                          <a:latin typeface="Times New Roman"/>
                          <a:ea typeface="Times New Roman"/>
                          <a:cs typeface="Times New Roman"/>
                          <a:sym typeface="Times New Roman"/>
                        </a:rPr>
                        <a:t>2Cr</a:t>
                      </a:r>
                      <a:r>
                        <a:rPr lang="en-US" sz="3200" baseline="30000">
                          <a:solidFill>
                            <a:schemeClr val="dk1"/>
                          </a:solidFill>
                          <a:latin typeface="Times New Roman"/>
                          <a:ea typeface="Times New Roman"/>
                          <a:cs typeface="Times New Roman"/>
                          <a:sym typeface="Times New Roman"/>
                        </a:rPr>
                        <a:t>+6</a:t>
                      </a:r>
                      <a:r>
                        <a:rPr lang="en-US" sz="3200">
                          <a:solidFill>
                            <a:schemeClr val="dk1"/>
                          </a:solidFill>
                          <a:latin typeface="Times New Roman"/>
                          <a:ea typeface="Times New Roman"/>
                          <a:cs typeface="Times New Roman"/>
                          <a:sym typeface="Times New Roman"/>
                        </a:rPr>
                        <a:t> and 7O</a:t>
                      </a:r>
                      <a:r>
                        <a:rPr lang="en-US" sz="3200" baseline="30000">
                          <a:solidFill>
                            <a:schemeClr val="dk1"/>
                          </a:solidFill>
                          <a:latin typeface="Times New Roman"/>
                          <a:ea typeface="Times New Roman"/>
                          <a:cs typeface="Times New Roman"/>
                          <a:sym typeface="Times New Roman"/>
                        </a:rPr>
                        <a:t>-2</a:t>
                      </a:r>
                      <a:r>
                        <a:rPr lang="en-US" sz="3200" baseline="30000">
                          <a:solidFill>
                            <a:srgbClr val="FF0000"/>
                          </a:solidFill>
                          <a:latin typeface="Times New Roman"/>
                          <a:ea typeface="Times New Roman"/>
                          <a:cs typeface="Times New Roman"/>
                          <a:sym typeface="Times New Roman"/>
                        </a:rPr>
                        <a:t>*</a:t>
                      </a:r>
                      <a:endParaRPr sz="3200" b="0">
                        <a:solidFill>
                          <a:srgbClr val="FF0000"/>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D9D9"/>
                    </a:solidFill>
                  </a:tcPr>
                </a:tc>
                <a:tc>
                  <a:txBody>
                    <a:bodyPr/>
                    <a:lstStyle/>
                    <a:p>
                      <a:pPr marL="0" marR="0" lvl="0" indent="0" algn="l" rtl="0">
                        <a:spcBef>
                          <a:spcPts val="0"/>
                        </a:spcBef>
                        <a:spcAft>
                          <a:spcPts val="0"/>
                        </a:spcAft>
                        <a:buNone/>
                      </a:pPr>
                      <a:r>
                        <a:rPr lang="en-US" sz="3200">
                          <a:solidFill>
                            <a:schemeClr val="dk1"/>
                          </a:solidFill>
                          <a:latin typeface="Times New Roman"/>
                          <a:ea typeface="Times New Roman"/>
                          <a:cs typeface="Times New Roman"/>
                          <a:sym typeface="Times New Roman"/>
                        </a:rPr>
                        <a:t>CO</a:t>
                      </a:r>
                      <a:r>
                        <a:rPr lang="en-US" sz="3200" baseline="-25000">
                          <a:solidFill>
                            <a:schemeClr val="dk1"/>
                          </a:solidFill>
                          <a:latin typeface="Times New Roman"/>
                          <a:ea typeface="Times New Roman"/>
                          <a:cs typeface="Times New Roman"/>
                          <a:sym typeface="Times New Roman"/>
                        </a:rPr>
                        <a:t>2     </a:t>
                      </a:r>
                      <a:r>
                        <a:rPr lang="en-US" sz="3200">
                          <a:solidFill>
                            <a:schemeClr val="dk1"/>
                          </a:solidFill>
                          <a:latin typeface="Times New Roman"/>
                          <a:ea typeface="Times New Roman"/>
                          <a:cs typeface="Times New Roman"/>
                          <a:sym typeface="Times New Roman"/>
                        </a:rPr>
                        <a:t>C</a:t>
                      </a:r>
                      <a:r>
                        <a:rPr lang="en-US" sz="3200" baseline="30000">
                          <a:solidFill>
                            <a:schemeClr val="dk1"/>
                          </a:solidFill>
                          <a:latin typeface="Times New Roman"/>
                          <a:ea typeface="Times New Roman"/>
                          <a:cs typeface="Times New Roman"/>
                          <a:sym typeface="Times New Roman"/>
                        </a:rPr>
                        <a:t>+4</a:t>
                      </a:r>
                      <a:r>
                        <a:rPr lang="en-US" sz="3200">
                          <a:solidFill>
                            <a:schemeClr val="dk1"/>
                          </a:solidFill>
                          <a:latin typeface="Times New Roman"/>
                          <a:ea typeface="Times New Roman"/>
                          <a:cs typeface="Times New Roman"/>
                          <a:sym typeface="Times New Roman"/>
                        </a:rPr>
                        <a:t> O</a:t>
                      </a:r>
                      <a:r>
                        <a:rPr lang="en-US" sz="3200" baseline="30000">
                          <a:solidFill>
                            <a:schemeClr val="dk1"/>
                          </a:solidFill>
                          <a:latin typeface="Times New Roman"/>
                          <a:ea typeface="Times New Roman"/>
                          <a:cs typeface="Times New Roman"/>
                          <a:sym typeface="Times New Roman"/>
                        </a:rPr>
                        <a:t>-2</a:t>
                      </a:r>
                      <a:r>
                        <a:rPr lang="en-US" sz="3200">
                          <a:solidFill>
                            <a:schemeClr val="dk1"/>
                          </a:solidFill>
                          <a:latin typeface="Times New Roman"/>
                          <a:ea typeface="Times New Roman"/>
                          <a:cs typeface="Times New Roman"/>
                          <a:sym typeface="Times New Roman"/>
                        </a:rPr>
                        <a:t> O</a:t>
                      </a:r>
                      <a:r>
                        <a:rPr lang="en-US" sz="3200" baseline="30000">
                          <a:solidFill>
                            <a:schemeClr val="dk1"/>
                          </a:solidFill>
                          <a:latin typeface="Times New Roman"/>
                          <a:ea typeface="Times New Roman"/>
                          <a:cs typeface="Times New Roman"/>
                          <a:sym typeface="Times New Roman"/>
                        </a:rPr>
                        <a:t>-2</a:t>
                      </a:r>
                      <a:endParaRPr sz="3200" b="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D9D9"/>
                    </a:solidFill>
                  </a:tcPr>
                </a:tc>
                <a:extLst>
                  <a:ext uri="{0D108BD9-81ED-4DB2-BD59-A6C34878D82A}">
                    <a16:rowId xmlns:a16="http://schemas.microsoft.com/office/drawing/2014/main" val="10001"/>
                  </a:ext>
                </a:extLst>
              </a:tr>
              <a:tr h="1161050">
                <a:tc>
                  <a:txBody>
                    <a:bodyPr/>
                    <a:lstStyle/>
                    <a:p>
                      <a:pPr marL="0" marR="0" lvl="0" indent="0" algn="ctr" rtl="0">
                        <a:spcBef>
                          <a:spcPts val="0"/>
                        </a:spcBef>
                        <a:spcAft>
                          <a:spcPts val="0"/>
                        </a:spcAft>
                        <a:buNone/>
                      </a:pPr>
                      <a:r>
                        <a:rPr lang="en-US" sz="2000" b="0">
                          <a:solidFill>
                            <a:schemeClr val="dk1"/>
                          </a:solidFill>
                          <a:latin typeface="Times New Roman"/>
                          <a:ea typeface="Times New Roman"/>
                          <a:cs typeface="Times New Roman"/>
                          <a:sym typeface="Times New Roman"/>
                        </a:rPr>
                        <a:t>40</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3200">
                          <a:solidFill>
                            <a:schemeClr val="dk1"/>
                          </a:solidFill>
                          <a:latin typeface="Times New Roman"/>
                          <a:ea typeface="Times New Roman"/>
                          <a:cs typeface="Times New Roman"/>
                          <a:sym typeface="Times New Roman"/>
                        </a:rPr>
                        <a:t>CaCl</a:t>
                      </a:r>
                      <a:r>
                        <a:rPr lang="en-US" sz="3200" baseline="-25000">
                          <a:solidFill>
                            <a:schemeClr val="dk1"/>
                          </a:solidFill>
                          <a:latin typeface="Times New Roman"/>
                          <a:ea typeface="Times New Roman"/>
                          <a:cs typeface="Times New Roman"/>
                          <a:sym typeface="Times New Roman"/>
                        </a:rPr>
                        <a:t>2      </a:t>
                      </a:r>
                      <a:r>
                        <a:rPr lang="en-US" sz="3200">
                          <a:solidFill>
                            <a:schemeClr val="dk1"/>
                          </a:solidFill>
                          <a:latin typeface="Times New Roman"/>
                          <a:ea typeface="Times New Roman"/>
                          <a:cs typeface="Times New Roman"/>
                          <a:sym typeface="Times New Roman"/>
                        </a:rPr>
                        <a:t>Ca</a:t>
                      </a:r>
                      <a:r>
                        <a:rPr lang="en-US" sz="3200" baseline="30000">
                          <a:solidFill>
                            <a:schemeClr val="dk1"/>
                          </a:solidFill>
                          <a:latin typeface="Times New Roman"/>
                          <a:ea typeface="Times New Roman"/>
                          <a:cs typeface="Times New Roman"/>
                          <a:sym typeface="Times New Roman"/>
                        </a:rPr>
                        <a:t>+2</a:t>
                      </a:r>
                      <a:r>
                        <a:rPr lang="en-US" sz="3200">
                          <a:solidFill>
                            <a:schemeClr val="dk1"/>
                          </a:solidFill>
                          <a:latin typeface="Times New Roman"/>
                          <a:ea typeface="Times New Roman"/>
                          <a:cs typeface="Times New Roman"/>
                          <a:sym typeface="Times New Roman"/>
                        </a:rPr>
                        <a:t>  Cl</a:t>
                      </a:r>
                      <a:r>
                        <a:rPr lang="en-US" sz="3200" baseline="30000">
                          <a:solidFill>
                            <a:schemeClr val="dk1"/>
                          </a:solidFill>
                          <a:latin typeface="Times New Roman"/>
                          <a:ea typeface="Times New Roman"/>
                          <a:cs typeface="Times New Roman"/>
                          <a:sym typeface="Times New Roman"/>
                        </a:rPr>
                        <a:t>-1</a:t>
                      </a:r>
                      <a:r>
                        <a:rPr lang="en-US" sz="3200">
                          <a:solidFill>
                            <a:schemeClr val="dk1"/>
                          </a:solidFill>
                          <a:latin typeface="Times New Roman"/>
                          <a:ea typeface="Times New Roman"/>
                          <a:cs typeface="Times New Roman"/>
                          <a:sym typeface="Times New Roman"/>
                        </a:rPr>
                        <a:t>Cl</a:t>
                      </a:r>
                      <a:r>
                        <a:rPr lang="en-US" sz="3200" baseline="30000">
                          <a:solidFill>
                            <a:schemeClr val="dk1"/>
                          </a:solidFill>
                          <a:latin typeface="Times New Roman"/>
                          <a:ea typeface="Times New Roman"/>
                          <a:cs typeface="Times New Roman"/>
                          <a:sym typeface="Times New Roman"/>
                        </a:rPr>
                        <a:t>-1 </a:t>
                      </a:r>
                      <a:endParaRPr sz="3200" b="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3200"/>
                        <a:buFont typeface="Times New Roman"/>
                        <a:buNone/>
                      </a:pPr>
                      <a:r>
                        <a:rPr lang="en-US" sz="3200" b="0">
                          <a:solidFill>
                            <a:schemeClr val="dk1"/>
                          </a:solidFill>
                          <a:latin typeface="Times New Roman"/>
                          <a:ea typeface="Times New Roman"/>
                          <a:cs typeface="Times New Roman"/>
                          <a:sym typeface="Times New Roman"/>
                        </a:rPr>
                        <a:t>CO     </a:t>
                      </a:r>
                      <a:r>
                        <a:rPr lang="en-US" sz="3200">
                          <a:solidFill>
                            <a:schemeClr val="dk1"/>
                          </a:solidFill>
                          <a:latin typeface="Times New Roman"/>
                          <a:ea typeface="Times New Roman"/>
                          <a:cs typeface="Times New Roman"/>
                          <a:sym typeface="Times New Roman"/>
                        </a:rPr>
                        <a:t>C</a:t>
                      </a:r>
                      <a:r>
                        <a:rPr lang="en-US" sz="3200" baseline="30000">
                          <a:solidFill>
                            <a:schemeClr val="dk1"/>
                          </a:solidFill>
                          <a:latin typeface="Times New Roman"/>
                          <a:ea typeface="Times New Roman"/>
                          <a:cs typeface="Times New Roman"/>
                          <a:sym typeface="Times New Roman"/>
                        </a:rPr>
                        <a:t>+2</a:t>
                      </a:r>
                      <a:r>
                        <a:rPr lang="en-US" sz="3200">
                          <a:solidFill>
                            <a:schemeClr val="dk1"/>
                          </a:solidFill>
                          <a:latin typeface="Times New Roman"/>
                          <a:ea typeface="Times New Roman"/>
                          <a:cs typeface="Times New Roman"/>
                          <a:sym typeface="Times New Roman"/>
                        </a:rPr>
                        <a:t> O</a:t>
                      </a:r>
                      <a:r>
                        <a:rPr lang="en-US" sz="3200" baseline="30000">
                          <a:solidFill>
                            <a:schemeClr val="dk1"/>
                          </a:solidFill>
                          <a:latin typeface="Times New Roman"/>
                          <a:ea typeface="Times New Roman"/>
                          <a:cs typeface="Times New Roman"/>
                          <a:sym typeface="Times New Roman"/>
                        </a:rPr>
                        <a:t>-2</a:t>
                      </a:r>
                      <a:r>
                        <a:rPr lang="en-US" sz="3200">
                          <a:solidFill>
                            <a:schemeClr val="dk1"/>
                          </a:solidFill>
                          <a:latin typeface="Times New Roman"/>
                          <a:ea typeface="Times New Roman"/>
                          <a:cs typeface="Times New Roman"/>
                          <a:sym typeface="Times New Roman"/>
                        </a:rPr>
                        <a:t> </a:t>
                      </a:r>
                      <a:endParaRPr sz="3200" b="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161050">
                <a:tc>
                  <a:txBody>
                    <a:bodyPr/>
                    <a:lstStyle/>
                    <a:p>
                      <a:pPr marL="0" marR="0" lvl="0" indent="0" algn="ctr" rtl="0">
                        <a:spcBef>
                          <a:spcPts val="0"/>
                        </a:spcBef>
                        <a:spcAft>
                          <a:spcPts val="0"/>
                        </a:spcAft>
                        <a:buNone/>
                      </a:pPr>
                      <a:r>
                        <a:rPr lang="en-US" sz="2000" b="0">
                          <a:solidFill>
                            <a:schemeClr val="dk1"/>
                          </a:solidFill>
                          <a:latin typeface="Times New Roman"/>
                          <a:ea typeface="Times New Roman"/>
                          <a:cs typeface="Times New Roman"/>
                          <a:sym typeface="Times New Roman"/>
                        </a:rPr>
                        <a:t>41</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ECAF"/>
                    </a:solidFill>
                  </a:tcPr>
                </a:tc>
                <a:tc>
                  <a:txBody>
                    <a:bodyPr/>
                    <a:lstStyle/>
                    <a:p>
                      <a:pPr marL="0" marR="0" lvl="0" indent="0" algn="l" rtl="0">
                        <a:lnSpc>
                          <a:spcPct val="100000"/>
                        </a:lnSpc>
                        <a:spcBef>
                          <a:spcPts val="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N</a:t>
                      </a:r>
                      <a:r>
                        <a:rPr lang="en-US" sz="3200" baseline="-25000">
                          <a:solidFill>
                            <a:schemeClr val="dk1"/>
                          </a:solidFill>
                          <a:latin typeface="Times New Roman"/>
                          <a:ea typeface="Times New Roman"/>
                          <a:cs typeface="Times New Roman"/>
                          <a:sym typeface="Times New Roman"/>
                        </a:rPr>
                        <a:t>2</a:t>
                      </a:r>
                      <a:r>
                        <a:rPr lang="en-US" sz="3200">
                          <a:solidFill>
                            <a:schemeClr val="dk1"/>
                          </a:solidFill>
                          <a:latin typeface="Times New Roman"/>
                          <a:ea typeface="Times New Roman"/>
                          <a:cs typeface="Times New Roman"/>
                          <a:sym typeface="Times New Roman"/>
                        </a:rPr>
                        <a:t>O</a:t>
                      </a:r>
                      <a:r>
                        <a:rPr lang="en-US" sz="3200" baseline="-25000">
                          <a:solidFill>
                            <a:schemeClr val="dk1"/>
                          </a:solidFill>
                          <a:latin typeface="Times New Roman"/>
                          <a:ea typeface="Times New Roman"/>
                          <a:cs typeface="Times New Roman"/>
                          <a:sym typeface="Times New Roman"/>
                        </a:rPr>
                        <a:t>5    </a:t>
                      </a:r>
                      <a:r>
                        <a:rPr lang="en-US" sz="3200">
                          <a:solidFill>
                            <a:schemeClr val="dk1"/>
                          </a:solidFill>
                          <a:latin typeface="Times New Roman"/>
                          <a:ea typeface="Times New Roman"/>
                          <a:cs typeface="Times New Roman"/>
                          <a:sym typeface="Times New Roman"/>
                        </a:rPr>
                        <a:t>N</a:t>
                      </a:r>
                      <a:r>
                        <a:rPr lang="en-US" sz="3200" baseline="30000">
                          <a:solidFill>
                            <a:schemeClr val="dk1"/>
                          </a:solidFill>
                          <a:latin typeface="Times New Roman"/>
                          <a:ea typeface="Times New Roman"/>
                          <a:cs typeface="Times New Roman"/>
                          <a:sym typeface="Times New Roman"/>
                        </a:rPr>
                        <a:t>+5</a:t>
                      </a:r>
                      <a:r>
                        <a:rPr lang="en-US" sz="3200">
                          <a:solidFill>
                            <a:schemeClr val="dk1"/>
                          </a:solidFill>
                          <a:latin typeface="Times New Roman"/>
                          <a:ea typeface="Times New Roman"/>
                          <a:cs typeface="Times New Roman"/>
                          <a:sym typeface="Times New Roman"/>
                        </a:rPr>
                        <a:t>  N</a:t>
                      </a:r>
                      <a:r>
                        <a:rPr lang="en-US" sz="3200" baseline="30000">
                          <a:solidFill>
                            <a:schemeClr val="dk1"/>
                          </a:solidFill>
                          <a:latin typeface="Times New Roman"/>
                          <a:ea typeface="Times New Roman"/>
                          <a:cs typeface="Times New Roman"/>
                          <a:sym typeface="Times New Roman"/>
                        </a:rPr>
                        <a:t>+5 </a:t>
                      </a:r>
                      <a:r>
                        <a:rPr lang="en-US" sz="3200">
                          <a:solidFill>
                            <a:schemeClr val="dk1"/>
                          </a:solidFill>
                          <a:latin typeface="Times New Roman"/>
                          <a:ea typeface="Times New Roman"/>
                          <a:cs typeface="Times New Roman"/>
                          <a:sym typeface="Times New Roman"/>
                        </a:rPr>
                        <a:t>  and 5O</a:t>
                      </a:r>
                      <a:r>
                        <a:rPr lang="en-US" sz="3200" baseline="30000">
                          <a:solidFill>
                            <a:schemeClr val="dk1"/>
                          </a:solidFill>
                          <a:latin typeface="Times New Roman"/>
                          <a:ea typeface="Times New Roman"/>
                          <a:cs typeface="Times New Roman"/>
                          <a:sym typeface="Times New Roman"/>
                        </a:rPr>
                        <a:t>-2</a:t>
                      </a:r>
                      <a:r>
                        <a:rPr lang="en-US" sz="3200">
                          <a:solidFill>
                            <a:schemeClr val="dk1"/>
                          </a:solidFill>
                          <a:latin typeface="Times New Roman"/>
                          <a:ea typeface="Times New Roman"/>
                          <a:cs typeface="Times New Roman"/>
                          <a:sym typeface="Times New Roman"/>
                        </a:rPr>
                        <a:t> </a:t>
                      </a:r>
                      <a:endParaRPr sz="3200" b="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ECAF"/>
                    </a:solidFill>
                  </a:tcPr>
                </a:tc>
                <a:tc>
                  <a:txBody>
                    <a:bodyPr/>
                    <a:lstStyle/>
                    <a:p>
                      <a:pPr marL="0" marR="0" lvl="0" indent="0" algn="l" rtl="0">
                        <a:lnSpc>
                          <a:spcPct val="100000"/>
                        </a:lnSpc>
                        <a:spcBef>
                          <a:spcPts val="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NO     N</a:t>
                      </a:r>
                      <a:r>
                        <a:rPr lang="en-US" sz="3200" baseline="30000">
                          <a:solidFill>
                            <a:schemeClr val="dk1"/>
                          </a:solidFill>
                          <a:latin typeface="Times New Roman"/>
                          <a:ea typeface="Times New Roman"/>
                          <a:cs typeface="Times New Roman"/>
                          <a:sym typeface="Times New Roman"/>
                        </a:rPr>
                        <a:t>+2</a:t>
                      </a:r>
                      <a:r>
                        <a:rPr lang="en-US" sz="3200">
                          <a:solidFill>
                            <a:schemeClr val="dk1"/>
                          </a:solidFill>
                          <a:latin typeface="Times New Roman"/>
                          <a:ea typeface="Times New Roman"/>
                          <a:cs typeface="Times New Roman"/>
                          <a:sym typeface="Times New Roman"/>
                        </a:rPr>
                        <a:t> O</a:t>
                      </a:r>
                      <a:r>
                        <a:rPr lang="en-US" sz="3200" baseline="30000">
                          <a:solidFill>
                            <a:schemeClr val="dk1"/>
                          </a:solidFill>
                          <a:latin typeface="Times New Roman"/>
                          <a:ea typeface="Times New Roman"/>
                          <a:cs typeface="Times New Roman"/>
                          <a:sym typeface="Times New Roman"/>
                        </a:rPr>
                        <a:t>-2</a:t>
                      </a:r>
                      <a:r>
                        <a:rPr lang="en-US" sz="3200">
                          <a:solidFill>
                            <a:schemeClr val="dk1"/>
                          </a:solidFill>
                          <a:latin typeface="Times New Roman"/>
                          <a:ea typeface="Times New Roman"/>
                          <a:cs typeface="Times New Roman"/>
                          <a:sym typeface="Times New Roman"/>
                        </a:rPr>
                        <a:t> </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ECAF"/>
                    </a:solidFill>
                  </a:tcPr>
                </a:tc>
                <a:extLst>
                  <a:ext uri="{0D108BD9-81ED-4DB2-BD59-A6C34878D82A}">
                    <a16:rowId xmlns:a16="http://schemas.microsoft.com/office/drawing/2014/main" val="10003"/>
                  </a:ext>
                </a:extLst>
              </a:tr>
              <a:tr h="1161050">
                <a:tc>
                  <a:txBody>
                    <a:bodyPr/>
                    <a:lstStyle/>
                    <a:p>
                      <a:pPr marL="0" marR="0" lvl="0" indent="0" algn="ctr" rtl="0">
                        <a:spcBef>
                          <a:spcPts val="0"/>
                        </a:spcBef>
                        <a:spcAft>
                          <a:spcPts val="0"/>
                        </a:spcAft>
                        <a:buNone/>
                      </a:pPr>
                      <a:r>
                        <a:rPr lang="en-US" sz="2000" b="0">
                          <a:solidFill>
                            <a:schemeClr val="dk1"/>
                          </a:solidFill>
                          <a:latin typeface="Times New Roman"/>
                          <a:ea typeface="Times New Roman"/>
                          <a:cs typeface="Times New Roman"/>
                          <a:sym typeface="Times New Roman"/>
                        </a:rPr>
                        <a:t>42</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3200">
                          <a:solidFill>
                            <a:schemeClr val="dk1"/>
                          </a:solidFill>
                          <a:latin typeface="Times New Roman"/>
                          <a:ea typeface="Times New Roman"/>
                          <a:cs typeface="Times New Roman"/>
                          <a:sym typeface="Times New Roman"/>
                        </a:rPr>
                        <a:t>H</a:t>
                      </a:r>
                      <a:r>
                        <a:rPr lang="en-US" sz="3200" baseline="-25000">
                          <a:solidFill>
                            <a:schemeClr val="dk1"/>
                          </a:solidFill>
                          <a:latin typeface="Times New Roman"/>
                          <a:ea typeface="Times New Roman"/>
                          <a:cs typeface="Times New Roman"/>
                          <a:sym typeface="Times New Roman"/>
                        </a:rPr>
                        <a:t>2</a:t>
                      </a:r>
                      <a:r>
                        <a:rPr lang="en-US" sz="3200">
                          <a:solidFill>
                            <a:schemeClr val="dk1"/>
                          </a:solidFill>
                          <a:latin typeface="Times New Roman"/>
                          <a:ea typeface="Times New Roman"/>
                          <a:cs typeface="Times New Roman"/>
                          <a:sym typeface="Times New Roman"/>
                        </a:rPr>
                        <a:t>SO</a:t>
                      </a:r>
                      <a:r>
                        <a:rPr lang="en-US" sz="3200" baseline="-25000">
                          <a:solidFill>
                            <a:schemeClr val="dk1"/>
                          </a:solidFill>
                          <a:latin typeface="Times New Roman"/>
                          <a:ea typeface="Times New Roman"/>
                          <a:cs typeface="Times New Roman"/>
                          <a:sym typeface="Times New Roman"/>
                        </a:rPr>
                        <a:t>4    </a:t>
                      </a:r>
                      <a:r>
                        <a:rPr lang="en-US" sz="3200">
                          <a:solidFill>
                            <a:schemeClr val="dk1"/>
                          </a:solidFill>
                          <a:latin typeface="Times New Roman"/>
                          <a:ea typeface="Times New Roman"/>
                          <a:cs typeface="Times New Roman"/>
                          <a:sym typeface="Times New Roman"/>
                        </a:rPr>
                        <a:t>H</a:t>
                      </a:r>
                      <a:r>
                        <a:rPr lang="en-US" sz="3200" baseline="30000">
                          <a:solidFill>
                            <a:schemeClr val="dk1"/>
                          </a:solidFill>
                          <a:latin typeface="Times New Roman"/>
                          <a:ea typeface="Times New Roman"/>
                          <a:cs typeface="Times New Roman"/>
                          <a:sym typeface="Times New Roman"/>
                        </a:rPr>
                        <a:t>+1</a:t>
                      </a:r>
                      <a:r>
                        <a:rPr lang="en-US" sz="3200">
                          <a:solidFill>
                            <a:schemeClr val="dk1"/>
                          </a:solidFill>
                          <a:latin typeface="Times New Roman"/>
                          <a:ea typeface="Times New Roman"/>
                          <a:cs typeface="Times New Roman"/>
                          <a:sym typeface="Times New Roman"/>
                        </a:rPr>
                        <a:t>H</a:t>
                      </a:r>
                      <a:r>
                        <a:rPr lang="en-US" sz="3200" baseline="30000">
                          <a:solidFill>
                            <a:schemeClr val="dk1"/>
                          </a:solidFill>
                          <a:latin typeface="Times New Roman"/>
                          <a:ea typeface="Times New Roman"/>
                          <a:cs typeface="Times New Roman"/>
                          <a:sym typeface="Times New Roman"/>
                        </a:rPr>
                        <a:t>+1</a:t>
                      </a:r>
                      <a:r>
                        <a:rPr lang="en-US" sz="3200">
                          <a:solidFill>
                            <a:schemeClr val="dk1"/>
                          </a:solidFill>
                          <a:latin typeface="Times New Roman"/>
                          <a:ea typeface="Times New Roman"/>
                          <a:cs typeface="Times New Roman"/>
                          <a:sym typeface="Times New Roman"/>
                        </a:rPr>
                        <a:t>S</a:t>
                      </a:r>
                      <a:r>
                        <a:rPr lang="en-US" sz="3200" baseline="30000">
                          <a:solidFill>
                            <a:schemeClr val="dk1"/>
                          </a:solidFill>
                          <a:latin typeface="Times New Roman"/>
                          <a:ea typeface="Times New Roman"/>
                          <a:cs typeface="Times New Roman"/>
                          <a:sym typeface="Times New Roman"/>
                        </a:rPr>
                        <a:t>+6</a:t>
                      </a:r>
                      <a:r>
                        <a:rPr lang="en-US" sz="3200">
                          <a:solidFill>
                            <a:schemeClr val="dk1"/>
                          </a:solidFill>
                          <a:latin typeface="Times New Roman"/>
                          <a:ea typeface="Times New Roman"/>
                          <a:cs typeface="Times New Roman"/>
                          <a:sym typeface="Times New Roman"/>
                        </a:rPr>
                        <a:t> + 4O</a:t>
                      </a:r>
                      <a:r>
                        <a:rPr lang="en-US" sz="3200" baseline="30000">
                          <a:solidFill>
                            <a:schemeClr val="dk1"/>
                          </a:solidFill>
                          <a:latin typeface="Times New Roman"/>
                          <a:ea typeface="Times New Roman"/>
                          <a:cs typeface="Times New Roman"/>
                          <a:sym typeface="Times New Roman"/>
                        </a:rPr>
                        <a:t>-2</a:t>
                      </a:r>
                      <a:r>
                        <a:rPr lang="en-US" sz="3200">
                          <a:solidFill>
                            <a:schemeClr val="dk1"/>
                          </a:solidFill>
                          <a:latin typeface="Times New Roman"/>
                          <a:ea typeface="Times New Roman"/>
                          <a:cs typeface="Times New Roman"/>
                          <a:sym typeface="Times New Roman"/>
                        </a:rPr>
                        <a:t> </a:t>
                      </a:r>
                      <a:endParaRPr sz="3200" b="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NO</a:t>
                      </a:r>
                      <a:r>
                        <a:rPr lang="en-US" sz="3200" baseline="-25000">
                          <a:solidFill>
                            <a:schemeClr val="dk1"/>
                          </a:solidFill>
                          <a:latin typeface="Times New Roman"/>
                          <a:ea typeface="Times New Roman"/>
                          <a:cs typeface="Times New Roman"/>
                          <a:sym typeface="Times New Roman"/>
                        </a:rPr>
                        <a:t>2      </a:t>
                      </a:r>
                      <a:r>
                        <a:rPr lang="en-US" sz="3200">
                          <a:solidFill>
                            <a:schemeClr val="dk1"/>
                          </a:solidFill>
                          <a:latin typeface="Times New Roman"/>
                          <a:ea typeface="Times New Roman"/>
                          <a:cs typeface="Times New Roman"/>
                          <a:sym typeface="Times New Roman"/>
                        </a:rPr>
                        <a:t>N</a:t>
                      </a:r>
                      <a:r>
                        <a:rPr lang="en-US" sz="3200" baseline="30000">
                          <a:solidFill>
                            <a:schemeClr val="dk1"/>
                          </a:solidFill>
                          <a:latin typeface="Times New Roman"/>
                          <a:ea typeface="Times New Roman"/>
                          <a:cs typeface="Times New Roman"/>
                          <a:sym typeface="Times New Roman"/>
                        </a:rPr>
                        <a:t>+4</a:t>
                      </a:r>
                      <a:r>
                        <a:rPr lang="en-US" sz="3200">
                          <a:solidFill>
                            <a:schemeClr val="dk1"/>
                          </a:solidFill>
                          <a:latin typeface="Times New Roman"/>
                          <a:ea typeface="Times New Roman"/>
                          <a:cs typeface="Times New Roman"/>
                          <a:sym typeface="Times New Roman"/>
                        </a:rPr>
                        <a:t> O</a:t>
                      </a:r>
                      <a:r>
                        <a:rPr lang="en-US" sz="3200" baseline="30000">
                          <a:solidFill>
                            <a:schemeClr val="dk1"/>
                          </a:solidFill>
                          <a:latin typeface="Times New Roman"/>
                          <a:ea typeface="Times New Roman"/>
                          <a:cs typeface="Times New Roman"/>
                          <a:sym typeface="Times New Roman"/>
                        </a:rPr>
                        <a:t>-2</a:t>
                      </a:r>
                      <a:r>
                        <a:rPr lang="en-US" sz="3200">
                          <a:solidFill>
                            <a:schemeClr val="dk1"/>
                          </a:solidFill>
                          <a:latin typeface="Times New Roman"/>
                          <a:ea typeface="Times New Roman"/>
                          <a:cs typeface="Times New Roman"/>
                          <a:sym typeface="Times New Roman"/>
                        </a:rPr>
                        <a:t> O</a:t>
                      </a:r>
                      <a:r>
                        <a:rPr lang="en-US" sz="3200" baseline="30000">
                          <a:solidFill>
                            <a:schemeClr val="dk1"/>
                          </a:solidFill>
                          <a:latin typeface="Times New Roman"/>
                          <a:ea typeface="Times New Roman"/>
                          <a:cs typeface="Times New Roman"/>
                          <a:sym typeface="Times New Roman"/>
                        </a:rPr>
                        <a:t>-2</a:t>
                      </a:r>
                      <a:endParaRPr sz="3200" baseline="3000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1161050">
                <a:tc>
                  <a:txBody>
                    <a:bodyPr/>
                    <a:lstStyle/>
                    <a:p>
                      <a:pPr marL="0" marR="0" lvl="0" indent="0" algn="ctr" rtl="0">
                        <a:spcBef>
                          <a:spcPts val="0"/>
                        </a:spcBef>
                        <a:spcAft>
                          <a:spcPts val="0"/>
                        </a:spcAft>
                        <a:buNone/>
                      </a:pPr>
                      <a:r>
                        <a:rPr lang="en-US" sz="2000" b="0">
                          <a:solidFill>
                            <a:schemeClr val="dk1"/>
                          </a:solidFill>
                          <a:latin typeface="Times New Roman"/>
                          <a:ea typeface="Times New Roman"/>
                          <a:cs typeface="Times New Roman"/>
                          <a:sym typeface="Times New Roman"/>
                        </a:rPr>
                        <a:t>43</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BEEF4"/>
                    </a:solidFill>
                  </a:tcPr>
                </a:tc>
                <a:tc>
                  <a:txBody>
                    <a:bodyPr/>
                    <a:lstStyle/>
                    <a:p>
                      <a:pPr marL="0" marR="0" lvl="0" indent="0" algn="l" rtl="0">
                        <a:spcBef>
                          <a:spcPts val="0"/>
                        </a:spcBef>
                        <a:spcAft>
                          <a:spcPts val="0"/>
                        </a:spcAft>
                        <a:buNone/>
                      </a:pPr>
                      <a:r>
                        <a:rPr lang="en-US" sz="3200">
                          <a:solidFill>
                            <a:schemeClr val="dk1"/>
                          </a:solidFill>
                          <a:latin typeface="Times New Roman"/>
                          <a:ea typeface="Times New Roman"/>
                          <a:cs typeface="Times New Roman"/>
                          <a:sym typeface="Times New Roman"/>
                        </a:rPr>
                        <a:t>H</a:t>
                      </a:r>
                      <a:r>
                        <a:rPr lang="en-US" sz="3200" baseline="-25000">
                          <a:solidFill>
                            <a:schemeClr val="dk1"/>
                          </a:solidFill>
                          <a:latin typeface="Times New Roman"/>
                          <a:ea typeface="Times New Roman"/>
                          <a:cs typeface="Times New Roman"/>
                          <a:sym typeface="Times New Roman"/>
                        </a:rPr>
                        <a:t>2</a:t>
                      </a:r>
                      <a:r>
                        <a:rPr lang="en-US" sz="3200">
                          <a:solidFill>
                            <a:schemeClr val="dk1"/>
                          </a:solidFill>
                          <a:latin typeface="Times New Roman"/>
                          <a:ea typeface="Times New Roman"/>
                          <a:cs typeface="Times New Roman"/>
                          <a:sym typeface="Times New Roman"/>
                        </a:rPr>
                        <a:t>O</a:t>
                      </a:r>
                      <a:r>
                        <a:rPr lang="en-US" sz="3200" baseline="-25000">
                          <a:solidFill>
                            <a:schemeClr val="dk1"/>
                          </a:solidFill>
                          <a:latin typeface="Times New Roman"/>
                          <a:ea typeface="Times New Roman"/>
                          <a:cs typeface="Times New Roman"/>
                          <a:sym typeface="Times New Roman"/>
                        </a:rPr>
                        <a:t>      </a:t>
                      </a:r>
                      <a:r>
                        <a:rPr lang="en-US" sz="3200">
                          <a:solidFill>
                            <a:schemeClr val="dk1"/>
                          </a:solidFill>
                          <a:latin typeface="Times New Roman"/>
                          <a:ea typeface="Times New Roman"/>
                          <a:cs typeface="Times New Roman"/>
                          <a:sym typeface="Times New Roman"/>
                        </a:rPr>
                        <a:t>H</a:t>
                      </a:r>
                      <a:r>
                        <a:rPr lang="en-US" sz="3200" baseline="30000">
                          <a:solidFill>
                            <a:schemeClr val="dk1"/>
                          </a:solidFill>
                          <a:latin typeface="Times New Roman"/>
                          <a:ea typeface="Times New Roman"/>
                          <a:cs typeface="Times New Roman"/>
                          <a:sym typeface="Times New Roman"/>
                        </a:rPr>
                        <a:t>+1</a:t>
                      </a:r>
                      <a:r>
                        <a:rPr lang="en-US" sz="3200">
                          <a:solidFill>
                            <a:schemeClr val="dk1"/>
                          </a:solidFill>
                          <a:latin typeface="Times New Roman"/>
                          <a:ea typeface="Times New Roman"/>
                          <a:cs typeface="Times New Roman"/>
                          <a:sym typeface="Times New Roman"/>
                        </a:rPr>
                        <a:t>H</a:t>
                      </a:r>
                      <a:r>
                        <a:rPr lang="en-US" sz="3200" baseline="30000">
                          <a:solidFill>
                            <a:schemeClr val="dk1"/>
                          </a:solidFill>
                          <a:latin typeface="Times New Roman"/>
                          <a:ea typeface="Times New Roman"/>
                          <a:cs typeface="Times New Roman"/>
                          <a:sym typeface="Times New Roman"/>
                        </a:rPr>
                        <a:t>+1   </a:t>
                      </a:r>
                      <a:r>
                        <a:rPr lang="en-US" sz="3200">
                          <a:solidFill>
                            <a:schemeClr val="dk1"/>
                          </a:solidFill>
                          <a:latin typeface="Times New Roman"/>
                          <a:ea typeface="Times New Roman"/>
                          <a:cs typeface="Times New Roman"/>
                          <a:sym typeface="Times New Roman"/>
                        </a:rPr>
                        <a:t>O</a:t>
                      </a:r>
                      <a:r>
                        <a:rPr lang="en-US" sz="3200" baseline="30000">
                          <a:solidFill>
                            <a:schemeClr val="dk1"/>
                          </a:solidFill>
                          <a:latin typeface="Times New Roman"/>
                          <a:ea typeface="Times New Roman"/>
                          <a:cs typeface="Times New Roman"/>
                          <a:sym typeface="Times New Roman"/>
                        </a:rPr>
                        <a:t>-2</a:t>
                      </a:r>
                      <a:endParaRPr sz="3200" b="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EF3"/>
                    </a:solidFill>
                  </a:tcPr>
                </a:tc>
                <a:tc>
                  <a:txBody>
                    <a:bodyPr/>
                    <a:lstStyle/>
                    <a:p>
                      <a:pPr marL="0" marR="0" lvl="0" indent="0" algn="l" rtl="0">
                        <a:spcBef>
                          <a:spcPts val="0"/>
                        </a:spcBef>
                        <a:spcAft>
                          <a:spcPts val="0"/>
                        </a:spcAft>
                        <a:buNone/>
                      </a:pPr>
                      <a:r>
                        <a:rPr lang="en-US" sz="3200">
                          <a:solidFill>
                            <a:schemeClr val="dk1"/>
                          </a:solidFill>
                          <a:latin typeface="Times New Roman"/>
                          <a:ea typeface="Times New Roman"/>
                          <a:cs typeface="Times New Roman"/>
                          <a:sym typeface="Times New Roman"/>
                        </a:rPr>
                        <a:t>NH</a:t>
                      </a:r>
                      <a:r>
                        <a:rPr lang="en-US" sz="3200" baseline="-25000">
                          <a:solidFill>
                            <a:schemeClr val="dk1"/>
                          </a:solidFill>
                          <a:latin typeface="Times New Roman"/>
                          <a:ea typeface="Times New Roman"/>
                          <a:cs typeface="Times New Roman"/>
                          <a:sym typeface="Times New Roman"/>
                        </a:rPr>
                        <a:t>3      </a:t>
                      </a:r>
                      <a:r>
                        <a:rPr lang="en-US" sz="3200">
                          <a:solidFill>
                            <a:schemeClr val="dk1"/>
                          </a:solidFill>
                          <a:latin typeface="Times New Roman"/>
                          <a:ea typeface="Times New Roman"/>
                          <a:cs typeface="Times New Roman"/>
                          <a:sym typeface="Times New Roman"/>
                        </a:rPr>
                        <a:t>N</a:t>
                      </a:r>
                      <a:r>
                        <a:rPr lang="en-US" sz="3200" baseline="30000">
                          <a:solidFill>
                            <a:schemeClr val="dk1"/>
                          </a:solidFill>
                          <a:latin typeface="Times New Roman"/>
                          <a:ea typeface="Times New Roman"/>
                          <a:cs typeface="Times New Roman"/>
                          <a:sym typeface="Times New Roman"/>
                        </a:rPr>
                        <a:t>-3 </a:t>
                      </a:r>
                      <a:r>
                        <a:rPr lang="en-US" sz="3200">
                          <a:solidFill>
                            <a:schemeClr val="dk1"/>
                          </a:solidFill>
                          <a:latin typeface="Times New Roman"/>
                          <a:ea typeface="Times New Roman"/>
                          <a:cs typeface="Times New Roman"/>
                          <a:sym typeface="Times New Roman"/>
                        </a:rPr>
                        <a:t>and 3H</a:t>
                      </a:r>
                      <a:r>
                        <a:rPr lang="en-US" sz="3200" baseline="30000">
                          <a:solidFill>
                            <a:schemeClr val="dk1"/>
                          </a:solidFill>
                          <a:latin typeface="Times New Roman"/>
                          <a:ea typeface="Times New Roman"/>
                          <a:cs typeface="Times New Roman"/>
                          <a:sym typeface="Times New Roman"/>
                        </a:rPr>
                        <a:t>+1</a:t>
                      </a:r>
                      <a:r>
                        <a:rPr lang="en-US" sz="3200">
                          <a:solidFill>
                            <a:schemeClr val="dk1"/>
                          </a:solidFill>
                          <a:latin typeface="Times New Roman"/>
                          <a:ea typeface="Times New Roman"/>
                          <a:cs typeface="Times New Roman"/>
                          <a:sym typeface="Times New Roman"/>
                        </a:rPr>
                        <a:t> </a:t>
                      </a:r>
                      <a:endParaRPr sz="3200" b="0" baseline="-2500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EF3"/>
                    </a:solidFill>
                  </a:tcPr>
                </a:tc>
                <a:extLst>
                  <a:ext uri="{0D108BD9-81ED-4DB2-BD59-A6C34878D82A}">
                    <a16:rowId xmlns:a16="http://schemas.microsoft.com/office/drawing/2014/main" val="10005"/>
                  </a:ext>
                </a:extLst>
              </a:tr>
            </a:tbl>
          </a:graphicData>
        </a:graphic>
      </p:graphicFrame>
      <p:cxnSp>
        <p:nvCxnSpPr>
          <p:cNvPr id="1335" name="Google Shape;1335;p22"/>
          <p:cNvCxnSpPr/>
          <p:nvPr/>
        </p:nvCxnSpPr>
        <p:spPr>
          <a:xfrm flipH="1">
            <a:off x="4953000" y="914400"/>
            <a:ext cx="762000" cy="609600"/>
          </a:xfrm>
          <a:prstGeom prst="straightConnector1">
            <a:avLst/>
          </a:prstGeom>
          <a:noFill/>
          <a:ln w="57150" cap="flat" cmpd="sng">
            <a:solidFill>
              <a:srgbClr val="0C0C0C"/>
            </a:solidFill>
            <a:prstDash val="solid"/>
            <a:round/>
            <a:headEnd type="none" w="sm" len="sm"/>
            <a:tailEnd type="triangle" w="med" len="med"/>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39"/>
        <p:cNvGrpSpPr/>
        <p:nvPr/>
      </p:nvGrpSpPr>
      <p:grpSpPr>
        <a:xfrm>
          <a:off x="0" y="0"/>
          <a:ext cx="0" cy="0"/>
          <a:chOff x="0" y="0"/>
          <a:chExt cx="0" cy="0"/>
        </a:xfrm>
      </p:grpSpPr>
      <p:graphicFrame>
        <p:nvGraphicFramePr>
          <p:cNvPr id="1340" name="Google Shape;1340;p23"/>
          <p:cNvGraphicFramePr/>
          <p:nvPr/>
        </p:nvGraphicFramePr>
        <p:xfrm>
          <a:off x="0" y="0"/>
          <a:ext cx="9144000" cy="6857975"/>
        </p:xfrm>
        <a:graphic>
          <a:graphicData uri="http://schemas.openxmlformats.org/drawingml/2006/table">
            <a:tbl>
              <a:tblPr firstRow="1" bandRow="1">
                <a:noFill/>
                <a:tableStyleId>{5FB909D3-0342-433C-B03B-212B399BE42C}</a:tableStyleId>
              </a:tblPr>
              <a:tblGrid>
                <a:gridCol w="533400">
                  <a:extLst>
                    <a:ext uri="{9D8B030D-6E8A-4147-A177-3AD203B41FA5}">
                      <a16:colId xmlns:a16="http://schemas.microsoft.com/office/drawing/2014/main" val="20000"/>
                    </a:ext>
                  </a:extLst>
                </a:gridCol>
                <a:gridCol w="8610600">
                  <a:extLst>
                    <a:ext uri="{9D8B030D-6E8A-4147-A177-3AD203B41FA5}">
                      <a16:colId xmlns:a16="http://schemas.microsoft.com/office/drawing/2014/main" val="20001"/>
                    </a:ext>
                  </a:extLst>
                </a:gridCol>
              </a:tblGrid>
              <a:tr h="632600">
                <a:tc gridSpan="2">
                  <a:txBody>
                    <a:bodyPr/>
                    <a:lstStyle/>
                    <a:p>
                      <a:pPr marL="0" marR="0" lvl="0" indent="0" algn="ctr" rtl="0">
                        <a:lnSpc>
                          <a:spcPct val="100000"/>
                        </a:lnSpc>
                        <a:spcBef>
                          <a:spcPts val="0"/>
                        </a:spcBef>
                        <a:spcAft>
                          <a:spcPts val="0"/>
                        </a:spcAft>
                        <a:buClr>
                          <a:schemeClr val="dk1"/>
                        </a:buClr>
                        <a:buSzPts val="2100"/>
                        <a:buFont typeface="Times New Roman"/>
                        <a:buNone/>
                      </a:pPr>
                      <a:r>
                        <a:rPr lang="en-US" sz="2100" b="0">
                          <a:solidFill>
                            <a:schemeClr val="dk1"/>
                          </a:solidFill>
                          <a:latin typeface="Times New Roman"/>
                          <a:ea typeface="Times New Roman"/>
                          <a:cs typeface="Times New Roman"/>
                          <a:sym typeface="Times New Roman"/>
                        </a:rPr>
                        <a:t>Copper (I) nitrate solution + potassium forms potassium nitrate solution + copper</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00"/>
                    </a:solidFill>
                  </a:tcPr>
                </a:tc>
                <a:tc hMerge="1">
                  <a:txBody>
                    <a:bodyPr/>
                    <a:lstStyle/>
                    <a:p>
                      <a:endParaRPr lang="en-US"/>
                    </a:p>
                  </a:txBody>
                  <a:tcPr/>
                </a:tc>
                <a:extLst>
                  <a:ext uri="{0D108BD9-81ED-4DB2-BD59-A6C34878D82A}">
                    <a16:rowId xmlns:a16="http://schemas.microsoft.com/office/drawing/2014/main" val="10000"/>
                  </a:ext>
                </a:extLst>
              </a:tr>
              <a:tr h="906800">
                <a:tc>
                  <a:txBody>
                    <a:bodyPr/>
                    <a:lstStyle/>
                    <a:p>
                      <a:pPr marL="0" marR="0" lvl="0" indent="0" algn="ctr" rtl="0">
                        <a:spcBef>
                          <a:spcPts val="0"/>
                        </a:spcBef>
                        <a:spcAft>
                          <a:spcPts val="0"/>
                        </a:spcAft>
                        <a:buNone/>
                      </a:pPr>
                      <a:r>
                        <a:rPr lang="en-US" sz="2400">
                          <a:latin typeface="Times New Roman"/>
                          <a:ea typeface="Times New Roman"/>
                          <a:cs typeface="Times New Roman"/>
                          <a:sym typeface="Times New Roman"/>
                        </a:rPr>
                        <a:t>44</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000000"/>
                        </a:buClr>
                        <a:buSzPts val="2400"/>
                        <a:buFont typeface="Times New Roman"/>
                        <a:buNone/>
                      </a:pPr>
                      <a:r>
                        <a:rPr lang="en-US" sz="2400">
                          <a:solidFill>
                            <a:srgbClr val="000000"/>
                          </a:solidFill>
                          <a:latin typeface="Times New Roman"/>
                          <a:ea typeface="Times New Roman"/>
                          <a:cs typeface="Times New Roman"/>
                          <a:sym typeface="Times New Roman"/>
                        </a:rPr>
                        <a:t>Write the balanced equation for the word equation above.  </a:t>
                      </a:r>
                      <a:br>
                        <a:rPr lang="en-US" sz="2400">
                          <a:solidFill>
                            <a:srgbClr val="000000"/>
                          </a:solidFill>
                          <a:latin typeface="Times New Roman"/>
                          <a:ea typeface="Times New Roman"/>
                          <a:cs typeface="Times New Roman"/>
                          <a:sym typeface="Times New Roman"/>
                        </a:rPr>
                      </a:br>
                      <a:r>
                        <a:rPr lang="en-US" sz="2400">
                          <a:solidFill>
                            <a:srgbClr val="000000"/>
                          </a:solidFill>
                          <a:latin typeface="Times New Roman"/>
                          <a:ea typeface="Times New Roman"/>
                          <a:cs typeface="Times New Roman"/>
                          <a:sym typeface="Times New Roman"/>
                        </a:rPr>
                        <a:t>Add the ion charges.  (no phases)</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F2F2"/>
                    </a:solidFill>
                  </a:tcPr>
                </a:tc>
                <a:extLst>
                  <a:ext uri="{0D108BD9-81ED-4DB2-BD59-A6C34878D82A}">
                    <a16:rowId xmlns:a16="http://schemas.microsoft.com/office/drawing/2014/main" val="10001"/>
                  </a:ext>
                </a:extLst>
              </a:tr>
              <a:tr h="1051125">
                <a:tc gridSpan="2">
                  <a:txBody>
                    <a:bodyPr/>
                    <a:lstStyle/>
                    <a:p>
                      <a:pPr marL="0" marR="0" lvl="0" indent="0" algn="ctr" rtl="0">
                        <a:spcBef>
                          <a:spcPts val="0"/>
                        </a:spcBef>
                        <a:spcAft>
                          <a:spcPts val="0"/>
                        </a:spcAft>
                        <a:buNone/>
                      </a:pPr>
                      <a:r>
                        <a:rPr lang="en-US" sz="3600">
                          <a:latin typeface="Times New Roman"/>
                          <a:ea typeface="Times New Roman"/>
                          <a:cs typeface="Times New Roman"/>
                          <a:sym typeface="Times New Roman"/>
                        </a:rPr>
                        <a:t> </a:t>
                      </a:r>
                      <a:endParaRPr sz="3600" baseline="30000">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F2F2"/>
                    </a:solidFill>
                  </a:tcPr>
                </a:tc>
                <a:tc hMerge="1">
                  <a:txBody>
                    <a:bodyPr/>
                    <a:lstStyle/>
                    <a:p>
                      <a:endParaRPr lang="en-US"/>
                    </a:p>
                  </a:txBody>
                  <a:tcPr/>
                </a:tc>
                <a:extLst>
                  <a:ext uri="{0D108BD9-81ED-4DB2-BD59-A6C34878D82A}">
                    <a16:rowId xmlns:a16="http://schemas.microsoft.com/office/drawing/2014/main" val="10002"/>
                  </a:ext>
                </a:extLst>
              </a:tr>
              <a:tr h="503775">
                <a:tc>
                  <a:txBody>
                    <a:bodyPr/>
                    <a:lstStyle/>
                    <a:p>
                      <a:pPr marL="0" marR="0" lvl="0" indent="0" algn="ctr" rtl="0">
                        <a:spcBef>
                          <a:spcPts val="0"/>
                        </a:spcBef>
                        <a:spcAft>
                          <a:spcPts val="0"/>
                        </a:spcAft>
                        <a:buNone/>
                      </a:pPr>
                      <a:r>
                        <a:rPr lang="en-US" sz="2400">
                          <a:latin typeface="Times New Roman"/>
                          <a:ea typeface="Times New Roman"/>
                          <a:cs typeface="Times New Roman"/>
                          <a:sym typeface="Times New Roman"/>
                        </a:rPr>
                        <a:t>45</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r>
                        <a:rPr lang="en-US" sz="2400">
                          <a:latin typeface="Times New Roman"/>
                          <a:ea typeface="Times New Roman"/>
                          <a:cs typeface="Times New Roman"/>
                          <a:sym typeface="Times New Roman"/>
                        </a:rPr>
                        <a:t>Write the half reactions and the net ionic equation.</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1148800">
                <a:tc gridSpan="2">
                  <a:txBody>
                    <a:bodyPr/>
                    <a:lstStyle/>
                    <a:p>
                      <a:pPr marL="0" marR="0" lvl="0" indent="0" algn="l" rtl="0">
                        <a:spcBef>
                          <a:spcPts val="0"/>
                        </a:spcBef>
                        <a:spcAft>
                          <a:spcPts val="0"/>
                        </a:spcAft>
                        <a:buNone/>
                      </a:pPr>
                      <a:r>
                        <a:rPr lang="en-US" sz="4000">
                          <a:latin typeface="Times New Roman"/>
                          <a:ea typeface="Times New Roman"/>
                          <a:cs typeface="Times New Roman"/>
                          <a:sym typeface="Times New Roman"/>
                        </a:rPr>
                        <a:t>½ OX         </a:t>
                      </a:r>
                      <a:r>
                        <a:rPr lang="en-US" sz="4000" b="0" i="0" u="none" strike="noStrike" cap="none">
                          <a:solidFill>
                            <a:srgbClr val="000000"/>
                          </a:solidFill>
                          <a:latin typeface="Times New Roman"/>
                          <a:ea typeface="Times New Roman"/>
                          <a:cs typeface="Times New Roman"/>
                          <a:sym typeface="Times New Roman"/>
                        </a:rPr>
                        <a:t> </a:t>
                      </a:r>
                      <a:endParaRPr sz="4000">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hMerge="1">
                  <a:txBody>
                    <a:bodyPr/>
                    <a:lstStyle/>
                    <a:p>
                      <a:endParaRPr lang="en-US"/>
                    </a:p>
                  </a:txBody>
                  <a:tcPr/>
                </a:tc>
                <a:extLst>
                  <a:ext uri="{0D108BD9-81ED-4DB2-BD59-A6C34878D82A}">
                    <a16:rowId xmlns:a16="http://schemas.microsoft.com/office/drawing/2014/main" val="10004"/>
                  </a:ext>
                </a:extLst>
              </a:tr>
              <a:tr h="1212100">
                <a:tc gridSpan="2">
                  <a:txBody>
                    <a:bodyPr/>
                    <a:lstStyle/>
                    <a:p>
                      <a:pPr marL="0" marR="0" lvl="0" indent="0" algn="l" rtl="0">
                        <a:lnSpc>
                          <a:spcPct val="100000"/>
                        </a:lnSpc>
                        <a:spcBef>
                          <a:spcPts val="0"/>
                        </a:spcBef>
                        <a:spcAft>
                          <a:spcPts val="0"/>
                        </a:spcAft>
                        <a:buClr>
                          <a:schemeClr val="dk1"/>
                        </a:buClr>
                        <a:buSzPts val="4000"/>
                        <a:buFont typeface="Times New Roman"/>
                        <a:buNone/>
                      </a:pPr>
                      <a:r>
                        <a:rPr lang="en-US" sz="4000">
                          <a:latin typeface="Times New Roman"/>
                          <a:ea typeface="Times New Roman"/>
                          <a:cs typeface="Times New Roman"/>
                          <a:sym typeface="Times New Roman"/>
                        </a:rPr>
                        <a:t>½ RED        </a:t>
                      </a:r>
                      <a:endParaRPr sz="4000">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hMerge="1">
                  <a:txBody>
                    <a:bodyPr/>
                    <a:lstStyle/>
                    <a:p>
                      <a:endParaRPr lang="en-US"/>
                    </a:p>
                  </a:txBody>
                  <a:tcPr/>
                </a:tc>
                <a:extLst>
                  <a:ext uri="{0D108BD9-81ED-4DB2-BD59-A6C34878D82A}">
                    <a16:rowId xmlns:a16="http://schemas.microsoft.com/office/drawing/2014/main" val="10005"/>
                  </a:ext>
                </a:extLst>
              </a:tr>
              <a:tr h="1402775">
                <a:tc gridSpan="2">
                  <a:txBody>
                    <a:bodyPr/>
                    <a:lstStyle/>
                    <a:p>
                      <a:pPr marL="0" marR="0" lvl="0" indent="0" algn="l" rtl="0">
                        <a:lnSpc>
                          <a:spcPct val="100000"/>
                        </a:lnSpc>
                        <a:spcBef>
                          <a:spcPts val="0"/>
                        </a:spcBef>
                        <a:spcAft>
                          <a:spcPts val="0"/>
                        </a:spcAft>
                        <a:buClr>
                          <a:schemeClr val="dk1"/>
                        </a:buClr>
                        <a:buSzPts val="4000"/>
                        <a:buFont typeface="Times New Roman"/>
                        <a:buNone/>
                      </a:pPr>
                      <a:r>
                        <a:rPr lang="en-US" sz="4000">
                          <a:latin typeface="Times New Roman"/>
                          <a:ea typeface="Times New Roman"/>
                          <a:cs typeface="Times New Roman"/>
                          <a:sym typeface="Times New Roman"/>
                        </a:rPr>
                        <a:t>NET            </a:t>
                      </a:r>
                      <a:r>
                        <a:rPr lang="en-US" sz="4000" b="0" i="0" u="none" strike="noStrike" cap="none">
                          <a:solidFill>
                            <a:srgbClr val="000000"/>
                          </a:solidFill>
                          <a:latin typeface="Times New Roman"/>
                          <a:ea typeface="Times New Roman"/>
                          <a:cs typeface="Times New Roman"/>
                          <a:sym typeface="Times New Roman"/>
                        </a:rPr>
                        <a:t> </a:t>
                      </a:r>
                      <a:endParaRPr sz="4000">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hMerge="1">
                  <a:txBody>
                    <a:bodyPr/>
                    <a:lstStyle/>
                    <a:p>
                      <a:endParaRPr lang="en-US"/>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44"/>
        <p:cNvGrpSpPr/>
        <p:nvPr/>
      </p:nvGrpSpPr>
      <p:grpSpPr>
        <a:xfrm>
          <a:off x="0" y="0"/>
          <a:ext cx="0" cy="0"/>
          <a:chOff x="0" y="0"/>
          <a:chExt cx="0" cy="0"/>
        </a:xfrm>
      </p:grpSpPr>
      <p:graphicFrame>
        <p:nvGraphicFramePr>
          <p:cNvPr id="1345" name="Google Shape;1345;p24"/>
          <p:cNvGraphicFramePr/>
          <p:nvPr/>
        </p:nvGraphicFramePr>
        <p:xfrm>
          <a:off x="0" y="0"/>
          <a:ext cx="3000000" cy="3000000"/>
        </p:xfrm>
        <a:graphic>
          <a:graphicData uri="http://schemas.openxmlformats.org/drawingml/2006/table">
            <a:tbl>
              <a:tblPr firstRow="1" bandRow="1">
                <a:noFill/>
                <a:tableStyleId>{5FB909D3-0342-433C-B03B-212B399BE42C}</a:tableStyleId>
              </a:tblPr>
              <a:tblGrid>
                <a:gridCol w="533400">
                  <a:extLst>
                    <a:ext uri="{9D8B030D-6E8A-4147-A177-3AD203B41FA5}">
                      <a16:colId xmlns:a16="http://schemas.microsoft.com/office/drawing/2014/main" val="20000"/>
                    </a:ext>
                  </a:extLst>
                </a:gridCol>
                <a:gridCol w="8610600">
                  <a:extLst>
                    <a:ext uri="{9D8B030D-6E8A-4147-A177-3AD203B41FA5}">
                      <a16:colId xmlns:a16="http://schemas.microsoft.com/office/drawing/2014/main" val="20001"/>
                    </a:ext>
                  </a:extLst>
                </a:gridCol>
              </a:tblGrid>
              <a:tr h="632600">
                <a:tc gridSpan="2">
                  <a:txBody>
                    <a:bodyPr/>
                    <a:lstStyle/>
                    <a:p>
                      <a:pPr marL="0" marR="0" lvl="0" indent="0" algn="ctr" rtl="0">
                        <a:lnSpc>
                          <a:spcPct val="100000"/>
                        </a:lnSpc>
                        <a:spcBef>
                          <a:spcPts val="0"/>
                        </a:spcBef>
                        <a:spcAft>
                          <a:spcPts val="0"/>
                        </a:spcAft>
                        <a:buClr>
                          <a:schemeClr val="dk1"/>
                        </a:buClr>
                        <a:buSzPts val="2100"/>
                        <a:buFont typeface="Times New Roman"/>
                        <a:buNone/>
                      </a:pPr>
                      <a:r>
                        <a:rPr lang="en-US" sz="2100" b="0">
                          <a:solidFill>
                            <a:schemeClr val="dk1"/>
                          </a:solidFill>
                          <a:latin typeface="Times New Roman"/>
                          <a:ea typeface="Times New Roman"/>
                          <a:cs typeface="Times New Roman"/>
                          <a:sym typeface="Times New Roman"/>
                        </a:rPr>
                        <a:t>Copper (I) nitrate solution + potassium forms potassium nitrate solution + copper</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00"/>
                    </a:solidFill>
                  </a:tcPr>
                </a:tc>
                <a:tc hMerge="1">
                  <a:txBody>
                    <a:bodyPr/>
                    <a:lstStyle/>
                    <a:p>
                      <a:endParaRPr lang="en-US"/>
                    </a:p>
                  </a:txBody>
                  <a:tcPr/>
                </a:tc>
                <a:extLst>
                  <a:ext uri="{0D108BD9-81ED-4DB2-BD59-A6C34878D82A}">
                    <a16:rowId xmlns:a16="http://schemas.microsoft.com/office/drawing/2014/main" val="10000"/>
                  </a:ext>
                </a:extLst>
              </a:tr>
              <a:tr h="906800">
                <a:tc>
                  <a:txBody>
                    <a:bodyPr/>
                    <a:lstStyle/>
                    <a:p>
                      <a:pPr marL="0" marR="0" lvl="0" indent="0" algn="ctr" rtl="0">
                        <a:spcBef>
                          <a:spcPts val="0"/>
                        </a:spcBef>
                        <a:spcAft>
                          <a:spcPts val="0"/>
                        </a:spcAft>
                        <a:buNone/>
                      </a:pPr>
                      <a:r>
                        <a:rPr lang="en-US" sz="2400">
                          <a:latin typeface="Times New Roman"/>
                          <a:ea typeface="Times New Roman"/>
                          <a:cs typeface="Times New Roman"/>
                          <a:sym typeface="Times New Roman"/>
                        </a:rPr>
                        <a:t>44</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000000"/>
                        </a:buClr>
                        <a:buSzPts val="2400"/>
                        <a:buFont typeface="Times New Roman"/>
                        <a:buNone/>
                      </a:pPr>
                      <a:r>
                        <a:rPr lang="en-US" sz="2400">
                          <a:solidFill>
                            <a:srgbClr val="000000"/>
                          </a:solidFill>
                          <a:latin typeface="Times New Roman"/>
                          <a:ea typeface="Times New Roman"/>
                          <a:cs typeface="Times New Roman"/>
                          <a:sym typeface="Times New Roman"/>
                        </a:rPr>
                        <a:t>Write the balanced equation for this word equation.  </a:t>
                      </a:r>
                      <a:br>
                        <a:rPr lang="en-US" sz="2400">
                          <a:solidFill>
                            <a:srgbClr val="000000"/>
                          </a:solidFill>
                          <a:latin typeface="Times New Roman"/>
                          <a:ea typeface="Times New Roman"/>
                          <a:cs typeface="Times New Roman"/>
                          <a:sym typeface="Times New Roman"/>
                        </a:rPr>
                      </a:br>
                      <a:r>
                        <a:rPr lang="en-US" sz="2400">
                          <a:solidFill>
                            <a:srgbClr val="000000"/>
                          </a:solidFill>
                          <a:latin typeface="Times New Roman"/>
                          <a:ea typeface="Times New Roman"/>
                          <a:cs typeface="Times New Roman"/>
                          <a:sym typeface="Times New Roman"/>
                        </a:rPr>
                        <a:t>Add the ion charges.  (no phases)</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F2F2"/>
                    </a:solidFill>
                  </a:tcPr>
                </a:tc>
                <a:extLst>
                  <a:ext uri="{0D108BD9-81ED-4DB2-BD59-A6C34878D82A}">
                    <a16:rowId xmlns:a16="http://schemas.microsoft.com/office/drawing/2014/main" val="10001"/>
                  </a:ext>
                </a:extLst>
              </a:tr>
              <a:tr h="1051125">
                <a:tc gridSpan="2">
                  <a:txBody>
                    <a:bodyPr/>
                    <a:lstStyle/>
                    <a:p>
                      <a:pPr marL="0" marR="0" lvl="0" indent="0" algn="ctr" rtl="0">
                        <a:spcBef>
                          <a:spcPts val="0"/>
                        </a:spcBef>
                        <a:spcAft>
                          <a:spcPts val="0"/>
                        </a:spcAft>
                        <a:buNone/>
                      </a:pPr>
                      <a:r>
                        <a:rPr lang="en-US" sz="3600">
                          <a:latin typeface="Times New Roman"/>
                          <a:ea typeface="Times New Roman"/>
                          <a:cs typeface="Times New Roman"/>
                          <a:sym typeface="Times New Roman"/>
                        </a:rPr>
                        <a:t>Cu</a:t>
                      </a:r>
                      <a:r>
                        <a:rPr lang="en-US" sz="3600" baseline="30000">
                          <a:latin typeface="Times New Roman"/>
                          <a:ea typeface="Times New Roman"/>
                          <a:cs typeface="Times New Roman"/>
                          <a:sym typeface="Times New Roman"/>
                        </a:rPr>
                        <a:t>+1</a:t>
                      </a:r>
                      <a:r>
                        <a:rPr lang="en-US" sz="3600">
                          <a:latin typeface="Times New Roman"/>
                          <a:ea typeface="Times New Roman"/>
                          <a:cs typeface="Times New Roman"/>
                          <a:sym typeface="Times New Roman"/>
                        </a:rPr>
                        <a:t>NO</a:t>
                      </a:r>
                      <a:r>
                        <a:rPr lang="en-US" sz="3600" baseline="-25000">
                          <a:latin typeface="Times New Roman"/>
                          <a:ea typeface="Times New Roman"/>
                          <a:cs typeface="Times New Roman"/>
                          <a:sym typeface="Times New Roman"/>
                        </a:rPr>
                        <a:t>3</a:t>
                      </a:r>
                      <a:r>
                        <a:rPr lang="en-US" sz="3600" baseline="30000">
                          <a:latin typeface="Times New Roman"/>
                          <a:ea typeface="Times New Roman"/>
                          <a:cs typeface="Times New Roman"/>
                          <a:sym typeface="Times New Roman"/>
                        </a:rPr>
                        <a:t>-1</a:t>
                      </a:r>
                      <a:r>
                        <a:rPr lang="en-US" sz="3600">
                          <a:latin typeface="Times New Roman"/>
                          <a:ea typeface="Times New Roman"/>
                          <a:cs typeface="Times New Roman"/>
                          <a:sym typeface="Times New Roman"/>
                        </a:rPr>
                        <a:t>  + K</a:t>
                      </a:r>
                      <a:r>
                        <a:rPr lang="en-US" sz="3600" baseline="30000">
                          <a:latin typeface="Times New Roman"/>
                          <a:ea typeface="Times New Roman"/>
                          <a:cs typeface="Times New Roman"/>
                          <a:sym typeface="Times New Roman"/>
                        </a:rPr>
                        <a:t>0</a:t>
                      </a:r>
                      <a:r>
                        <a:rPr lang="en-US" sz="3600" baseline="-25000">
                          <a:latin typeface="Times New Roman"/>
                          <a:ea typeface="Times New Roman"/>
                          <a:cs typeface="Times New Roman"/>
                          <a:sym typeface="Times New Roman"/>
                        </a:rPr>
                        <a:t>  </a:t>
                      </a:r>
                      <a:r>
                        <a:rPr lang="en-US" sz="3600">
                          <a:latin typeface="Times New Roman"/>
                          <a:ea typeface="Times New Roman"/>
                          <a:cs typeface="Times New Roman"/>
                          <a:sym typeface="Times New Roman"/>
                        </a:rPr>
                        <a:t>→   K</a:t>
                      </a:r>
                      <a:r>
                        <a:rPr lang="en-US" sz="3600" baseline="30000">
                          <a:latin typeface="Times New Roman"/>
                          <a:ea typeface="Times New Roman"/>
                          <a:cs typeface="Times New Roman"/>
                          <a:sym typeface="Times New Roman"/>
                        </a:rPr>
                        <a:t>+1</a:t>
                      </a:r>
                      <a:r>
                        <a:rPr lang="en-US" sz="3600">
                          <a:latin typeface="Times New Roman"/>
                          <a:ea typeface="Times New Roman"/>
                          <a:cs typeface="Times New Roman"/>
                          <a:sym typeface="Times New Roman"/>
                        </a:rPr>
                        <a:t>NO</a:t>
                      </a:r>
                      <a:r>
                        <a:rPr lang="en-US" sz="3600" baseline="-25000">
                          <a:latin typeface="Times New Roman"/>
                          <a:ea typeface="Times New Roman"/>
                          <a:cs typeface="Times New Roman"/>
                          <a:sym typeface="Times New Roman"/>
                        </a:rPr>
                        <a:t>3</a:t>
                      </a:r>
                      <a:r>
                        <a:rPr lang="en-US" sz="3600" baseline="30000">
                          <a:latin typeface="Times New Roman"/>
                          <a:ea typeface="Times New Roman"/>
                          <a:cs typeface="Times New Roman"/>
                          <a:sym typeface="Times New Roman"/>
                        </a:rPr>
                        <a:t>-1 </a:t>
                      </a:r>
                      <a:r>
                        <a:rPr lang="en-US" sz="3600">
                          <a:latin typeface="Times New Roman"/>
                          <a:ea typeface="Times New Roman"/>
                          <a:cs typeface="Times New Roman"/>
                          <a:sym typeface="Times New Roman"/>
                        </a:rPr>
                        <a:t> +  Cu</a:t>
                      </a:r>
                      <a:r>
                        <a:rPr lang="en-US" sz="3600" baseline="30000">
                          <a:latin typeface="Times New Roman"/>
                          <a:ea typeface="Times New Roman"/>
                          <a:cs typeface="Times New Roman"/>
                          <a:sym typeface="Times New Roman"/>
                        </a:rPr>
                        <a:t>0</a:t>
                      </a:r>
                      <a:endParaRPr sz="3600" baseline="30000">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F2F2"/>
                    </a:solidFill>
                  </a:tcPr>
                </a:tc>
                <a:tc hMerge="1">
                  <a:txBody>
                    <a:bodyPr/>
                    <a:lstStyle/>
                    <a:p>
                      <a:endParaRPr lang="en-US"/>
                    </a:p>
                  </a:txBody>
                  <a:tcPr/>
                </a:tc>
                <a:extLst>
                  <a:ext uri="{0D108BD9-81ED-4DB2-BD59-A6C34878D82A}">
                    <a16:rowId xmlns:a16="http://schemas.microsoft.com/office/drawing/2014/main" val="10002"/>
                  </a:ext>
                </a:extLst>
              </a:tr>
              <a:tr h="503775">
                <a:tc>
                  <a:txBody>
                    <a:bodyPr/>
                    <a:lstStyle/>
                    <a:p>
                      <a:pPr marL="0" marR="0" lvl="0" indent="0" algn="ctr" rtl="0">
                        <a:spcBef>
                          <a:spcPts val="0"/>
                        </a:spcBef>
                        <a:spcAft>
                          <a:spcPts val="0"/>
                        </a:spcAft>
                        <a:buNone/>
                      </a:pPr>
                      <a:r>
                        <a:rPr lang="en-US" sz="2400">
                          <a:latin typeface="Times New Roman"/>
                          <a:ea typeface="Times New Roman"/>
                          <a:cs typeface="Times New Roman"/>
                          <a:sym typeface="Times New Roman"/>
                        </a:rPr>
                        <a:t>45</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r>
                        <a:rPr lang="en-US" sz="2400">
                          <a:latin typeface="Times New Roman"/>
                          <a:ea typeface="Times New Roman"/>
                          <a:cs typeface="Times New Roman"/>
                          <a:sym typeface="Times New Roman"/>
                        </a:rPr>
                        <a:t>Write the half reactions and the net ionic equation.</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1148800">
                <a:tc gridSpan="2">
                  <a:txBody>
                    <a:bodyPr/>
                    <a:lstStyle/>
                    <a:p>
                      <a:pPr marL="0" marR="0" lvl="0" indent="0" algn="l" rtl="0">
                        <a:spcBef>
                          <a:spcPts val="0"/>
                        </a:spcBef>
                        <a:spcAft>
                          <a:spcPts val="0"/>
                        </a:spcAft>
                        <a:buNone/>
                      </a:pPr>
                      <a:r>
                        <a:rPr lang="en-US" sz="4000">
                          <a:solidFill>
                            <a:srgbClr val="FF0000"/>
                          </a:solidFill>
                          <a:latin typeface="Times New Roman"/>
                          <a:ea typeface="Times New Roman"/>
                          <a:cs typeface="Times New Roman"/>
                          <a:sym typeface="Times New Roman"/>
                        </a:rPr>
                        <a:t>½ OX         </a:t>
                      </a:r>
                      <a:r>
                        <a:rPr lang="en-US" sz="4000" b="0" i="0" u="none" strike="noStrike" cap="none">
                          <a:solidFill>
                            <a:srgbClr val="FF0000"/>
                          </a:solidFill>
                          <a:latin typeface="Times New Roman"/>
                          <a:ea typeface="Times New Roman"/>
                          <a:cs typeface="Times New Roman"/>
                          <a:sym typeface="Times New Roman"/>
                        </a:rPr>
                        <a:t>K</a:t>
                      </a:r>
                      <a:r>
                        <a:rPr lang="en-US" sz="4000" b="0" i="0" u="none" strike="noStrike" cap="none" baseline="30000">
                          <a:solidFill>
                            <a:srgbClr val="FF0000"/>
                          </a:solidFill>
                          <a:latin typeface="Times New Roman"/>
                          <a:ea typeface="Times New Roman"/>
                          <a:cs typeface="Times New Roman"/>
                          <a:sym typeface="Times New Roman"/>
                        </a:rPr>
                        <a:t>0</a:t>
                      </a:r>
                      <a:r>
                        <a:rPr lang="en-US" sz="4000" b="0" i="0" u="none" strike="noStrike" cap="none" baseline="-25000">
                          <a:solidFill>
                            <a:srgbClr val="FF0000"/>
                          </a:solidFill>
                          <a:latin typeface="Times New Roman"/>
                          <a:ea typeface="Times New Roman"/>
                          <a:cs typeface="Times New Roman"/>
                          <a:sym typeface="Times New Roman"/>
                        </a:rPr>
                        <a:t>  </a:t>
                      </a:r>
                      <a:r>
                        <a:rPr lang="en-US" sz="4000" b="0" i="0" u="none" strike="noStrike" cap="none">
                          <a:solidFill>
                            <a:srgbClr val="FF0000"/>
                          </a:solidFill>
                          <a:latin typeface="Times New Roman"/>
                          <a:ea typeface="Times New Roman"/>
                          <a:cs typeface="Times New Roman"/>
                          <a:sym typeface="Times New Roman"/>
                        </a:rPr>
                        <a:t>→  </a:t>
                      </a:r>
                      <a:r>
                        <a:rPr lang="en-US" sz="4000">
                          <a:solidFill>
                            <a:srgbClr val="FF0000"/>
                          </a:solidFill>
                          <a:latin typeface="Times New Roman"/>
                          <a:ea typeface="Times New Roman"/>
                          <a:cs typeface="Times New Roman"/>
                          <a:sym typeface="Times New Roman"/>
                        </a:rPr>
                        <a:t>K</a:t>
                      </a:r>
                      <a:r>
                        <a:rPr lang="en-US" sz="4000" baseline="30000">
                          <a:solidFill>
                            <a:srgbClr val="FF0000"/>
                          </a:solidFill>
                          <a:latin typeface="Times New Roman"/>
                          <a:ea typeface="Times New Roman"/>
                          <a:cs typeface="Times New Roman"/>
                          <a:sym typeface="Times New Roman"/>
                        </a:rPr>
                        <a:t>+1  </a:t>
                      </a:r>
                      <a:r>
                        <a:rPr lang="en-US" sz="4000">
                          <a:solidFill>
                            <a:srgbClr val="FF0000"/>
                          </a:solidFill>
                          <a:latin typeface="Times New Roman"/>
                          <a:ea typeface="Times New Roman"/>
                          <a:cs typeface="Times New Roman"/>
                          <a:sym typeface="Times New Roman"/>
                        </a:rPr>
                        <a:t> + 1e</a:t>
                      </a:r>
                      <a:r>
                        <a:rPr lang="en-US" sz="4000" baseline="30000">
                          <a:solidFill>
                            <a:srgbClr val="FF0000"/>
                          </a:solidFill>
                          <a:latin typeface="Times New Roman"/>
                          <a:ea typeface="Times New Roman"/>
                          <a:cs typeface="Times New Roman"/>
                          <a:sym typeface="Times New Roman"/>
                        </a:rPr>
                        <a:t>-</a:t>
                      </a:r>
                      <a:r>
                        <a:rPr lang="en-US" sz="4000">
                          <a:solidFill>
                            <a:srgbClr val="FF0000"/>
                          </a:solidFill>
                          <a:latin typeface="Times New Roman"/>
                          <a:ea typeface="Times New Roman"/>
                          <a:cs typeface="Times New Roman"/>
                          <a:sym typeface="Times New Roman"/>
                        </a:rPr>
                        <a:t> </a:t>
                      </a:r>
                      <a:endParaRPr sz="4000">
                        <a:solidFill>
                          <a:srgbClr val="FF0000"/>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hMerge="1">
                  <a:txBody>
                    <a:bodyPr/>
                    <a:lstStyle/>
                    <a:p>
                      <a:endParaRPr lang="en-US"/>
                    </a:p>
                  </a:txBody>
                  <a:tcPr/>
                </a:tc>
                <a:extLst>
                  <a:ext uri="{0D108BD9-81ED-4DB2-BD59-A6C34878D82A}">
                    <a16:rowId xmlns:a16="http://schemas.microsoft.com/office/drawing/2014/main" val="10004"/>
                  </a:ext>
                </a:extLst>
              </a:tr>
              <a:tr h="1212100">
                <a:tc gridSpan="2">
                  <a:txBody>
                    <a:bodyPr/>
                    <a:lstStyle/>
                    <a:p>
                      <a:pPr marL="0" marR="0" lvl="0" indent="0" algn="l" rtl="0">
                        <a:lnSpc>
                          <a:spcPct val="100000"/>
                        </a:lnSpc>
                        <a:spcBef>
                          <a:spcPts val="0"/>
                        </a:spcBef>
                        <a:spcAft>
                          <a:spcPts val="0"/>
                        </a:spcAft>
                        <a:buClr>
                          <a:srgbClr val="0000FF"/>
                        </a:buClr>
                        <a:buSzPts val="4000"/>
                        <a:buFont typeface="Times New Roman"/>
                        <a:buNone/>
                      </a:pPr>
                      <a:r>
                        <a:rPr lang="en-US" sz="4000">
                          <a:solidFill>
                            <a:srgbClr val="0000FF"/>
                          </a:solidFill>
                          <a:latin typeface="Times New Roman"/>
                          <a:ea typeface="Times New Roman"/>
                          <a:cs typeface="Times New Roman"/>
                          <a:sym typeface="Times New Roman"/>
                        </a:rPr>
                        <a:t>½ RED       Cu</a:t>
                      </a:r>
                      <a:r>
                        <a:rPr lang="en-US" sz="4000" baseline="30000">
                          <a:solidFill>
                            <a:srgbClr val="0000FF"/>
                          </a:solidFill>
                          <a:latin typeface="Times New Roman"/>
                          <a:ea typeface="Times New Roman"/>
                          <a:cs typeface="Times New Roman"/>
                          <a:sym typeface="Times New Roman"/>
                        </a:rPr>
                        <a:t>+1  </a:t>
                      </a:r>
                      <a:r>
                        <a:rPr lang="en-US" sz="4000">
                          <a:solidFill>
                            <a:srgbClr val="0000FF"/>
                          </a:solidFill>
                          <a:latin typeface="Times New Roman"/>
                          <a:ea typeface="Times New Roman"/>
                          <a:cs typeface="Times New Roman"/>
                          <a:sym typeface="Times New Roman"/>
                        </a:rPr>
                        <a:t>+ 1e</a:t>
                      </a:r>
                      <a:r>
                        <a:rPr lang="en-US" sz="4000" baseline="30000">
                          <a:solidFill>
                            <a:srgbClr val="0000FF"/>
                          </a:solidFill>
                          <a:latin typeface="Times New Roman"/>
                          <a:ea typeface="Times New Roman"/>
                          <a:cs typeface="Times New Roman"/>
                          <a:sym typeface="Times New Roman"/>
                        </a:rPr>
                        <a:t>-</a:t>
                      </a:r>
                      <a:r>
                        <a:rPr lang="en-US" sz="4000">
                          <a:solidFill>
                            <a:srgbClr val="0000FF"/>
                          </a:solidFill>
                          <a:latin typeface="Times New Roman"/>
                          <a:ea typeface="Times New Roman"/>
                          <a:cs typeface="Times New Roman"/>
                          <a:sym typeface="Times New Roman"/>
                        </a:rPr>
                        <a:t> </a:t>
                      </a:r>
                      <a:r>
                        <a:rPr lang="en-US" sz="4000" b="0" i="0" u="none" strike="noStrike" cap="none">
                          <a:solidFill>
                            <a:srgbClr val="0000FF"/>
                          </a:solidFill>
                          <a:latin typeface="Times New Roman"/>
                          <a:ea typeface="Times New Roman"/>
                          <a:cs typeface="Times New Roman"/>
                          <a:sym typeface="Times New Roman"/>
                        </a:rPr>
                        <a:t>→  Cu</a:t>
                      </a:r>
                      <a:r>
                        <a:rPr lang="en-US" sz="4000" b="0" i="0" u="none" strike="noStrike" cap="none" baseline="30000">
                          <a:solidFill>
                            <a:srgbClr val="0000FF"/>
                          </a:solidFill>
                          <a:latin typeface="Times New Roman"/>
                          <a:ea typeface="Times New Roman"/>
                          <a:cs typeface="Times New Roman"/>
                          <a:sym typeface="Times New Roman"/>
                        </a:rPr>
                        <a:t>0</a:t>
                      </a:r>
                      <a:endParaRPr sz="4000">
                        <a:solidFill>
                          <a:srgbClr val="0000FF"/>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hMerge="1">
                  <a:txBody>
                    <a:bodyPr/>
                    <a:lstStyle/>
                    <a:p>
                      <a:endParaRPr lang="en-US"/>
                    </a:p>
                  </a:txBody>
                  <a:tcPr/>
                </a:tc>
                <a:extLst>
                  <a:ext uri="{0D108BD9-81ED-4DB2-BD59-A6C34878D82A}">
                    <a16:rowId xmlns:a16="http://schemas.microsoft.com/office/drawing/2014/main" val="10005"/>
                  </a:ext>
                </a:extLst>
              </a:tr>
              <a:tr h="1402775">
                <a:tc gridSpan="2">
                  <a:txBody>
                    <a:bodyPr/>
                    <a:lstStyle/>
                    <a:p>
                      <a:pPr marL="0" marR="0" lvl="0" indent="0" algn="l" rtl="0">
                        <a:lnSpc>
                          <a:spcPct val="100000"/>
                        </a:lnSpc>
                        <a:spcBef>
                          <a:spcPts val="0"/>
                        </a:spcBef>
                        <a:spcAft>
                          <a:spcPts val="0"/>
                        </a:spcAft>
                        <a:buClr>
                          <a:schemeClr val="dk1"/>
                        </a:buClr>
                        <a:buSzPts val="4000"/>
                        <a:buFont typeface="Times New Roman"/>
                        <a:buNone/>
                      </a:pPr>
                      <a:r>
                        <a:rPr lang="en-US" sz="4000">
                          <a:latin typeface="Times New Roman"/>
                          <a:ea typeface="Times New Roman"/>
                          <a:cs typeface="Times New Roman"/>
                          <a:sym typeface="Times New Roman"/>
                        </a:rPr>
                        <a:t>NET            </a:t>
                      </a:r>
                      <a:r>
                        <a:rPr lang="en-US" sz="4000" b="0" i="0" u="none" strike="noStrike" cap="none">
                          <a:solidFill>
                            <a:srgbClr val="000000"/>
                          </a:solidFill>
                          <a:latin typeface="Times New Roman"/>
                          <a:ea typeface="Times New Roman"/>
                          <a:cs typeface="Times New Roman"/>
                          <a:sym typeface="Times New Roman"/>
                        </a:rPr>
                        <a:t>K</a:t>
                      </a:r>
                      <a:r>
                        <a:rPr lang="en-US" sz="4000" b="0" i="0" u="none" strike="noStrike" cap="none" baseline="30000">
                          <a:solidFill>
                            <a:srgbClr val="000000"/>
                          </a:solidFill>
                          <a:latin typeface="Times New Roman"/>
                          <a:ea typeface="Times New Roman"/>
                          <a:cs typeface="Times New Roman"/>
                          <a:sym typeface="Times New Roman"/>
                        </a:rPr>
                        <a:t>0  </a:t>
                      </a:r>
                      <a:r>
                        <a:rPr lang="en-US" sz="4000">
                          <a:latin typeface="Times New Roman"/>
                          <a:ea typeface="Times New Roman"/>
                          <a:cs typeface="Times New Roman"/>
                          <a:sym typeface="Times New Roman"/>
                        </a:rPr>
                        <a:t>+</a:t>
                      </a:r>
                      <a:r>
                        <a:rPr lang="en-US" sz="4000" b="0" i="0" u="none" strike="noStrike" cap="none" baseline="-25000">
                          <a:solidFill>
                            <a:srgbClr val="000000"/>
                          </a:solidFill>
                          <a:latin typeface="Times New Roman"/>
                          <a:ea typeface="Times New Roman"/>
                          <a:cs typeface="Times New Roman"/>
                          <a:sym typeface="Times New Roman"/>
                        </a:rPr>
                        <a:t>  </a:t>
                      </a:r>
                      <a:r>
                        <a:rPr lang="en-US" sz="4000">
                          <a:latin typeface="Times New Roman"/>
                          <a:ea typeface="Times New Roman"/>
                          <a:cs typeface="Times New Roman"/>
                          <a:sym typeface="Times New Roman"/>
                        </a:rPr>
                        <a:t>Cu</a:t>
                      </a:r>
                      <a:r>
                        <a:rPr lang="en-US" sz="4000" baseline="30000">
                          <a:latin typeface="Times New Roman"/>
                          <a:ea typeface="Times New Roman"/>
                          <a:cs typeface="Times New Roman"/>
                          <a:sym typeface="Times New Roman"/>
                        </a:rPr>
                        <a:t>+1  </a:t>
                      </a:r>
                      <a:r>
                        <a:rPr lang="en-US" sz="4000">
                          <a:latin typeface="Times New Roman"/>
                          <a:ea typeface="Times New Roman"/>
                          <a:cs typeface="Times New Roman"/>
                          <a:sym typeface="Times New Roman"/>
                        </a:rPr>
                        <a:t> </a:t>
                      </a:r>
                      <a:r>
                        <a:rPr lang="en-US" sz="4000" b="0" i="0" u="none" strike="noStrike" cap="none">
                          <a:solidFill>
                            <a:srgbClr val="000000"/>
                          </a:solidFill>
                          <a:latin typeface="Times New Roman"/>
                          <a:ea typeface="Times New Roman"/>
                          <a:cs typeface="Times New Roman"/>
                          <a:sym typeface="Times New Roman"/>
                        </a:rPr>
                        <a:t>→ </a:t>
                      </a:r>
                      <a:r>
                        <a:rPr lang="en-US" sz="4000">
                          <a:latin typeface="Times New Roman"/>
                          <a:ea typeface="Times New Roman"/>
                          <a:cs typeface="Times New Roman"/>
                          <a:sym typeface="Times New Roman"/>
                        </a:rPr>
                        <a:t>K</a:t>
                      </a:r>
                      <a:r>
                        <a:rPr lang="en-US" sz="4000" baseline="30000">
                          <a:latin typeface="Times New Roman"/>
                          <a:ea typeface="Times New Roman"/>
                          <a:cs typeface="Times New Roman"/>
                          <a:sym typeface="Times New Roman"/>
                        </a:rPr>
                        <a:t>+1  </a:t>
                      </a:r>
                      <a:r>
                        <a:rPr lang="en-US" sz="4000">
                          <a:latin typeface="Times New Roman"/>
                          <a:ea typeface="Times New Roman"/>
                          <a:cs typeface="Times New Roman"/>
                          <a:sym typeface="Times New Roman"/>
                        </a:rPr>
                        <a:t>+ </a:t>
                      </a:r>
                      <a:r>
                        <a:rPr lang="en-US" sz="4000" b="0" i="0" u="none" strike="noStrike" cap="none">
                          <a:solidFill>
                            <a:srgbClr val="000000"/>
                          </a:solidFill>
                          <a:latin typeface="Times New Roman"/>
                          <a:ea typeface="Times New Roman"/>
                          <a:cs typeface="Times New Roman"/>
                          <a:sym typeface="Times New Roman"/>
                        </a:rPr>
                        <a:t>Cu</a:t>
                      </a:r>
                      <a:r>
                        <a:rPr lang="en-US" sz="4000" b="0" i="0" u="none" strike="noStrike" cap="none" baseline="30000">
                          <a:solidFill>
                            <a:srgbClr val="000000"/>
                          </a:solidFill>
                          <a:latin typeface="Times New Roman"/>
                          <a:ea typeface="Times New Roman"/>
                          <a:cs typeface="Times New Roman"/>
                          <a:sym typeface="Times New Roman"/>
                        </a:rPr>
                        <a:t>0</a:t>
                      </a:r>
                      <a:endParaRPr sz="4000">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hMerge="1">
                  <a:txBody>
                    <a:bodyPr/>
                    <a:lstStyle/>
                    <a:p>
                      <a:endParaRPr lang="en-US"/>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49"/>
        <p:cNvGrpSpPr/>
        <p:nvPr/>
      </p:nvGrpSpPr>
      <p:grpSpPr>
        <a:xfrm>
          <a:off x="0" y="0"/>
          <a:ext cx="0" cy="0"/>
          <a:chOff x="0" y="0"/>
          <a:chExt cx="0" cy="0"/>
        </a:xfrm>
      </p:grpSpPr>
      <p:graphicFrame>
        <p:nvGraphicFramePr>
          <p:cNvPr id="1350" name="Google Shape;1350;p25"/>
          <p:cNvGraphicFramePr/>
          <p:nvPr/>
        </p:nvGraphicFramePr>
        <p:xfrm>
          <a:off x="0" y="0"/>
          <a:ext cx="9144000" cy="2819400"/>
        </p:xfrm>
        <a:graphic>
          <a:graphicData uri="http://schemas.openxmlformats.org/drawingml/2006/table">
            <a:tbl>
              <a:tblPr firstRow="1" bandRow="1">
                <a:noFill/>
                <a:tableStyleId>{5FB909D3-0342-433C-B03B-212B399BE42C}</a:tableStyleId>
              </a:tblPr>
              <a:tblGrid>
                <a:gridCol w="762000">
                  <a:extLst>
                    <a:ext uri="{9D8B030D-6E8A-4147-A177-3AD203B41FA5}">
                      <a16:colId xmlns:a16="http://schemas.microsoft.com/office/drawing/2014/main" val="20000"/>
                    </a:ext>
                  </a:extLst>
                </a:gridCol>
                <a:gridCol w="8382000">
                  <a:extLst>
                    <a:ext uri="{9D8B030D-6E8A-4147-A177-3AD203B41FA5}">
                      <a16:colId xmlns:a16="http://schemas.microsoft.com/office/drawing/2014/main" val="20001"/>
                    </a:ext>
                  </a:extLst>
                </a:gridCol>
              </a:tblGrid>
              <a:tr h="647700">
                <a:tc>
                  <a:txBody>
                    <a:bodyPr/>
                    <a:lstStyle/>
                    <a:p>
                      <a:pPr marL="0" marR="0" lvl="0" indent="0" algn="ctr" rtl="0">
                        <a:spcBef>
                          <a:spcPts val="0"/>
                        </a:spcBef>
                        <a:spcAft>
                          <a:spcPts val="0"/>
                        </a:spcAft>
                        <a:buNone/>
                      </a:pPr>
                      <a:r>
                        <a:rPr lang="en-US" sz="2800" b="0">
                          <a:solidFill>
                            <a:schemeClr val="dk1"/>
                          </a:solidFill>
                          <a:latin typeface="Times New Roman"/>
                          <a:ea typeface="Times New Roman"/>
                          <a:cs typeface="Times New Roman"/>
                          <a:sym typeface="Times New Roman"/>
                        </a:rPr>
                        <a:t>45</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5B8B7"/>
                    </a:solidFill>
                  </a:tcPr>
                </a:tc>
                <a:tc>
                  <a:txBody>
                    <a:bodyPr/>
                    <a:lstStyle/>
                    <a:p>
                      <a:pPr marL="0" marR="0" lvl="0" indent="0" algn="l" rtl="0">
                        <a:spcBef>
                          <a:spcPts val="0"/>
                        </a:spcBef>
                        <a:spcAft>
                          <a:spcPts val="0"/>
                        </a:spcAft>
                        <a:buNone/>
                      </a:pPr>
                      <a:r>
                        <a:rPr lang="en-US" sz="2800" b="0">
                          <a:solidFill>
                            <a:schemeClr val="dk1"/>
                          </a:solidFill>
                          <a:latin typeface="Times New Roman"/>
                          <a:ea typeface="Times New Roman"/>
                          <a:cs typeface="Times New Roman"/>
                          <a:sym typeface="Times New Roman"/>
                        </a:rPr>
                        <a:t>Write the half reactions and the net ionic equation.</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5B8B7"/>
                    </a:solidFill>
                  </a:tcPr>
                </a:tc>
                <a:extLst>
                  <a:ext uri="{0D108BD9-81ED-4DB2-BD59-A6C34878D82A}">
                    <a16:rowId xmlns:a16="http://schemas.microsoft.com/office/drawing/2014/main" val="10000"/>
                  </a:ext>
                </a:extLst>
              </a:tr>
              <a:tr h="723900">
                <a:tc gridSpan="2">
                  <a:txBody>
                    <a:bodyPr/>
                    <a:lstStyle/>
                    <a:p>
                      <a:pPr marL="0" marR="0" lvl="0" indent="0" algn="l" rtl="0">
                        <a:spcBef>
                          <a:spcPts val="0"/>
                        </a:spcBef>
                        <a:spcAft>
                          <a:spcPts val="0"/>
                        </a:spcAft>
                        <a:buNone/>
                      </a:pPr>
                      <a:r>
                        <a:rPr lang="en-US" sz="3200" b="0">
                          <a:solidFill>
                            <a:srgbClr val="FF0000"/>
                          </a:solidFill>
                          <a:latin typeface="Times New Roman"/>
                          <a:ea typeface="Times New Roman"/>
                          <a:cs typeface="Times New Roman"/>
                          <a:sym typeface="Times New Roman"/>
                        </a:rPr>
                        <a:t>½ OX         </a:t>
                      </a:r>
                      <a:r>
                        <a:rPr lang="en-US" sz="3200" b="0" i="0" u="none" strike="noStrike" cap="none">
                          <a:solidFill>
                            <a:srgbClr val="FF0000"/>
                          </a:solidFill>
                          <a:latin typeface="Times New Roman"/>
                          <a:ea typeface="Times New Roman"/>
                          <a:cs typeface="Times New Roman"/>
                          <a:sym typeface="Times New Roman"/>
                        </a:rPr>
                        <a:t>K</a:t>
                      </a:r>
                      <a:r>
                        <a:rPr lang="en-US" sz="3200" b="0" i="0" u="none" strike="noStrike" cap="none" baseline="30000">
                          <a:solidFill>
                            <a:srgbClr val="FF0000"/>
                          </a:solidFill>
                          <a:latin typeface="Times New Roman"/>
                          <a:ea typeface="Times New Roman"/>
                          <a:cs typeface="Times New Roman"/>
                          <a:sym typeface="Times New Roman"/>
                        </a:rPr>
                        <a:t>0</a:t>
                      </a:r>
                      <a:r>
                        <a:rPr lang="en-US" sz="3200" b="0" i="0" u="none" strike="noStrike" cap="none" baseline="-25000">
                          <a:solidFill>
                            <a:srgbClr val="FF0000"/>
                          </a:solidFill>
                          <a:latin typeface="Times New Roman"/>
                          <a:ea typeface="Times New Roman"/>
                          <a:cs typeface="Times New Roman"/>
                          <a:sym typeface="Times New Roman"/>
                        </a:rPr>
                        <a:t>  </a:t>
                      </a:r>
                      <a:r>
                        <a:rPr lang="en-US" sz="3200" b="0" i="0" u="none" strike="noStrike" cap="none">
                          <a:solidFill>
                            <a:srgbClr val="FF0000"/>
                          </a:solidFill>
                          <a:latin typeface="Times New Roman"/>
                          <a:ea typeface="Times New Roman"/>
                          <a:cs typeface="Times New Roman"/>
                          <a:sym typeface="Times New Roman"/>
                        </a:rPr>
                        <a:t>→  </a:t>
                      </a:r>
                      <a:r>
                        <a:rPr lang="en-US" sz="3200" b="0">
                          <a:solidFill>
                            <a:srgbClr val="FF0000"/>
                          </a:solidFill>
                          <a:latin typeface="Times New Roman"/>
                          <a:ea typeface="Times New Roman"/>
                          <a:cs typeface="Times New Roman"/>
                          <a:sym typeface="Times New Roman"/>
                        </a:rPr>
                        <a:t>K</a:t>
                      </a:r>
                      <a:r>
                        <a:rPr lang="en-US" sz="3200" b="0" baseline="30000">
                          <a:solidFill>
                            <a:srgbClr val="FF0000"/>
                          </a:solidFill>
                          <a:latin typeface="Times New Roman"/>
                          <a:ea typeface="Times New Roman"/>
                          <a:cs typeface="Times New Roman"/>
                          <a:sym typeface="Times New Roman"/>
                        </a:rPr>
                        <a:t>+1  </a:t>
                      </a:r>
                      <a:r>
                        <a:rPr lang="en-US" sz="3200" b="0">
                          <a:solidFill>
                            <a:srgbClr val="FF0000"/>
                          </a:solidFill>
                          <a:latin typeface="Times New Roman"/>
                          <a:ea typeface="Times New Roman"/>
                          <a:cs typeface="Times New Roman"/>
                          <a:sym typeface="Times New Roman"/>
                        </a:rPr>
                        <a:t> + 1e</a:t>
                      </a:r>
                      <a:r>
                        <a:rPr lang="en-US" sz="3200" b="0" baseline="30000">
                          <a:solidFill>
                            <a:srgbClr val="FF0000"/>
                          </a:solidFill>
                          <a:latin typeface="Times New Roman"/>
                          <a:ea typeface="Times New Roman"/>
                          <a:cs typeface="Times New Roman"/>
                          <a:sym typeface="Times New Roman"/>
                        </a:rPr>
                        <a:t>-</a:t>
                      </a:r>
                      <a:r>
                        <a:rPr lang="en-US" sz="3200" b="0">
                          <a:solidFill>
                            <a:srgbClr val="FF0000"/>
                          </a:solidFill>
                          <a:latin typeface="Times New Roman"/>
                          <a:ea typeface="Times New Roman"/>
                          <a:cs typeface="Times New Roman"/>
                          <a:sym typeface="Times New Roman"/>
                        </a:rPr>
                        <a:t> </a:t>
                      </a:r>
                      <a:endParaRPr sz="3200" b="0">
                        <a:solidFill>
                          <a:srgbClr val="FF0000"/>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BD4B4"/>
                    </a:solidFill>
                  </a:tcPr>
                </a:tc>
                <a:tc hMerge="1">
                  <a:txBody>
                    <a:bodyPr/>
                    <a:lstStyle/>
                    <a:p>
                      <a:endParaRPr lang="en-US"/>
                    </a:p>
                  </a:txBody>
                  <a:tcPr/>
                </a:tc>
                <a:extLst>
                  <a:ext uri="{0D108BD9-81ED-4DB2-BD59-A6C34878D82A}">
                    <a16:rowId xmlns:a16="http://schemas.microsoft.com/office/drawing/2014/main" val="10001"/>
                  </a:ext>
                </a:extLst>
              </a:tr>
              <a:tr h="723900">
                <a:tc gridSpan="2">
                  <a:txBody>
                    <a:bodyPr/>
                    <a:lstStyle/>
                    <a:p>
                      <a:pPr marL="0" marR="0" lvl="0" indent="0" algn="l" rtl="0">
                        <a:lnSpc>
                          <a:spcPct val="100000"/>
                        </a:lnSpc>
                        <a:spcBef>
                          <a:spcPts val="0"/>
                        </a:spcBef>
                        <a:spcAft>
                          <a:spcPts val="0"/>
                        </a:spcAft>
                        <a:buClr>
                          <a:srgbClr val="0000FF"/>
                        </a:buClr>
                        <a:buSzPts val="3200"/>
                        <a:buFont typeface="Times New Roman"/>
                        <a:buNone/>
                      </a:pPr>
                      <a:r>
                        <a:rPr lang="en-US" sz="3200" b="0">
                          <a:solidFill>
                            <a:srgbClr val="0000FF"/>
                          </a:solidFill>
                          <a:latin typeface="Times New Roman"/>
                          <a:ea typeface="Times New Roman"/>
                          <a:cs typeface="Times New Roman"/>
                          <a:sym typeface="Times New Roman"/>
                        </a:rPr>
                        <a:t>½ RED       Cu</a:t>
                      </a:r>
                      <a:r>
                        <a:rPr lang="en-US" sz="3200" b="0" baseline="30000">
                          <a:solidFill>
                            <a:srgbClr val="0000FF"/>
                          </a:solidFill>
                          <a:latin typeface="Times New Roman"/>
                          <a:ea typeface="Times New Roman"/>
                          <a:cs typeface="Times New Roman"/>
                          <a:sym typeface="Times New Roman"/>
                        </a:rPr>
                        <a:t>+1  </a:t>
                      </a:r>
                      <a:r>
                        <a:rPr lang="en-US" sz="3200" b="0">
                          <a:solidFill>
                            <a:srgbClr val="0000FF"/>
                          </a:solidFill>
                          <a:latin typeface="Times New Roman"/>
                          <a:ea typeface="Times New Roman"/>
                          <a:cs typeface="Times New Roman"/>
                          <a:sym typeface="Times New Roman"/>
                        </a:rPr>
                        <a:t>+ 1e</a:t>
                      </a:r>
                      <a:r>
                        <a:rPr lang="en-US" sz="3200" b="0" baseline="30000">
                          <a:solidFill>
                            <a:srgbClr val="0000FF"/>
                          </a:solidFill>
                          <a:latin typeface="Times New Roman"/>
                          <a:ea typeface="Times New Roman"/>
                          <a:cs typeface="Times New Roman"/>
                          <a:sym typeface="Times New Roman"/>
                        </a:rPr>
                        <a:t>-</a:t>
                      </a:r>
                      <a:r>
                        <a:rPr lang="en-US" sz="3200" b="0">
                          <a:solidFill>
                            <a:srgbClr val="0000FF"/>
                          </a:solidFill>
                          <a:latin typeface="Times New Roman"/>
                          <a:ea typeface="Times New Roman"/>
                          <a:cs typeface="Times New Roman"/>
                          <a:sym typeface="Times New Roman"/>
                        </a:rPr>
                        <a:t> </a:t>
                      </a:r>
                      <a:r>
                        <a:rPr lang="en-US" sz="3200" b="0" i="0" u="none" strike="noStrike" cap="none">
                          <a:solidFill>
                            <a:srgbClr val="0000FF"/>
                          </a:solidFill>
                          <a:latin typeface="Times New Roman"/>
                          <a:ea typeface="Times New Roman"/>
                          <a:cs typeface="Times New Roman"/>
                          <a:sym typeface="Times New Roman"/>
                        </a:rPr>
                        <a:t>→  Cu</a:t>
                      </a:r>
                      <a:r>
                        <a:rPr lang="en-US" sz="3200" b="0" i="0" u="none" strike="noStrike" cap="none" baseline="30000">
                          <a:solidFill>
                            <a:srgbClr val="0000FF"/>
                          </a:solidFill>
                          <a:latin typeface="Times New Roman"/>
                          <a:ea typeface="Times New Roman"/>
                          <a:cs typeface="Times New Roman"/>
                          <a:sym typeface="Times New Roman"/>
                        </a:rPr>
                        <a:t>0</a:t>
                      </a:r>
                      <a:endParaRPr sz="3200" b="0">
                        <a:solidFill>
                          <a:srgbClr val="0000FF"/>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BD4B4"/>
                    </a:solidFill>
                  </a:tcPr>
                </a:tc>
                <a:tc hMerge="1">
                  <a:txBody>
                    <a:bodyPr/>
                    <a:lstStyle/>
                    <a:p>
                      <a:endParaRPr lang="en-US"/>
                    </a:p>
                  </a:txBody>
                  <a:tcPr/>
                </a:tc>
                <a:extLst>
                  <a:ext uri="{0D108BD9-81ED-4DB2-BD59-A6C34878D82A}">
                    <a16:rowId xmlns:a16="http://schemas.microsoft.com/office/drawing/2014/main" val="10002"/>
                  </a:ext>
                </a:extLst>
              </a:tr>
              <a:tr h="723900">
                <a:tc gridSpan="2">
                  <a:txBody>
                    <a:bodyPr/>
                    <a:lstStyle/>
                    <a:p>
                      <a:pPr marL="0" marR="0" lvl="0" indent="0" algn="l" rtl="0">
                        <a:lnSpc>
                          <a:spcPct val="100000"/>
                        </a:lnSpc>
                        <a:spcBef>
                          <a:spcPts val="0"/>
                        </a:spcBef>
                        <a:spcAft>
                          <a:spcPts val="0"/>
                        </a:spcAft>
                        <a:buClr>
                          <a:schemeClr val="dk1"/>
                        </a:buClr>
                        <a:buSzPts val="3200"/>
                        <a:buFont typeface="Times New Roman"/>
                        <a:buNone/>
                      </a:pPr>
                      <a:r>
                        <a:rPr lang="en-US" sz="3200" b="0">
                          <a:solidFill>
                            <a:schemeClr val="dk1"/>
                          </a:solidFill>
                          <a:latin typeface="Times New Roman"/>
                          <a:ea typeface="Times New Roman"/>
                          <a:cs typeface="Times New Roman"/>
                          <a:sym typeface="Times New Roman"/>
                        </a:rPr>
                        <a:t>NET            </a:t>
                      </a:r>
                      <a:r>
                        <a:rPr lang="en-US" sz="3200" b="0" i="0" u="none" strike="noStrike" cap="none">
                          <a:solidFill>
                            <a:schemeClr val="dk1"/>
                          </a:solidFill>
                          <a:latin typeface="Times New Roman"/>
                          <a:ea typeface="Times New Roman"/>
                          <a:cs typeface="Times New Roman"/>
                          <a:sym typeface="Times New Roman"/>
                        </a:rPr>
                        <a:t>K</a:t>
                      </a:r>
                      <a:r>
                        <a:rPr lang="en-US" sz="3200" b="0" i="0" u="none" strike="noStrike" cap="none" baseline="30000">
                          <a:solidFill>
                            <a:schemeClr val="dk1"/>
                          </a:solidFill>
                          <a:latin typeface="Times New Roman"/>
                          <a:ea typeface="Times New Roman"/>
                          <a:cs typeface="Times New Roman"/>
                          <a:sym typeface="Times New Roman"/>
                        </a:rPr>
                        <a:t>0  </a:t>
                      </a:r>
                      <a:r>
                        <a:rPr lang="en-US" sz="3200" b="0">
                          <a:solidFill>
                            <a:schemeClr val="dk1"/>
                          </a:solidFill>
                          <a:latin typeface="Times New Roman"/>
                          <a:ea typeface="Times New Roman"/>
                          <a:cs typeface="Times New Roman"/>
                          <a:sym typeface="Times New Roman"/>
                        </a:rPr>
                        <a:t>+</a:t>
                      </a:r>
                      <a:r>
                        <a:rPr lang="en-US" sz="3200" b="0" i="0" u="none" strike="noStrike" cap="none" baseline="-25000">
                          <a:solidFill>
                            <a:schemeClr val="dk1"/>
                          </a:solidFill>
                          <a:latin typeface="Times New Roman"/>
                          <a:ea typeface="Times New Roman"/>
                          <a:cs typeface="Times New Roman"/>
                          <a:sym typeface="Times New Roman"/>
                        </a:rPr>
                        <a:t>  </a:t>
                      </a:r>
                      <a:r>
                        <a:rPr lang="en-US" sz="3200" b="0">
                          <a:solidFill>
                            <a:schemeClr val="dk1"/>
                          </a:solidFill>
                          <a:latin typeface="Times New Roman"/>
                          <a:ea typeface="Times New Roman"/>
                          <a:cs typeface="Times New Roman"/>
                          <a:sym typeface="Times New Roman"/>
                        </a:rPr>
                        <a:t>Cu</a:t>
                      </a:r>
                      <a:r>
                        <a:rPr lang="en-US" sz="3200" b="0" baseline="30000">
                          <a:solidFill>
                            <a:schemeClr val="dk1"/>
                          </a:solidFill>
                          <a:latin typeface="Times New Roman"/>
                          <a:ea typeface="Times New Roman"/>
                          <a:cs typeface="Times New Roman"/>
                          <a:sym typeface="Times New Roman"/>
                        </a:rPr>
                        <a:t>+1  </a:t>
                      </a:r>
                      <a:r>
                        <a:rPr lang="en-US" sz="3200" b="0">
                          <a:solidFill>
                            <a:schemeClr val="dk1"/>
                          </a:solidFill>
                          <a:latin typeface="Times New Roman"/>
                          <a:ea typeface="Times New Roman"/>
                          <a:cs typeface="Times New Roman"/>
                          <a:sym typeface="Times New Roman"/>
                        </a:rPr>
                        <a:t> </a:t>
                      </a:r>
                      <a:r>
                        <a:rPr lang="en-US" sz="3200" b="0" i="0" u="none" strike="noStrike" cap="none">
                          <a:solidFill>
                            <a:schemeClr val="dk1"/>
                          </a:solidFill>
                          <a:latin typeface="Times New Roman"/>
                          <a:ea typeface="Times New Roman"/>
                          <a:cs typeface="Times New Roman"/>
                          <a:sym typeface="Times New Roman"/>
                        </a:rPr>
                        <a:t>→ </a:t>
                      </a:r>
                      <a:r>
                        <a:rPr lang="en-US" sz="3200" b="0">
                          <a:solidFill>
                            <a:schemeClr val="dk1"/>
                          </a:solidFill>
                          <a:latin typeface="Times New Roman"/>
                          <a:ea typeface="Times New Roman"/>
                          <a:cs typeface="Times New Roman"/>
                          <a:sym typeface="Times New Roman"/>
                        </a:rPr>
                        <a:t>K</a:t>
                      </a:r>
                      <a:r>
                        <a:rPr lang="en-US" sz="3200" b="0" baseline="30000">
                          <a:solidFill>
                            <a:schemeClr val="dk1"/>
                          </a:solidFill>
                          <a:latin typeface="Times New Roman"/>
                          <a:ea typeface="Times New Roman"/>
                          <a:cs typeface="Times New Roman"/>
                          <a:sym typeface="Times New Roman"/>
                        </a:rPr>
                        <a:t>+1  </a:t>
                      </a:r>
                      <a:r>
                        <a:rPr lang="en-US" sz="3200" b="0">
                          <a:solidFill>
                            <a:schemeClr val="dk1"/>
                          </a:solidFill>
                          <a:latin typeface="Times New Roman"/>
                          <a:ea typeface="Times New Roman"/>
                          <a:cs typeface="Times New Roman"/>
                          <a:sym typeface="Times New Roman"/>
                        </a:rPr>
                        <a:t>+ </a:t>
                      </a:r>
                      <a:r>
                        <a:rPr lang="en-US" sz="3200" b="0" i="0" u="none" strike="noStrike" cap="none">
                          <a:solidFill>
                            <a:schemeClr val="dk1"/>
                          </a:solidFill>
                          <a:latin typeface="Times New Roman"/>
                          <a:ea typeface="Times New Roman"/>
                          <a:cs typeface="Times New Roman"/>
                          <a:sym typeface="Times New Roman"/>
                        </a:rPr>
                        <a:t>Cu</a:t>
                      </a:r>
                      <a:r>
                        <a:rPr lang="en-US" sz="3200" b="0" i="0" u="none" strike="noStrike" cap="none" baseline="30000">
                          <a:solidFill>
                            <a:schemeClr val="dk1"/>
                          </a:solidFill>
                          <a:latin typeface="Times New Roman"/>
                          <a:ea typeface="Times New Roman"/>
                          <a:cs typeface="Times New Roman"/>
                          <a:sym typeface="Times New Roman"/>
                        </a:rPr>
                        <a:t>0</a:t>
                      </a:r>
                      <a:endParaRPr sz="3200" b="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BD4B4"/>
                    </a:solidFill>
                  </a:tcPr>
                </a:tc>
                <a:tc hMerge="1">
                  <a:txBody>
                    <a:bodyPr/>
                    <a:lstStyle/>
                    <a:p>
                      <a:endParaRPr lang="en-US"/>
                    </a:p>
                  </a:txBody>
                  <a:tcPr/>
                </a:tc>
                <a:extLst>
                  <a:ext uri="{0D108BD9-81ED-4DB2-BD59-A6C34878D82A}">
                    <a16:rowId xmlns:a16="http://schemas.microsoft.com/office/drawing/2014/main" val="10003"/>
                  </a:ext>
                </a:extLst>
              </a:tr>
            </a:tbl>
          </a:graphicData>
        </a:graphic>
      </p:graphicFrame>
      <p:graphicFrame>
        <p:nvGraphicFramePr>
          <p:cNvPr id="1351" name="Google Shape;1351;p25"/>
          <p:cNvGraphicFramePr/>
          <p:nvPr/>
        </p:nvGraphicFramePr>
        <p:xfrm>
          <a:off x="0" y="3124200"/>
          <a:ext cx="9144000" cy="3733800"/>
        </p:xfrm>
        <a:graphic>
          <a:graphicData uri="http://schemas.openxmlformats.org/drawingml/2006/table">
            <a:tbl>
              <a:tblPr firstRow="1" bandRow="1">
                <a:noFill/>
                <a:tableStyleId>{5FB909D3-0342-433C-B03B-212B399BE42C}</a:tableStyleId>
              </a:tblPr>
              <a:tblGrid>
                <a:gridCol w="838200">
                  <a:extLst>
                    <a:ext uri="{9D8B030D-6E8A-4147-A177-3AD203B41FA5}">
                      <a16:colId xmlns:a16="http://schemas.microsoft.com/office/drawing/2014/main" val="20000"/>
                    </a:ext>
                  </a:extLst>
                </a:gridCol>
                <a:gridCol w="8305800">
                  <a:extLst>
                    <a:ext uri="{9D8B030D-6E8A-4147-A177-3AD203B41FA5}">
                      <a16:colId xmlns:a16="http://schemas.microsoft.com/office/drawing/2014/main" val="20001"/>
                    </a:ext>
                  </a:extLst>
                </a:gridCol>
              </a:tblGrid>
              <a:tr h="1244600">
                <a:tc>
                  <a:txBody>
                    <a:bodyPr/>
                    <a:lstStyle/>
                    <a:p>
                      <a:pPr marL="0" marR="0" lvl="0" indent="0" algn="ctr" rtl="0">
                        <a:spcBef>
                          <a:spcPts val="0"/>
                        </a:spcBef>
                        <a:spcAft>
                          <a:spcPts val="0"/>
                        </a:spcAft>
                        <a:buNone/>
                      </a:pPr>
                      <a:r>
                        <a:rPr lang="en-US" sz="2800" b="0">
                          <a:solidFill>
                            <a:schemeClr val="dk1"/>
                          </a:solidFill>
                          <a:latin typeface="Times New Roman"/>
                          <a:ea typeface="Times New Roman"/>
                          <a:cs typeface="Times New Roman"/>
                          <a:sym typeface="Times New Roman"/>
                        </a:rPr>
                        <a:t>46</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4000" b="0">
                          <a:solidFill>
                            <a:schemeClr val="dk1"/>
                          </a:solidFill>
                          <a:latin typeface="Times New Roman"/>
                          <a:ea typeface="Times New Roman"/>
                          <a:cs typeface="Times New Roman"/>
                          <a:sym typeface="Times New Roman"/>
                        </a:rPr>
                        <a:t>What species is oxidized?</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1244600">
                <a:tc>
                  <a:txBody>
                    <a:bodyPr/>
                    <a:lstStyle/>
                    <a:p>
                      <a:pPr marL="0" marR="0" lvl="0" indent="0" algn="ctr" rtl="0">
                        <a:spcBef>
                          <a:spcPts val="0"/>
                        </a:spcBef>
                        <a:spcAft>
                          <a:spcPts val="0"/>
                        </a:spcAft>
                        <a:buNone/>
                      </a:pPr>
                      <a:r>
                        <a:rPr lang="en-US" sz="2800" b="0">
                          <a:solidFill>
                            <a:schemeClr val="dk1"/>
                          </a:solidFill>
                          <a:latin typeface="Times New Roman"/>
                          <a:ea typeface="Times New Roman"/>
                          <a:cs typeface="Times New Roman"/>
                          <a:sym typeface="Times New Roman"/>
                        </a:rPr>
                        <a:t>47</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4000" b="0">
                          <a:solidFill>
                            <a:schemeClr val="dk1"/>
                          </a:solidFill>
                          <a:latin typeface="Times New Roman"/>
                          <a:ea typeface="Times New Roman"/>
                          <a:cs typeface="Times New Roman"/>
                          <a:sym typeface="Times New Roman"/>
                        </a:rPr>
                        <a:t>What species is reduced?</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244600">
                <a:tc>
                  <a:txBody>
                    <a:bodyPr/>
                    <a:lstStyle/>
                    <a:p>
                      <a:pPr marL="0" marR="0" lvl="0" indent="0" algn="ctr" rtl="0">
                        <a:spcBef>
                          <a:spcPts val="0"/>
                        </a:spcBef>
                        <a:spcAft>
                          <a:spcPts val="0"/>
                        </a:spcAft>
                        <a:buNone/>
                      </a:pPr>
                      <a:r>
                        <a:rPr lang="en-US" sz="2800" b="0">
                          <a:solidFill>
                            <a:schemeClr val="dk1"/>
                          </a:solidFill>
                          <a:latin typeface="Times New Roman"/>
                          <a:ea typeface="Times New Roman"/>
                          <a:cs typeface="Times New Roman"/>
                          <a:sym typeface="Times New Roman"/>
                        </a:rPr>
                        <a:t>48</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4000" b="0">
                          <a:solidFill>
                            <a:schemeClr val="dk1"/>
                          </a:solidFill>
                          <a:latin typeface="Times New Roman"/>
                          <a:ea typeface="Times New Roman"/>
                          <a:cs typeface="Times New Roman"/>
                          <a:sym typeface="Times New Roman"/>
                        </a:rPr>
                        <a:t>What is the spectator ion?</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355"/>
        <p:cNvGrpSpPr/>
        <p:nvPr/>
      </p:nvGrpSpPr>
      <p:grpSpPr>
        <a:xfrm>
          <a:off x="0" y="0"/>
          <a:ext cx="0" cy="0"/>
          <a:chOff x="0" y="0"/>
          <a:chExt cx="0" cy="0"/>
        </a:xfrm>
      </p:grpSpPr>
      <p:graphicFrame>
        <p:nvGraphicFramePr>
          <p:cNvPr id="1356" name="Google Shape;1356;p26"/>
          <p:cNvGraphicFramePr/>
          <p:nvPr/>
        </p:nvGraphicFramePr>
        <p:xfrm>
          <a:off x="0" y="0"/>
          <a:ext cx="9144000" cy="2819400"/>
        </p:xfrm>
        <a:graphic>
          <a:graphicData uri="http://schemas.openxmlformats.org/drawingml/2006/table">
            <a:tbl>
              <a:tblPr firstRow="1" bandRow="1">
                <a:noFill/>
                <a:tableStyleId>{5FB909D3-0342-433C-B03B-212B399BE42C}</a:tableStyleId>
              </a:tblPr>
              <a:tblGrid>
                <a:gridCol w="762000">
                  <a:extLst>
                    <a:ext uri="{9D8B030D-6E8A-4147-A177-3AD203B41FA5}">
                      <a16:colId xmlns:a16="http://schemas.microsoft.com/office/drawing/2014/main" val="20000"/>
                    </a:ext>
                  </a:extLst>
                </a:gridCol>
                <a:gridCol w="8382000">
                  <a:extLst>
                    <a:ext uri="{9D8B030D-6E8A-4147-A177-3AD203B41FA5}">
                      <a16:colId xmlns:a16="http://schemas.microsoft.com/office/drawing/2014/main" val="20001"/>
                    </a:ext>
                  </a:extLst>
                </a:gridCol>
              </a:tblGrid>
              <a:tr h="647700">
                <a:tc>
                  <a:txBody>
                    <a:bodyPr/>
                    <a:lstStyle/>
                    <a:p>
                      <a:pPr marL="0" marR="0" lvl="0" indent="0" algn="ctr" rtl="0">
                        <a:spcBef>
                          <a:spcPts val="0"/>
                        </a:spcBef>
                        <a:spcAft>
                          <a:spcPts val="0"/>
                        </a:spcAft>
                        <a:buNone/>
                      </a:pPr>
                      <a:r>
                        <a:rPr lang="en-US" sz="2800" b="0">
                          <a:solidFill>
                            <a:schemeClr val="dk1"/>
                          </a:solidFill>
                          <a:latin typeface="Times New Roman"/>
                          <a:ea typeface="Times New Roman"/>
                          <a:cs typeface="Times New Roman"/>
                          <a:sym typeface="Times New Roman"/>
                        </a:rPr>
                        <a:t>45</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5B8B7"/>
                    </a:solidFill>
                  </a:tcPr>
                </a:tc>
                <a:tc>
                  <a:txBody>
                    <a:bodyPr/>
                    <a:lstStyle/>
                    <a:p>
                      <a:pPr marL="0" marR="0" lvl="0" indent="0" algn="l" rtl="0">
                        <a:spcBef>
                          <a:spcPts val="0"/>
                        </a:spcBef>
                        <a:spcAft>
                          <a:spcPts val="0"/>
                        </a:spcAft>
                        <a:buNone/>
                      </a:pPr>
                      <a:r>
                        <a:rPr lang="en-US" sz="2800" b="0">
                          <a:solidFill>
                            <a:schemeClr val="dk1"/>
                          </a:solidFill>
                          <a:latin typeface="Times New Roman"/>
                          <a:ea typeface="Times New Roman"/>
                          <a:cs typeface="Times New Roman"/>
                          <a:sym typeface="Times New Roman"/>
                        </a:rPr>
                        <a:t>Write the half reactions and the net ionic equation.</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5B8B7"/>
                    </a:solidFill>
                  </a:tcPr>
                </a:tc>
                <a:extLst>
                  <a:ext uri="{0D108BD9-81ED-4DB2-BD59-A6C34878D82A}">
                    <a16:rowId xmlns:a16="http://schemas.microsoft.com/office/drawing/2014/main" val="10000"/>
                  </a:ext>
                </a:extLst>
              </a:tr>
              <a:tr h="723900">
                <a:tc gridSpan="2">
                  <a:txBody>
                    <a:bodyPr/>
                    <a:lstStyle/>
                    <a:p>
                      <a:pPr marL="0" marR="0" lvl="0" indent="0" algn="l" rtl="0">
                        <a:spcBef>
                          <a:spcPts val="0"/>
                        </a:spcBef>
                        <a:spcAft>
                          <a:spcPts val="0"/>
                        </a:spcAft>
                        <a:buNone/>
                      </a:pPr>
                      <a:r>
                        <a:rPr lang="en-US" sz="3200" b="0">
                          <a:solidFill>
                            <a:srgbClr val="FF0000"/>
                          </a:solidFill>
                          <a:latin typeface="Times New Roman"/>
                          <a:ea typeface="Times New Roman"/>
                          <a:cs typeface="Times New Roman"/>
                          <a:sym typeface="Times New Roman"/>
                        </a:rPr>
                        <a:t>½ OX         </a:t>
                      </a:r>
                      <a:r>
                        <a:rPr lang="en-US" sz="3200" b="0" i="0" u="none" strike="noStrike" cap="none">
                          <a:solidFill>
                            <a:srgbClr val="FF0000"/>
                          </a:solidFill>
                          <a:latin typeface="Times New Roman"/>
                          <a:ea typeface="Times New Roman"/>
                          <a:cs typeface="Times New Roman"/>
                          <a:sym typeface="Times New Roman"/>
                        </a:rPr>
                        <a:t>K</a:t>
                      </a:r>
                      <a:r>
                        <a:rPr lang="en-US" sz="3200" b="0" i="0" u="none" strike="noStrike" cap="none" baseline="30000">
                          <a:solidFill>
                            <a:srgbClr val="FF0000"/>
                          </a:solidFill>
                          <a:latin typeface="Times New Roman"/>
                          <a:ea typeface="Times New Roman"/>
                          <a:cs typeface="Times New Roman"/>
                          <a:sym typeface="Times New Roman"/>
                        </a:rPr>
                        <a:t>0</a:t>
                      </a:r>
                      <a:r>
                        <a:rPr lang="en-US" sz="3200" b="0" i="0" u="none" strike="noStrike" cap="none" baseline="-25000">
                          <a:solidFill>
                            <a:srgbClr val="FF0000"/>
                          </a:solidFill>
                          <a:latin typeface="Times New Roman"/>
                          <a:ea typeface="Times New Roman"/>
                          <a:cs typeface="Times New Roman"/>
                          <a:sym typeface="Times New Roman"/>
                        </a:rPr>
                        <a:t>  </a:t>
                      </a:r>
                      <a:r>
                        <a:rPr lang="en-US" sz="3200" b="0" i="0" u="none" strike="noStrike" cap="none">
                          <a:solidFill>
                            <a:srgbClr val="FF0000"/>
                          </a:solidFill>
                          <a:latin typeface="Times New Roman"/>
                          <a:ea typeface="Times New Roman"/>
                          <a:cs typeface="Times New Roman"/>
                          <a:sym typeface="Times New Roman"/>
                        </a:rPr>
                        <a:t>→  </a:t>
                      </a:r>
                      <a:r>
                        <a:rPr lang="en-US" sz="3200" b="0">
                          <a:solidFill>
                            <a:srgbClr val="FF0000"/>
                          </a:solidFill>
                          <a:latin typeface="Times New Roman"/>
                          <a:ea typeface="Times New Roman"/>
                          <a:cs typeface="Times New Roman"/>
                          <a:sym typeface="Times New Roman"/>
                        </a:rPr>
                        <a:t>K</a:t>
                      </a:r>
                      <a:r>
                        <a:rPr lang="en-US" sz="3200" b="0" baseline="30000">
                          <a:solidFill>
                            <a:srgbClr val="FF0000"/>
                          </a:solidFill>
                          <a:latin typeface="Times New Roman"/>
                          <a:ea typeface="Times New Roman"/>
                          <a:cs typeface="Times New Roman"/>
                          <a:sym typeface="Times New Roman"/>
                        </a:rPr>
                        <a:t>+1  </a:t>
                      </a:r>
                      <a:r>
                        <a:rPr lang="en-US" sz="3200" b="0">
                          <a:solidFill>
                            <a:srgbClr val="FF0000"/>
                          </a:solidFill>
                          <a:latin typeface="Times New Roman"/>
                          <a:ea typeface="Times New Roman"/>
                          <a:cs typeface="Times New Roman"/>
                          <a:sym typeface="Times New Roman"/>
                        </a:rPr>
                        <a:t> + 1e</a:t>
                      </a:r>
                      <a:r>
                        <a:rPr lang="en-US" sz="3200" b="0" baseline="30000">
                          <a:solidFill>
                            <a:srgbClr val="FF0000"/>
                          </a:solidFill>
                          <a:latin typeface="Times New Roman"/>
                          <a:ea typeface="Times New Roman"/>
                          <a:cs typeface="Times New Roman"/>
                          <a:sym typeface="Times New Roman"/>
                        </a:rPr>
                        <a:t>-</a:t>
                      </a:r>
                      <a:r>
                        <a:rPr lang="en-US" sz="3200" b="0">
                          <a:solidFill>
                            <a:srgbClr val="FF0000"/>
                          </a:solidFill>
                          <a:latin typeface="Times New Roman"/>
                          <a:ea typeface="Times New Roman"/>
                          <a:cs typeface="Times New Roman"/>
                          <a:sym typeface="Times New Roman"/>
                        </a:rPr>
                        <a:t> </a:t>
                      </a:r>
                      <a:endParaRPr sz="3200" b="0">
                        <a:solidFill>
                          <a:srgbClr val="FF0000"/>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BD4B4"/>
                    </a:solidFill>
                  </a:tcPr>
                </a:tc>
                <a:tc hMerge="1">
                  <a:txBody>
                    <a:bodyPr/>
                    <a:lstStyle/>
                    <a:p>
                      <a:endParaRPr lang="en-US"/>
                    </a:p>
                  </a:txBody>
                  <a:tcPr/>
                </a:tc>
                <a:extLst>
                  <a:ext uri="{0D108BD9-81ED-4DB2-BD59-A6C34878D82A}">
                    <a16:rowId xmlns:a16="http://schemas.microsoft.com/office/drawing/2014/main" val="10001"/>
                  </a:ext>
                </a:extLst>
              </a:tr>
              <a:tr h="723900">
                <a:tc gridSpan="2">
                  <a:txBody>
                    <a:bodyPr/>
                    <a:lstStyle/>
                    <a:p>
                      <a:pPr marL="0" marR="0" lvl="0" indent="0" algn="l" rtl="0">
                        <a:lnSpc>
                          <a:spcPct val="100000"/>
                        </a:lnSpc>
                        <a:spcBef>
                          <a:spcPts val="0"/>
                        </a:spcBef>
                        <a:spcAft>
                          <a:spcPts val="0"/>
                        </a:spcAft>
                        <a:buClr>
                          <a:srgbClr val="0000FF"/>
                        </a:buClr>
                        <a:buSzPts val="3200"/>
                        <a:buFont typeface="Times New Roman"/>
                        <a:buNone/>
                      </a:pPr>
                      <a:r>
                        <a:rPr lang="en-US" sz="3200" b="0">
                          <a:solidFill>
                            <a:srgbClr val="0000FF"/>
                          </a:solidFill>
                          <a:latin typeface="Times New Roman"/>
                          <a:ea typeface="Times New Roman"/>
                          <a:cs typeface="Times New Roman"/>
                          <a:sym typeface="Times New Roman"/>
                        </a:rPr>
                        <a:t>½ RED       Cu</a:t>
                      </a:r>
                      <a:r>
                        <a:rPr lang="en-US" sz="3200" b="0" baseline="30000">
                          <a:solidFill>
                            <a:srgbClr val="0000FF"/>
                          </a:solidFill>
                          <a:latin typeface="Times New Roman"/>
                          <a:ea typeface="Times New Roman"/>
                          <a:cs typeface="Times New Roman"/>
                          <a:sym typeface="Times New Roman"/>
                        </a:rPr>
                        <a:t>+1  </a:t>
                      </a:r>
                      <a:r>
                        <a:rPr lang="en-US" sz="3200" b="0">
                          <a:solidFill>
                            <a:srgbClr val="0000FF"/>
                          </a:solidFill>
                          <a:latin typeface="Times New Roman"/>
                          <a:ea typeface="Times New Roman"/>
                          <a:cs typeface="Times New Roman"/>
                          <a:sym typeface="Times New Roman"/>
                        </a:rPr>
                        <a:t>+ 1e</a:t>
                      </a:r>
                      <a:r>
                        <a:rPr lang="en-US" sz="3200" b="0" baseline="30000">
                          <a:solidFill>
                            <a:srgbClr val="0000FF"/>
                          </a:solidFill>
                          <a:latin typeface="Times New Roman"/>
                          <a:ea typeface="Times New Roman"/>
                          <a:cs typeface="Times New Roman"/>
                          <a:sym typeface="Times New Roman"/>
                        </a:rPr>
                        <a:t>-</a:t>
                      </a:r>
                      <a:r>
                        <a:rPr lang="en-US" sz="3200" b="0">
                          <a:solidFill>
                            <a:srgbClr val="0000FF"/>
                          </a:solidFill>
                          <a:latin typeface="Times New Roman"/>
                          <a:ea typeface="Times New Roman"/>
                          <a:cs typeface="Times New Roman"/>
                          <a:sym typeface="Times New Roman"/>
                        </a:rPr>
                        <a:t> </a:t>
                      </a:r>
                      <a:r>
                        <a:rPr lang="en-US" sz="3200" b="0" i="0" u="none" strike="noStrike" cap="none">
                          <a:solidFill>
                            <a:srgbClr val="0000FF"/>
                          </a:solidFill>
                          <a:latin typeface="Times New Roman"/>
                          <a:ea typeface="Times New Roman"/>
                          <a:cs typeface="Times New Roman"/>
                          <a:sym typeface="Times New Roman"/>
                        </a:rPr>
                        <a:t>→  Cu</a:t>
                      </a:r>
                      <a:r>
                        <a:rPr lang="en-US" sz="3200" b="0" i="0" u="none" strike="noStrike" cap="none" baseline="30000">
                          <a:solidFill>
                            <a:srgbClr val="0000FF"/>
                          </a:solidFill>
                          <a:latin typeface="Times New Roman"/>
                          <a:ea typeface="Times New Roman"/>
                          <a:cs typeface="Times New Roman"/>
                          <a:sym typeface="Times New Roman"/>
                        </a:rPr>
                        <a:t>0</a:t>
                      </a:r>
                      <a:endParaRPr sz="3200" b="0">
                        <a:solidFill>
                          <a:srgbClr val="0000FF"/>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BD4B4"/>
                    </a:solidFill>
                  </a:tcPr>
                </a:tc>
                <a:tc hMerge="1">
                  <a:txBody>
                    <a:bodyPr/>
                    <a:lstStyle/>
                    <a:p>
                      <a:endParaRPr lang="en-US"/>
                    </a:p>
                  </a:txBody>
                  <a:tcPr/>
                </a:tc>
                <a:extLst>
                  <a:ext uri="{0D108BD9-81ED-4DB2-BD59-A6C34878D82A}">
                    <a16:rowId xmlns:a16="http://schemas.microsoft.com/office/drawing/2014/main" val="10002"/>
                  </a:ext>
                </a:extLst>
              </a:tr>
              <a:tr h="723900">
                <a:tc gridSpan="2">
                  <a:txBody>
                    <a:bodyPr/>
                    <a:lstStyle/>
                    <a:p>
                      <a:pPr marL="0" marR="0" lvl="0" indent="0" algn="l" rtl="0">
                        <a:lnSpc>
                          <a:spcPct val="100000"/>
                        </a:lnSpc>
                        <a:spcBef>
                          <a:spcPts val="0"/>
                        </a:spcBef>
                        <a:spcAft>
                          <a:spcPts val="0"/>
                        </a:spcAft>
                        <a:buClr>
                          <a:schemeClr val="dk1"/>
                        </a:buClr>
                        <a:buSzPts val="3200"/>
                        <a:buFont typeface="Times New Roman"/>
                        <a:buNone/>
                      </a:pPr>
                      <a:r>
                        <a:rPr lang="en-US" sz="3200" b="0">
                          <a:solidFill>
                            <a:schemeClr val="dk1"/>
                          </a:solidFill>
                          <a:latin typeface="Times New Roman"/>
                          <a:ea typeface="Times New Roman"/>
                          <a:cs typeface="Times New Roman"/>
                          <a:sym typeface="Times New Roman"/>
                        </a:rPr>
                        <a:t>NET            </a:t>
                      </a:r>
                      <a:r>
                        <a:rPr lang="en-US" sz="3200" b="0" i="0" u="none" strike="noStrike" cap="none">
                          <a:solidFill>
                            <a:schemeClr val="dk1"/>
                          </a:solidFill>
                          <a:latin typeface="Times New Roman"/>
                          <a:ea typeface="Times New Roman"/>
                          <a:cs typeface="Times New Roman"/>
                          <a:sym typeface="Times New Roman"/>
                        </a:rPr>
                        <a:t>K</a:t>
                      </a:r>
                      <a:r>
                        <a:rPr lang="en-US" sz="3200" b="0" i="0" u="none" strike="noStrike" cap="none" baseline="30000">
                          <a:solidFill>
                            <a:schemeClr val="dk1"/>
                          </a:solidFill>
                          <a:latin typeface="Times New Roman"/>
                          <a:ea typeface="Times New Roman"/>
                          <a:cs typeface="Times New Roman"/>
                          <a:sym typeface="Times New Roman"/>
                        </a:rPr>
                        <a:t>0  </a:t>
                      </a:r>
                      <a:r>
                        <a:rPr lang="en-US" sz="3200" b="0">
                          <a:solidFill>
                            <a:schemeClr val="dk1"/>
                          </a:solidFill>
                          <a:latin typeface="Times New Roman"/>
                          <a:ea typeface="Times New Roman"/>
                          <a:cs typeface="Times New Roman"/>
                          <a:sym typeface="Times New Roman"/>
                        </a:rPr>
                        <a:t>+</a:t>
                      </a:r>
                      <a:r>
                        <a:rPr lang="en-US" sz="3200" b="0" i="0" u="none" strike="noStrike" cap="none" baseline="-25000">
                          <a:solidFill>
                            <a:schemeClr val="dk1"/>
                          </a:solidFill>
                          <a:latin typeface="Times New Roman"/>
                          <a:ea typeface="Times New Roman"/>
                          <a:cs typeface="Times New Roman"/>
                          <a:sym typeface="Times New Roman"/>
                        </a:rPr>
                        <a:t>  </a:t>
                      </a:r>
                      <a:r>
                        <a:rPr lang="en-US" sz="3200" b="0">
                          <a:solidFill>
                            <a:schemeClr val="dk1"/>
                          </a:solidFill>
                          <a:latin typeface="Times New Roman"/>
                          <a:ea typeface="Times New Roman"/>
                          <a:cs typeface="Times New Roman"/>
                          <a:sym typeface="Times New Roman"/>
                        </a:rPr>
                        <a:t>Cu</a:t>
                      </a:r>
                      <a:r>
                        <a:rPr lang="en-US" sz="3200" b="0" baseline="30000">
                          <a:solidFill>
                            <a:schemeClr val="dk1"/>
                          </a:solidFill>
                          <a:latin typeface="Times New Roman"/>
                          <a:ea typeface="Times New Roman"/>
                          <a:cs typeface="Times New Roman"/>
                          <a:sym typeface="Times New Roman"/>
                        </a:rPr>
                        <a:t>+1  </a:t>
                      </a:r>
                      <a:r>
                        <a:rPr lang="en-US" sz="3200" b="0">
                          <a:solidFill>
                            <a:schemeClr val="dk1"/>
                          </a:solidFill>
                          <a:latin typeface="Times New Roman"/>
                          <a:ea typeface="Times New Roman"/>
                          <a:cs typeface="Times New Roman"/>
                          <a:sym typeface="Times New Roman"/>
                        </a:rPr>
                        <a:t> </a:t>
                      </a:r>
                      <a:r>
                        <a:rPr lang="en-US" sz="3200" b="0" i="0" u="none" strike="noStrike" cap="none">
                          <a:solidFill>
                            <a:schemeClr val="dk1"/>
                          </a:solidFill>
                          <a:latin typeface="Times New Roman"/>
                          <a:ea typeface="Times New Roman"/>
                          <a:cs typeface="Times New Roman"/>
                          <a:sym typeface="Times New Roman"/>
                        </a:rPr>
                        <a:t>→ </a:t>
                      </a:r>
                      <a:r>
                        <a:rPr lang="en-US" sz="3200" b="0">
                          <a:solidFill>
                            <a:schemeClr val="dk1"/>
                          </a:solidFill>
                          <a:latin typeface="Times New Roman"/>
                          <a:ea typeface="Times New Roman"/>
                          <a:cs typeface="Times New Roman"/>
                          <a:sym typeface="Times New Roman"/>
                        </a:rPr>
                        <a:t>K</a:t>
                      </a:r>
                      <a:r>
                        <a:rPr lang="en-US" sz="3200" b="0" baseline="30000">
                          <a:solidFill>
                            <a:schemeClr val="dk1"/>
                          </a:solidFill>
                          <a:latin typeface="Times New Roman"/>
                          <a:ea typeface="Times New Roman"/>
                          <a:cs typeface="Times New Roman"/>
                          <a:sym typeface="Times New Roman"/>
                        </a:rPr>
                        <a:t>+1  </a:t>
                      </a:r>
                      <a:r>
                        <a:rPr lang="en-US" sz="3200" b="0">
                          <a:solidFill>
                            <a:schemeClr val="dk1"/>
                          </a:solidFill>
                          <a:latin typeface="Times New Roman"/>
                          <a:ea typeface="Times New Roman"/>
                          <a:cs typeface="Times New Roman"/>
                          <a:sym typeface="Times New Roman"/>
                        </a:rPr>
                        <a:t>+ </a:t>
                      </a:r>
                      <a:r>
                        <a:rPr lang="en-US" sz="3200" b="0" i="0" u="none" strike="noStrike" cap="none">
                          <a:solidFill>
                            <a:schemeClr val="dk1"/>
                          </a:solidFill>
                          <a:latin typeface="Times New Roman"/>
                          <a:ea typeface="Times New Roman"/>
                          <a:cs typeface="Times New Roman"/>
                          <a:sym typeface="Times New Roman"/>
                        </a:rPr>
                        <a:t>Cu</a:t>
                      </a:r>
                      <a:r>
                        <a:rPr lang="en-US" sz="3200" b="0" i="0" u="none" strike="noStrike" cap="none" baseline="30000">
                          <a:solidFill>
                            <a:schemeClr val="dk1"/>
                          </a:solidFill>
                          <a:latin typeface="Times New Roman"/>
                          <a:ea typeface="Times New Roman"/>
                          <a:cs typeface="Times New Roman"/>
                          <a:sym typeface="Times New Roman"/>
                        </a:rPr>
                        <a:t>0</a:t>
                      </a:r>
                      <a:endParaRPr sz="3200" b="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BD4B4"/>
                    </a:solidFill>
                  </a:tcPr>
                </a:tc>
                <a:tc hMerge="1">
                  <a:txBody>
                    <a:bodyPr/>
                    <a:lstStyle/>
                    <a:p>
                      <a:endParaRPr lang="en-US"/>
                    </a:p>
                  </a:txBody>
                  <a:tcPr/>
                </a:tc>
                <a:extLst>
                  <a:ext uri="{0D108BD9-81ED-4DB2-BD59-A6C34878D82A}">
                    <a16:rowId xmlns:a16="http://schemas.microsoft.com/office/drawing/2014/main" val="10003"/>
                  </a:ext>
                </a:extLst>
              </a:tr>
            </a:tbl>
          </a:graphicData>
        </a:graphic>
      </p:graphicFrame>
      <p:graphicFrame>
        <p:nvGraphicFramePr>
          <p:cNvPr id="1357" name="Google Shape;1357;p26"/>
          <p:cNvGraphicFramePr/>
          <p:nvPr/>
        </p:nvGraphicFramePr>
        <p:xfrm>
          <a:off x="0" y="3124200"/>
          <a:ext cx="9144000" cy="3733800"/>
        </p:xfrm>
        <a:graphic>
          <a:graphicData uri="http://schemas.openxmlformats.org/drawingml/2006/table">
            <a:tbl>
              <a:tblPr firstRow="1" bandRow="1">
                <a:noFill/>
                <a:tableStyleId>{5FB909D3-0342-433C-B03B-212B399BE42C}</a:tableStyleId>
              </a:tblPr>
              <a:tblGrid>
                <a:gridCol w="838200">
                  <a:extLst>
                    <a:ext uri="{9D8B030D-6E8A-4147-A177-3AD203B41FA5}">
                      <a16:colId xmlns:a16="http://schemas.microsoft.com/office/drawing/2014/main" val="20000"/>
                    </a:ext>
                  </a:extLst>
                </a:gridCol>
                <a:gridCol w="8305800">
                  <a:extLst>
                    <a:ext uri="{9D8B030D-6E8A-4147-A177-3AD203B41FA5}">
                      <a16:colId xmlns:a16="http://schemas.microsoft.com/office/drawing/2014/main" val="20001"/>
                    </a:ext>
                  </a:extLst>
                </a:gridCol>
              </a:tblGrid>
              <a:tr h="1244600">
                <a:tc>
                  <a:txBody>
                    <a:bodyPr/>
                    <a:lstStyle/>
                    <a:p>
                      <a:pPr marL="0" marR="0" lvl="0" indent="0" algn="ctr" rtl="0">
                        <a:spcBef>
                          <a:spcPts val="0"/>
                        </a:spcBef>
                        <a:spcAft>
                          <a:spcPts val="0"/>
                        </a:spcAft>
                        <a:buNone/>
                      </a:pPr>
                      <a:r>
                        <a:rPr lang="en-US" sz="2800" b="0">
                          <a:solidFill>
                            <a:schemeClr val="dk1"/>
                          </a:solidFill>
                          <a:latin typeface="Times New Roman"/>
                          <a:ea typeface="Times New Roman"/>
                          <a:cs typeface="Times New Roman"/>
                          <a:sym typeface="Times New Roman"/>
                        </a:rPr>
                        <a:t>46</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4000" b="0">
                          <a:solidFill>
                            <a:schemeClr val="dk1"/>
                          </a:solidFill>
                          <a:latin typeface="Times New Roman"/>
                          <a:ea typeface="Times New Roman"/>
                          <a:cs typeface="Times New Roman"/>
                          <a:sym typeface="Times New Roman"/>
                        </a:rPr>
                        <a:t>What species is oxidized?         </a:t>
                      </a:r>
                      <a:r>
                        <a:rPr lang="en-US" sz="4000" b="0" i="0" u="none" strike="noStrike" cap="none">
                          <a:solidFill>
                            <a:srgbClr val="FF0000"/>
                          </a:solidFill>
                          <a:latin typeface="Times New Roman"/>
                          <a:ea typeface="Times New Roman"/>
                          <a:cs typeface="Times New Roman"/>
                          <a:sym typeface="Times New Roman"/>
                        </a:rPr>
                        <a:t>K</a:t>
                      </a:r>
                      <a:r>
                        <a:rPr lang="en-US" sz="4000" b="0" i="0" u="none" strike="noStrike" cap="none" baseline="30000">
                          <a:solidFill>
                            <a:srgbClr val="FF0000"/>
                          </a:solidFill>
                          <a:latin typeface="Times New Roman"/>
                          <a:ea typeface="Times New Roman"/>
                          <a:cs typeface="Times New Roman"/>
                          <a:sym typeface="Times New Roman"/>
                        </a:rPr>
                        <a:t>0</a:t>
                      </a:r>
                      <a:endParaRPr sz="4000" b="0">
                        <a:solidFill>
                          <a:srgbClr val="FF0000"/>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1244600">
                <a:tc>
                  <a:txBody>
                    <a:bodyPr/>
                    <a:lstStyle/>
                    <a:p>
                      <a:pPr marL="0" marR="0" lvl="0" indent="0" algn="ctr" rtl="0">
                        <a:spcBef>
                          <a:spcPts val="0"/>
                        </a:spcBef>
                        <a:spcAft>
                          <a:spcPts val="0"/>
                        </a:spcAft>
                        <a:buNone/>
                      </a:pPr>
                      <a:r>
                        <a:rPr lang="en-US" sz="2800" b="0">
                          <a:solidFill>
                            <a:schemeClr val="dk1"/>
                          </a:solidFill>
                          <a:latin typeface="Times New Roman"/>
                          <a:ea typeface="Times New Roman"/>
                          <a:cs typeface="Times New Roman"/>
                          <a:sym typeface="Times New Roman"/>
                        </a:rPr>
                        <a:t>47</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4000" b="0">
                          <a:solidFill>
                            <a:schemeClr val="dk1"/>
                          </a:solidFill>
                          <a:latin typeface="Times New Roman"/>
                          <a:ea typeface="Times New Roman"/>
                          <a:cs typeface="Times New Roman"/>
                          <a:sym typeface="Times New Roman"/>
                        </a:rPr>
                        <a:t>What species is reduced?          </a:t>
                      </a:r>
                      <a:r>
                        <a:rPr lang="en-US" sz="4000" b="0">
                          <a:solidFill>
                            <a:srgbClr val="FF0000"/>
                          </a:solidFill>
                          <a:latin typeface="Times New Roman"/>
                          <a:ea typeface="Times New Roman"/>
                          <a:cs typeface="Times New Roman"/>
                          <a:sym typeface="Times New Roman"/>
                        </a:rPr>
                        <a:t>Cu</a:t>
                      </a:r>
                      <a:r>
                        <a:rPr lang="en-US" sz="4000" b="0" baseline="30000">
                          <a:solidFill>
                            <a:srgbClr val="FF0000"/>
                          </a:solidFill>
                          <a:latin typeface="Times New Roman"/>
                          <a:ea typeface="Times New Roman"/>
                          <a:cs typeface="Times New Roman"/>
                          <a:sym typeface="Times New Roman"/>
                        </a:rPr>
                        <a:t>+1</a:t>
                      </a:r>
                      <a:endParaRPr sz="4000" b="0">
                        <a:solidFill>
                          <a:srgbClr val="FF0000"/>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244600">
                <a:tc>
                  <a:txBody>
                    <a:bodyPr/>
                    <a:lstStyle/>
                    <a:p>
                      <a:pPr marL="0" marR="0" lvl="0" indent="0" algn="ctr" rtl="0">
                        <a:spcBef>
                          <a:spcPts val="0"/>
                        </a:spcBef>
                        <a:spcAft>
                          <a:spcPts val="0"/>
                        </a:spcAft>
                        <a:buNone/>
                      </a:pPr>
                      <a:r>
                        <a:rPr lang="en-US" sz="2800" b="0">
                          <a:solidFill>
                            <a:schemeClr val="dk1"/>
                          </a:solidFill>
                          <a:latin typeface="Times New Roman"/>
                          <a:ea typeface="Times New Roman"/>
                          <a:cs typeface="Times New Roman"/>
                          <a:sym typeface="Times New Roman"/>
                        </a:rPr>
                        <a:t>48</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4000" b="0">
                          <a:solidFill>
                            <a:schemeClr val="dk1"/>
                          </a:solidFill>
                          <a:latin typeface="Times New Roman"/>
                          <a:ea typeface="Times New Roman"/>
                          <a:cs typeface="Times New Roman"/>
                          <a:sym typeface="Times New Roman"/>
                        </a:rPr>
                        <a:t>What is the spectator ion?     </a:t>
                      </a:r>
                      <a:r>
                        <a:rPr lang="en-US" sz="4000" b="0">
                          <a:solidFill>
                            <a:srgbClr val="FF0000"/>
                          </a:solidFill>
                          <a:latin typeface="Times New Roman"/>
                          <a:ea typeface="Times New Roman"/>
                          <a:cs typeface="Times New Roman"/>
                          <a:sym typeface="Times New Roman"/>
                        </a:rPr>
                        <a:t>None here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61"/>
        <p:cNvGrpSpPr/>
        <p:nvPr/>
      </p:nvGrpSpPr>
      <p:grpSpPr>
        <a:xfrm>
          <a:off x="0" y="0"/>
          <a:ext cx="0" cy="0"/>
          <a:chOff x="0" y="0"/>
          <a:chExt cx="0" cy="0"/>
        </a:xfrm>
      </p:grpSpPr>
      <p:graphicFrame>
        <p:nvGraphicFramePr>
          <p:cNvPr id="1362" name="Google Shape;1362;p27"/>
          <p:cNvGraphicFramePr/>
          <p:nvPr/>
        </p:nvGraphicFramePr>
        <p:xfrm>
          <a:off x="0" y="0"/>
          <a:ext cx="3000000" cy="3000000"/>
        </p:xfrm>
        <a:graphic>
          <a:graphicData uri="http://schemas.openxmlformats.org/drawingml/2006/table">
            <a:tbl>
              <a:tblPr firstRow="1" bandRow="1">
                <a:noFill/>
                <a:tableStyleId>{5FB909D3-0342-433C-B03B-212B399BE42C}</a:tableStyleId>
              </a:tblPr>
              <a:tblGrid>
                <a:gridCol w="533400">
                  <a:extLst>
                    <a:ext uri="{9D8B030D-6E8A-4147-A177-3AD203B41FA5}">
                      <a16:colId xmlns:a16="http://schemas.microsoft.com/office/drawing/2014/main" val="20000"/>
                    </a:ext>
                  </a:extLst>
                </a:gridCol>
                <a:gridCol w="8610600">
                  <a:extLst>
                    <a:ext uri="{9D8B030D-6E8A-4147-A177-3AD203B41FA5}">
                      <a16:colId xmlns:a16="http://schemas.microsoft.com/office/drawing/2014/main" val="20001"/>
                    </a:ext>
                  </a:extLst>
                </a:gridCol>
              </a:tblGrid>
              <a:tr h="632600">
                <a:tc gridSpan="2">
                  <a:txBody>
                    <a:bodyPr/>
                    <a:lstStyle/>
                    <a:p>
                      <a:pPr marL="0" marR="0" lvl="0" indent="0" algn="ctr" rtl="0">
                        <a:lnSpc>
                          <a:spcPct val="100000"/>
                        </a:lnSpc>
                        <a:spcBef>
                          <a:spcPts val="0"/>
                        </a:spcBef>
                        <a:spcAft>
                          <a:spcPts val="0"/>
                        </a:spcAft>
                        <a:buClr>
                          <a:schemeClr val="dk1"/>
                        </a:buClr>
                        <a:buSzPts val="2400"/>
                        <a:buFont typeface="Times New Roman"/>
                        <a:buNone/>
                      </a:pPr>
                      <a:r>
                        <a:rPr lang="en-US" sz="2400" b="0">
                          <a:solidFill>
                            <a:schemeClr val="dk1"/>
                          </a:solidFill>
                          <a:latin typeface="Times New Roman"/>
                          <a:ea typeface="Times New Roman"/>
                          <a:cs typeface="Times New Roman"/>
                          <a:sym typeface="Times New Roman"/>
                        </a:rPr>
                        <a:t>silver nitrate solution + copper forms copper (II) nitrate solution + silver</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8D8D8"/>
                    </a:solidFill>
                  </a:tcPr>
                </a:tc>
                <a:tc hMerge="1">
                  <a:txBody>
                    <a:bodyPr/>
                    <a:lstStyle/>
                    <a:p>
                      <a:endParaRPr lang="en-US"/>
                    </a:p>
                  </a:txBody>
                  <a:tcPr/>
                </a:tc>
                <a:extLst>
                  <a:ext uri="{0D108BD9-81ED-4DB2-BD59-A6C34878D82A}">
                    <a16:rowId xmlns:a16="http://schemas.microsoft.com/office/drawing/2014/main" val="10000"/>
                  </a:ext>
                </a:extLst>
              </a:tr>
              <a:tr h="906800">
                <a:tc>
                  <a:txBody>
                    <a:bodyPr/>
                    <a:lstStyle/>
                    <a:p>
                      <a:pPr marL="0" marR="0" lvl="0" indent="0" algn="ctr" rtl="0">
                        <a:spcBef>
                          <a:spcPts val="0"/>
                        </a:spcBef>
                        <a:spcAft>
                          <a:spcPts val="0"/>
                        </a:spcAft>
                        <a:buNone/>
                      </a:pPr>
                      <a:r>
                        <a:rPr lang="en-US" sz="2400">
                          <a:latin typeface="Times New Roman"/>
                          <a:ea typeface="Times New Roman"/>
                          <a:cs typeface="Times New Roman"/>
                          <a:sym typeface="Times New Roman"/>
                        </a:rPr>
                        <a:t>49</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2400"/>
                        <a:buFont typeface="Times New Roman"/>
                        <a:buNone/>
                      </a:pPr>
                      <a:r>
                        <a:rPr lang="en-US" sz="2400">
                          <a:solidFill>
                            <a:srgbClr val="000000"/>
                          </a:solidFill>
                          <a:latin typeface="Times New Roman"/>
                          <a:ea typeface="Times New Roman"/>
                          <a:cs typeface="Times New Roman"/>
                          <a:sym typeface="Times New Roman"/>
                        </a:rPr>
                        <a:t>Write the balanced equation for this word equation.  </a:t>
                      </a:r>
                      <a:br>
                        <a:rPr lang="en-US" sz="2400">
                          <a:solidFill>
                            <a:srgbClr val="000000"/>
                          </a:solidFill>
                          <a:latin typeface="Times New Roman"/>
                          <a:ea typeface="Times New Roman"/>
                          <a:cs typeface="Times New Roman"/>
                          <a:sym typeface="Times New Roman"/>
                        </a:rPr>
                      </a:br>
                      <a:r>
                        <a:rPr lang="en-US" sz="2400">
                          <a:solidFill>
                            <a:srgbClr val="000000"/>
                          </a:solidFill>
                          <a:latin typeface="Times New Roman"/>
                          <a:ea typeface="Times New Roman"/>
                          <a:cs typeface="Times New Roman"/>
                          <a:sym typeface="Times New Roman"/>
                        </a:rPr>
                        <a:t>Add the ion charges.  (no phases)</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1051125">
                <a:tc gridSpan="2">
                  <a:txBody>
                    <a:bodyPr/>
                    <a:lstStyle/>
                    <a:p>
                      <a:pPr marL="0" marR="0" lvl="0" indent="0" algn="ctr" rtl="0">
                        <a:spcBef>
                          <a:spcPts val="0"/>
                        </a:spcBef>
                        <a:spcAft>
                          <a:spcPts val="0"/>
                        </a:spcAft>
                        <a:buNone/>
                      </a:pPr>
                      <a:endParaRPr sz="3600" baseline="30000">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hMerge="1">
                  <a:txBody>
                    <a:bodyPr/>
                    <a:lstStyle/>
                    <a:p>
                      <a:endParaRPr lang="en-US"/>
                    </a:p>
                  </a:txBody>
                  <a:tcPr/>
                </a:tc>
                <a:extLst>
                  <a:ext uri="{0D108BD9-81ED-4DB2-BD59-A6C34878D82A}">
                    <a16:rowId xmlns:a16="http://schemas.microsoft.com/office/drawing/2014/main" val="10002"/>
                  </a:ext>
                </a:extLst>
              </a:tr>
              <a:tr h="503775">
                <a:tc>
                  <a:txBody>
                    <a:bodyPr/>
                    <a:lstStyle/>
                    <a:p>
                      <a:pPr marL="0" marR="0" lvl="0" indent="0" algn="ctr" rtl="0">
                        <a:spcBef>
                          <a:spcPts val="0"/>
                        </a:spcBef>
                        <a:spcAft>
                          <a:spcPts val="0"/>
                        </a:spcAft>
                        <a:buNone/>
                      </a:pPr>
                      <a:r>
                        <a:rPr lang="en-US" sz="2400">
                          <a:latin typeface="Times New Roman"/>
                          <a:ea typeface="Times New Roman"/>
                          <a:cs typeface="Times New Roman"/>
                          <a:sym typeface="Times New Roman"/>
                        </a:rPr>
                        <a:t>50</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r>
                        <a:rPr lang="en-US" sz="2400">
                          <a:latin typeface="Times New Roman"/>
                          <a:ea typeface="Times New Roman"/>
                          <a:cs typeface="Times New Roman"/>
                          <a:sym typeface="Times New Roman"/>
                        </a:rPr>
                        <a:t>Write the half reactions and the net ionic equation.</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1148800">
                <a:tc gridSpan="2">
                  <a:txBody>
                    <a:bodyPr/>
                    <a:lstStyle/>
                    <a:p>
                      <a:pPr marL="0" marR="0" lvl="0" indent="0" algn="l" rtl="0">
                        <a:spcBef>
                          <a:spcPts val="0"/>
                        </a:spcBef>
                        <a:spcAft>
                          <a:spcPts val="0"/>
                        </a:spcAft>
                        <a:buNone/>
                      </a:pPr>
                      <a:r>
                        <a:rPr lang="en-US" sz="4000">
                          <a:latin typeface="Times New Roman"/>
                          <a:ea typeface="Times New Roman"/>
                          <a:cs typeface="Times New Roman"/>
                          <a:sym typeface="Times New Roman"/>
                        </a:rPr>
                        <a:t>½ OX</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EF3"/>
                    </a:solidFill>
                  </a:tcPr>
                </a:tc>
                <a:tc hMerge="1">
                  <a:txBody>
                    <a:bodyPr/>
                    <a:lstStyle/>
                    <a:p>
                      <a:endParaRPr lang="en-US"/>
                    </a:p>
                  </a:txBody>
                  <a:tcPr/>
                </a:tc>
                <a:extLst>
                  <a:ext uri="{0D108BD9-81ED-4DB2-BD59-A6C34878D82A}">
                    <a16:rowId xmlns:a16="http://schemas.microsoft.com/office/drawing/2014/main" val="10004"/>
                  </a:ext>
                </a:extLst>
              </a:tr>
              <a:tr h="1212100">
                <a:tc gridSpan="2">
                  <a:txBody>
                    <a:bodyPr/>
                    <a:lstStyle/>
                    <a:p>
                      <a:pPr marL="0" marR="0" lvl="0" indent="0" algn="l" rtl="0">
                        <a:lnSpc>
                          <a:spcPct val="100000"/>
                        </a:lnSpc>
                        <a:spcBef>
                          <a:spcPts val="0"/>
                        </a:spcBef>
                        <a:spcAft>
                          <a:spcPts val="0"/>
                        </a:spcAft>
                        <a:buClr>
                          <a:schemeClr val="dk1"/>
                        </a:buClr>
                        <a:buSzPts val="4000"/>
                        <a:buFont typeface="Times New Roman"/>
                        <a:buNone/>
                      </a:pPr>
                      <a:r>
                        <a:rPr lang="en-US" sz="4000">
                          <a:latin typeface="Times New Roman"/>
                          <a:ea typeface="Times New Roman"/>
                          <a:cs typeface="Times New Roman"/>
                          <a:sym typeface="Times New Roman"/>
                        </a:rPr>
                        <a:t>½ RED</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EF3"/>
                    </a:solidFill>
                  </a:tcPr>
                </a:tc>
                <a:tc hMerge="1">
                  <a:txBody>
                    <a:bodyPr/>
                    <a:lstStyle/>
                    <a:p>
                      <a:endParaRPr lang="en-US"/>
                    </a:p>
                  </a:txBody>
                  <a:tcPr/>
                </a:tc>
                <a:extLst>
                  <a:ext uri="{0D108BD9-81ED-4DB2-BD59-A6C34878D82A}">
                    <a16:rowId xmlns:a16="http://schemas.microsoft.com/office/drawing/2014/main" val="10005"/>
                  </a:ext>
                </a:extLst>
              </a:tr>
              <a:tr h="1402775">
                <a:tc gridSpan="2">
                  <a:txBody>
                    <a:bodyPr/>
                    <a:lstStyle/>
                    <a:p>
                      <a:pPr marL="0" marR="0" lvl="0" indent="0" algn="l" rtl="0">
                        <a:lnSpc>
                          <a:spcPct val="100000"/>
                        </a:lnSpc>
                        <a:spcBef>
                          <a:spcPts val="0"/>
                        </a:spcBef>
                        <a:spcAft>
                          <a:spcPts val="0"/>
                        </a:spcAft>
                        <a:buClr>
                          <a:schemeClr val="dk1"/>
                        </a:buClr>
                        <a:buSzPts val="4000"/>
                        <a:buFont typeface="Times New Roman"/>
                        <a:buNone/>
                      </a:pPr>
                      <a:r>
                        <a:rPr lang="en-US" sz="4000">
                          <a:latin typeface="Times New Roman"/>
                          <a:ea typeface="Times New Roman"/>
                          <a:cs typeface="Times New Roman"/>
                          <a:sym typeface="Times New Roman"/>
                        </a:rPr>
                        <a:t>NET</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EF3"/>
                    </a:solidFill>
                  </a:tcPr>
                </a:tc>
                <a:tc hMerge="1">
                  <a:txBody>
                    <a:bodyPr/>
                    <a:lstStyle/>
                    <a:p>
                      <a:endParaRPr lang="en-US"/>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66"/>
        <p:cNvGrpSpPr/>
        <p:nvPr/>
      </p:nvGrpSpPr>
      <p:grpSpPr>
        <a:xfrm>
          <a:off x="0" y="0"/>
          <a:ext cx="0" cy="0"/>
          <a:chOff x="0" y="0"/>
          <a:chExt cx="0" cy="0"/>
        </a:xfrm>
      </p:grpSpPr>
      <p:graphicFrame>
        <p:nvGraphicFramePr>
          <p:cNvPr id="1367" name="Google Shape;1367;p28"/>
          <p:cNvGraphicFramePr/>
          <p:nvPr/>
        </p:nvGraphicFramePr>
        <p:xfrm>
          <a:off x="0" y="1"/>
          <a:ext cx="9144000" cy="3293500"/>
        </p:xfrm>
        <a:graphic>
          <a:graphicData uri="http://schemas.openxmlformats.org/drawingml/2006/table">
            <a:tbl>
              <a:tblPr firstRow="1" bandRow="1">
                <a:noFill/>
                <a:tableStyleId>{5FB909D3-0342-433C-B03B-212B399BE42C}</a:tableStyleId>
              </a:tblPr>
              <a:tblGrid>
                <a:gridCol w="533400">
                  <a:extLst>
                    <a:ext uri="{9D8B030D-6E8A-4147-A177-3AD203B41FA5}">
                      <a16:colId xmlns:a16="http://schemas.microsoft.com/office/drawing/2014/main" val="20000"/>
                    </a:ext>
                  </a:extLst>
                </a:gridCol>
                <a:gridCol w="8610600">
                  <a:extLst>
                    <a:ext uri="{9D8B030D-6E8A-4147-A177-3AD203B41FA5}">
                      <a16:colId xmlns:a16="http://schemas.microsoft.com/office/drawing/2014/main" val="20001"/>
                    </a:ext>
                  </a:extLst>
                </a:gridCol>
              </a:tblGrid>
              <a:tr h="632500">
                <a:tc gridSpan="2">
                  <a:txBody>
                    <a:bodyPr/>
                    <a:lstStyle/>
                    <a:p>
                      <a:pPr marL="0" marR="0" lvl="0" indent="0" algn="ctr" rtl="0">
                        <a:spcBef>
                          <a:spcPts val="0"/>
                        </a:spcBef>
                        <a:spcAft>
                          <a:spcPts val="0"/>
                        </a:spcAft>
                        <a:buNone/>
                      </a:pPr>
                      <a:r>
                        <a:rPr lang="en-US" sz="3200" b="0">
                          <a:solidFill>
                            <a:schemeClr val="dk1"/>
                          </a:solidFill>
                          <a:latin typeface="Times New Roman"/>
                          <a:ea typeface="Times New Roman"/>
                          <a:cs typeface="Times New Roman"/>
                          <a:sym typeface="Times New Roman"/>
                        </a:rPr>
                        <a:t>2Ag</a:t>
                      </a:r>
                      <a:r>
                        <a:rPr lang="en-US" sz="3200" b="0" baseline="30000">
                          <a:solidFill>
                            <a:schemeClr val="dk1"/>
                          </a:solidFill>
                          <a:latin typeface="Times New Roman"/>
                          <a:ea typeface="Times New Roman"/>
                          <a:cs typeface="Times New Roman"/>
                          <a:sym typeface="Times New Roman"/>
                        </a:rPr>
                        <a:t>+1+1</a:t>
                      </a:r>
                      <a:r>
                        <a:rPr lang="en-US" sz="3200" b="0">
                          <a:solidFill>
                            <a:schemeClr val="dk1"/>
                          </a:solidFill>
                          <a:latin typeface="Times New Roman"/>
                          <a:ea typeface="Times New Roman"/>
                          <a:cs typeface="Times New Roman"/>
                          <a:sym typeface="Times New Roman"/>
                        </a:rPr>
                        <a:t>NO</a:t>
                      </a:r>
                      <a:r>
                        <a:rPr lang="en-US" sz="3200" b="0" baseline="-25000">
                          <a:solidFill>
                            <a:schemeClr val="dk1"/>
                          </a:solidFill>
                          <a:latin typeface="Times New Roman"/>
                          <a:ea typeface="Times New Roman"/>
                          <a:cs typeface="Times New Roman"/>
                          <a:sym typeface="Times New Roman"/>
                        </a:rPr>
                        <a:t>3</a:t>
                      </a:r>
                      <a:r>
                        <a:rPr lang="en-US" sz="3200" b="0" baseline="30000">
                          <a:solidFill>
                            <a:schemeClr val="dk1"/>
                          </a:solidFill>
                          <a:latin typeface="Times New Roman"/>
                          <a:ea typeface="Times New Roman"/>
                          <a:cs typeface="Times New Roman"/>
                          <a:sym typeface="Times New Roman"/>
                        </a:rPr>
                        <a:t>-1-1</a:t>
                      </a:r>
                      <a:r>
                        <a:rPr lang="en-US" sz="3200" b="0">
                          <a:solidFill>
                            <a:schemeClr val="dk1"/>
                          </a:solidFill>
                          <a:latin typeface="Times New Roman"/>
                          <a:ea typeface="Times New Roman"/>
                          <a:cs typeface="Times New Roman"/>
                          <a:sym typeface="Times New Roman"/>
                        </a:rPr>
                        <a:t>  + Cu</a:t>
                      </a:r>
                      <a:r>
                        <a:rPr lang="en-US" sz="3200" b="0" baseline="30000">
                          <a:solidFill>
                            <a:schemeClr val="dk1"/>
                          </a:solidFill>
                          <a:latin typeface="Times New Roman"/>
                          <a:ea typeface="Times New Roman"/>
                          <a:cs typeface="Times New Roman"/>
                          <a:sym typeface="Times New Roman"/>
                        </a:rPr>
                        <a:t>0</a:t>
                      </a:r>
                      <a:r>
                        <a:rPr lang="en-US" sz="3200" b="0" baseline="-25000">
                          <a:solidFill>
                            <a:schemeClr val="dk1"/>
                          </a:solidFill>
                          <a:latin typeface="Times New Roman"/>
                          <a:ea typeface="Times New Roman"/>
                          <a:cs typeface="Times New Roman"/>
                          <a:sym typeface="Times New Roman"/>
                        </a:rPr>
                        <a:t>  </a:t>
                      </a:r>
                      <a:r>
                        <a:rPr lang="en-US" sz="3200" b="0">
                          <a:solidFill>
                            <a:schemeClr val="dk1"/>
                          </a:solidFill>
                          <a:latin typeface="Times New Roman"/>
                          <a:ea typeface="Times New Roman"/>
                          <a:cs typeface="Times New Roman"/>
                          <a:sym typeface="Times New Roman"/>
                        </a:rPr>
                        <a:t>→ Cu</a:t>
                      </a:r>
                      <a:r>
                        <a:rPr lang="en-US" sz="3200" b="0" baseline="30000">
                          <a:solidFill>
                            <a:schemeClr val="dk1"/>
                          </a:solidFill>
                          <a:latin typeface="Times New Roman"/>
                          <a:ea typeface="Times New Roman"/>
                          <a:cs typeface="Times New Roman"/>
                          <a:sym typeface="Times New Roman"/>
                        </a:rPr>
                        <a:t>+2  </a:t>
                      </a:r>
                      <a:r>
                        <a:rPr lang="en-US" sz="3200" b="0">
                          <a:solidFill>
                            <a:schemeClr val="dk1"/>
                          </a:solidFill>
                          <a:latin typeface="Times New Roman"/>
                          <a:ea typeface="Times New Roman"/>
                          <a:cs typeface="Times New Roman"/>
                          <a:sym typeface="Times New Roman"/>
                        </a:rPr>
                        <a:t>2NO</a:t>
                      </a:r>
                      <a:r>
                        <a:rPr lang="en-US" sz="3200" b="0" baseline="-25000">
                          <a:solidFill>
                            <a:schemeClr val="dk1"/>
                          </a:solidFill>
                          <a:latin typeface="Times New Roman"/>
                          <a:ea typeface="Times New Roman"/>
                          <a:cs typeface="Times New Roman"/>
                          <a:sym typeface="Times New Roman"/>
                        </a:rPr>
                        <a:t>3</a:t>
                      </a:r>
                      <a:r>
                        <a:rPr lang="en-US" sz="3200" b="0" baseline="30000">
                          <a:solidFill>
                            <a:schemeClr val="dk1"/>
                          </a:solidFill>
                          <a:latin typeface="Times New Roman"/>
                          <a:ea typeface="Times New Roman"/>
                          <a:cs typeface="Times New Roman"/>
                          <a:sym typeface="Times New Roman"/>
                        </a:rPr>
                        <a:t>-1-1 </a:t>
                      </a:r>
                      <a:r>
                        <a:rPr lang="en-US" sz="3200" b="0">
                          <a:solidFill>
                            <a:schemeClr val="dk1"/>
                          </a:solidFill>
                          <a:latin typeface="Times New Roman"/>
                          <a:ea typeface="Times New Roman"/>
                          <a:cs typeface="Times New Roman"/>
                          <a:sym typeface="Times New Roman"/>
                        </a:rPr>
                        <a:t> +  2Ag</a:t>
                      </a:r>
                      <a:r>
                        <a:rPr lang="en-US" sz="3200" b="0" baseline="30000">
                          <a:solidFill>
                            <a:schemeClr val="dk1"/>
                          </a:solidFill>
                          <a:latin typeface="Times New Roman"/>
                          <a:ea typeface="Times New Roman"/>
                          <a:cs typeface="Times New Roman"/>
                          <a:sym typeface="Times New Roman"/>
                        </a:rPr>
                        <a:t>0</a:t>
                      </a:r>
                      <a:endParaRPr sz="3200" b="0" baseline="3000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hMerge="1">
                  <a:txBody>
                    <a:bodyPr/>
                    <a:lstStyle/>
                    <a:p>
                      <a:endParaRPr lang="en-US"/>
                    </a:p>
                  </a:txBody>
                  <a:tcPr/>
                </a:tc>
                <a:extLst>
                  <a:ext uri="{0D108BD9-81ED-4DB2-BD59-A6C34878D82A}">
                    <a16:rowId xmlns:a16="http://schemas.microsoft.com/office/drawing/2014/main" val="10000"/>
                  </a:ext>
                </a:extLst>
              </a:tr>
              <a:tr h="303150">
                <a:tc>
                  <a:txBody>
                    <a:bodyPr/>
                    <a:lstStyle/>
                    <a:p>
                      <a:pPr marL="0" marR="0" lvl="0" indent="0" algn="ctr" rtl="0">
                        <a:spcBef>
                          <a:spcPts val="0"/>
                        </a:spcBef>
                        <a:spcAft>
                          <a:spcPts val="0"/>
                        </a:spcAft>
                        <a:buNone/>
                      </a:pPr>
                      <a:r>
                        <a:rPr lang="en-US" sz="2000" b="0">
                          <a:latin typeface="Times New Roman"/>
                          <a:ea typeface="Times New Roman"/>
                          <a:cs typeface="Times New Roman"/>
                          <a:sym typeface="Times New Roman"/>
                        </a:rPr>
                        <a:t>50</a:t>
                      </a:r>
                      <a:endParaRPr sz="2000" b="0">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r>
                        <a:rPr lang="en-US" sz="2000" b="0">
                          <a:latin typeface="Times New Roman"/>
                          <a:ea typeface="Times New Roman"/>
                          <a:cs typeface="Times New Roman"/>
                          <a:sym typeface="Times New Roman"/>
                        </a:rPr>
                        <a:t>Write the half reactions and the net ionic equation.</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691275">
                <a:tc gridSpan="2">
                  <a:txBody>
                    <a:bodyPr/>
                    <a:lstStyle/>
                    <a:p>
                      <a:pPr marL="0" marR="0" lvl="0" indent="0" algn="l" rtl="0">
                        <a:spcBef>
                          <a:spcPts val="0"/>
                        </a:spcBef>
                        <a:spcAft>
                          <a:spcPts val="0"/>
                        </a:spcAft>
                        <a:buNone/>
                      </a:pPr>
                      <a:r>
                        <a:rPr lang="en-US" sz="3600" b="0">
                          <a:solidFill>
                            <a:srgbClr val="FF0000"/>
                          </a:solidFill>
                          <a:latin typeface="Times New Roman"/>
                          <a:ea typeface="Times New Roman"/>
                          <a:cs typeface="Times New Roman"/>
                          <a:sym typeface="Times New Roman"/>
                        </a:rPr>
                        <a:t>½ OX         </a:t>
                      </a:r>
                      <a:r>
                        <a:rPr lang="en-US" sz="3600" b="0" i="0" u="none" strike="noStrike" cap="none">
                          <a:solidFill>
                            <a:srgbClr val="FF0000"/>
                          </a:solidFill>
                          <a:latin typeface="Times New Roman"/>
                          <a:ea typeface="Times New Roman"/>
                          <a:cs typeface="Times New Roman"/>
                          <a:sym typeface="Times New Roman"/>
                        </a:rPr>
                        <a:t>Cu</a:t>
                      </a:r>
                      <a:r>
                        <a:rPr lang="en-US" sz="3600" b="0" i="0" u="none" strike="noStrike" cap="none" baseline="30000">
                          <a:solidFill>
                            <a:srgbClr val="FF0000"/>
                          </a:solidFill>
                          <a:latin typeface="Times New Roman"/>
                          <a:ea typeface="Times New Roman"/>
                          <a:cs typeface="Times New Roman"/>
                          <a:sym typeface="Times New Roman"/>
                        </a:rPr>
                        <a:t>0</a:t>
                      </a:r>
                      <a:r>
                        <a:rPr lang="en-US" sz="3600" b="0" i="0" u="none" strike="noStrike" cap="none" baseline="-25000">
                          <a:solidFill>
                            <a:srgbClr val="FF0000"/>
                          </a:solidFill>
                          <a:latin typeface="Times New Roman"/>
                          <a:ea typeface="Times New Roman"/>
                          <a:cs typeface="Times New Roman"/>
                          <a:sym typeface="Times New Roman"/>
                        </a:rPr>
                        <a:t>  </a:t>
                      </a:r>
                      <a:r>
                        <a:rPr lang="en-US" sz="3600" b="0" i="0" u="none" strike="noStrike" cap="none">
                          <a:solidFill>
                            <a:srgbClr val="FF0000"/>
                          </a:solidFill>
                          <a:latin typeface="Times New Roman"/>
                          <a:ea typeface="Times New Roman"/>
                          <a:cs typeface="Times New Roman"/>
                          <a:sym typeface="Times New Roman"/>
                        </a:rPr>
                        <a:t>→  </a:t>
                      </a:r>
                      <a:r>
                        <a:rPr lang="en-US" sz="3600" b="0">
                          <a:solidFill>
                            <a:srgbClr val="FF0000"/>
                          </a:solidFill>
                          <a:latin typeface="Times New Roman"/>
                          <a:ea typeface="Times New Roman"/>
                          <a:cs typeface="Times New Roman"/>
                          <a:sym typeface="Times New Roman"/>
                        </a:rPr>
                        <a:t>Cu</a:t>
                      </a:r>
                      <a:r>
                        <a:rPr lang="en-US" sz="3600" b="0" baseline="30000">
                          <a:solidFill>
                            <a:srgbClr val="FF0000"/>
                          </a:solidFill>
                          <a:latin typeface="Times New Roman"/>
                          <a:ea typeface="Times New Roman"/>
                          <a:cs typeface="Times New Roman"/>
                          <a:sym typeface="Times New Roman"/>
                        </a:rPr>
                        <a:t>+2  </a:t>
                      </a:r>
                      <a:r>
                        <a:rPr lang="en-US" sz="3600" b="0">
                          <a:solidFill>
                            <a:srgbClr val="FF0000"/>
                          </a:solidFill>
                          <a:latin typeface="Times New Roman"/>
                          <a:ea typeface="Times New Roman"/>
                          <a:cs typeface="Times New Roman"/>
                          <a:sym typeface="Times New Roman"/>
                        </a:rPr>
                        <a:t> + 2e</a:t>
                      </a:r>
                      <a:r>
                        <a:rPr lang="en-US" sz="3600" b="0" baseline="30000">
                          <a:solidFill>
                            <a:srgbClr val="FF0000"/>
                          </a:solidFill>
                          <a:latin typeface="Times New Roman"/>
                          <a:ea typeface="Times New Roman"/>
                          <a:cs typeface="Times New Roman"/>
                          <a:sym typeface="Times New Roman"/>
                        </a:rPr>
                        <a:t>-</a:t>
                      </a:r>
                      <a:r>
                        <a:rPr lang="en-US" sz="3600" b="0">
                          <a:solidFill>
                            <a:srgbClr val="FF0000"/>
                          </a:solidFill>
                          <a:latin typeface="Times New Roman"/>
                          <a:ea typeface="Times New Roman"/>
                          <a:cs typeface="Times New Roman"/>
                          <a:sym typeface="Times New Roman"/>
                        </a:rPr>
                        <a:t> </a:t>
                      </a:r>
                      <a:endParaRPr sz="3600" b="0">
                        <a:solidFill>
                          <a:srgbClr val="FF0000"/>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EF3"/>
                    </a:solidFill>
                  </a:tcPr>
                </a:tc>
                <a:tc hMerge="1">
                  <a:txBody>
                    <a:bodyPr/>
                    <a:lstStyle/>
                    <a:p>
                      <a:endParaRPr lang="en-US"/>
                    </a:p>
                  </a:txBody>
                  <a:tcPr/>
                </a:tc>
                <a:extLst>
                  <a:ext uri="{0D108BD9-81ED-4DB2-BD59-A6C34878D82A}">
                    <a16:rowId xmlns:a16="http://schemas.microsoft.com/office/drawing/2014/main" val="10002"/>
                  </a:ext>
                </a:extLst>
              </a:tr>
              <a:tr h="729375">
                <a:tc gridSpan="2">
                  <a:txBody>
                    <a:bodyPr/>
                    <a:lstStyle/>
                    <a:p>
                      <a:pPr marL="0" marR="0" lvl="0" indent="0" algn="l" rtl="0">
                        <a:lnSpc>
                          <a:spcPct val="100000"/>
                        </a:lnSpc>
                        <a:spcBef>
                          <a:spcPts val="0"/>
                        </a:spcBef>
                        <a:spcAft>
                          <a:spcPts val="0"/>
                        </a:spcAft>
                        <a:buClr>
                          <a:srgbClr val="0000FF"/>
                        </a:buClr>
                        <a:buSzPts val="3600"/>
                        <a:buFont typeface="Times New Roman"/>
                        <a:buNone/>
                      </a:pPr>
                      <a:r>
                        <a:rPr lang="en-US" sz="3600" b="0">
                          <a:solidFill>
                            <a:srgbClr val="0000FF"/>
                          </a:solidFill>
                          <a:latin typeface="Times New Roman"/>
                          <a:ea typeface="Times New Roman"/>
                          <a:cs typeface="Times New Roman"/>
                          <a:sym typeface="Times New Roman"/>
                        </a:rPr>
                        <a:t>½ RED       2Ag</a:t>
                      </a:r>
                      <a:r>
                        <a:rPr lang="en-US" sz="3600" b="0" baseline="30000">
                          <a:solidFill>
                            <a:srgbClr val="0000FF"/>
                          </a:solidFill>
                          <a:latin typeface="Times New Roman"/>
                          <a:ea typeface="Times New Roman"/>
                          <a:cs typeface="Times New Roman"/>
                          <a:sym typeface="Times New Roman"/>
                        </a:rPr>
                        <a:t>+1  </a:t>
                      </a:r>
                      <a:r>
                        <a:rPr lang="en-US" sz="3600" b="0">
                          <a:solidFill>
                            <a:srgbClr val="0000FF"/>
                          </a:solidFill>
                          <a:latin typeface="Times New Roman"/>
                          <a:ea typeface="Times New Roman"/>
                          <a:cs typeface="Times New Roman"/>
                          <a:sym typeface="Times New Roman"/>
                        </a:rPr>
                        <a:t>+ 2e</a:t>
                      </a:r>
                      <a:r>
                        <a:rPr lang="en-US" sz="3600" b="0" baseline="30000">
                          <a:solidFill>
                            <a:srgbClr val="0000FF"/>
                          </a:solidFill>
                          <a:latin typeface="Times New Roman"/>
                          <a:ea typeface="Times New Roman"/>
                          <a:cs typeface="Times New Roman"/>
                          <a:sym typeface="Times New Roman"/>
                        </a:rPr>
                        <a:t>-</a:t>
                      </a:r>
                      <a:r>
                        <a:rPr lang="en-US" sz="3600" b="0">
                          <a:solidFill>
                            <a:srgbClr val="0000FF"/>
                          </a:solidFill>
                          <a:latin typeface="Times New Roman"/>
                          <a:ea typeface="Times New Roman"/>
                          <a:cs typeface="Times New Roman"/>
                          <a:sym typeface="Times New Roman"/>
                        </a:rPr>
                        <a:t> </a:t>
                      </a:r>
                      <a:r>
                        <a:rPr lang="en-US" sz="3600" b="0" i="0" u="none" strike="noStrike" cap="none">
                          <a:solidFill>
                            <a:srgbClr val="0000FF"/>
                          </a:solidFill>
                          <a:latin typeface="Times New Roman"/>
                          <a:ea typeface="Times New Roman"/>
                          <a:cs typeface="Times New Roman"/>
                          <a:sym typeface="Times New Roman"/>
                        </a:rPr>
                        <a:t>→  2Ag</a:t>
                      </a:r>
                      <a:r>
                        <a:rPr lang="en-US" sz="3600" b="0" i="0" u="none" strike="noStrike" cap="none" baseline="30000">
                          <a:solidFill>
                            <a:srgbClr val="0000FF"/>
                          </a:solidFill>
                          <a:latin typeface="Times New Roman"/>
                          <a:ea typeface="Times New Roman"/>
                          <a:cs typeface="Times New Roman"/>
                          <a:sym typeface="Times New Roman"/>
                        </a:rPr>
                        <a:t>0</a:t>
                      </a:r>
                      <a:endParaRPr sz="3600" b="0">
                        <a:solidFill>
                          <a:srgbClr val="0000FF"/>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EF3"/>
                    </a:solidFill>
                  </a:tcPr>
                </a:tc>
                <a:tc hMerge="1">
                  <a:txBody>
                    <a:bodyPr/>
                    <a:lstStyle/>
                    <a:p>
                      <a:endParaRPr lang="en-US"/>
                    </a:p>
                  </a:txBody>
                  <a:tcPr/>
                </a:tc>
                <a:extLst>
                  <a:ext uri="{0D108BD9-81ED-4DB2-BD59-A6C34878D82A}">
                    <a16:rowId xmlns:a16="http://schemas.microsoft.com/office/drawing/2014/main" val="10003"/>
                  </a:ext>
                </a:extLst>
              </a:tr>
              <a:tr h="844100">
                <a:tc gridSpan="2">
                  <a:txBody>
                    <a:bodyPr/>
                    <a:lstStyle/>
                    <a:p>
                      <a:pPr marL="0" marR="0" lvl="0" indent="0" algn="l" rtl="0">
                        <a:lnSpc>
                          <a:spcPct val="100000"/>
                        </a:lnSpc>
                        <a:spcBef>
                          <a:spcPts val="0"/>
                        </a:spcBef>
                        <a:spcAft>
                          <a:spcPts val="0"/>
                        </a:spcAft>
                        <a:buClr>
                          <a:schemeClr val="dk1"/>
                        </a:buClr>
                        <a:buSzPts val="3600"/>
                        <a:buFont typeface="Times New Roman"/>
                        <a:buNone/>
                      </a:pPr>
                      <a:r>
                        <a:rPr lang="en-US" sz="3600" b="0">
                          <a:latin typeface="Times New Roman"/>
                          <a:ea typeface="Times New Roman"/>
                          <a:cs typeface="Times New Roman"/>
                          <a:sym typeface="Times New Roman"/>
                        </a:rPr>
                        <a:t>NET            </a:t>
                      </a:r>
                      <a:r>
                        <a:rPr lang="en-US" sz="3600" b="0" i="0" u="none" strike="noStrike" cap="none">
                          <a:solidFill>
                            <a:srgbClr val="000000"/>
                          </a:solidFill>
                          <a:latin typeface="Times New Roman"/>
                          <a:ea typeface="Times New Roman"/>
                          <a:cs typeface="Times New Roman"/>
                          <a:sym typeface="Times New Roman"/>
                        </a:rPr>
                        <a:t>Cu</a:t>
                      </a:r>
                      <a:r>
                        <a:rPr lang="en-US" sz="3600" b="0" i="0" u="none" strike="noStrike" cap="none" baseline="30000">
                          <a:solidFill>
                            <a:srgbClr val="000000"/>
                          </a:solidFill>
                          <a:latin typeface="Times New Roman"/>
                          <a:ea typeface="Times New Roman"/>
                          <a:cs typeface="Times New Roman"/>
                          <a:sym typeface="Times New Roman"/>
                        </a:rPr>
                        <a:t>0  </a:t>
                      </a:r>
                      <a:r>
                        <a:rPr lang="en-US" sz="3600" b="0">
                          <a:latin typeface="Times New Roman"/>
                          <a:ea typeface="Times New Roman"/>
                          <a:cs typeface="Times New Roman"/>
                          <a:sym typeface="Times New Roman"/>
                        </a:rPr>
                        <a:t>+</a:t>
                      </a:r>
                      <a:r>
                        <a:rPr lang="en-US" sz="3600" b="0" i="0" u="none" strike="noStrike" cap="none" baseline="-25000">
                          <a:solidFill>
                            <a:srgbClr val="000000"/>
                          </a:solidFill>
                          <a:latin typeface="Times New Roman"/>
                          <a:ea typeface="Times New Roman"/>
                          <a:cs typeface="Times New Roman"/>
                          <a:sym typeface="Times New Roman"/>
                        </a:rPr>
                        <a:t>  </a:t>
                      </a:r>
                      <a:r>
                        <a:rPr lang="en-US" sz="3600" b="0" i="0" u="none" strike="noStrike" cap="none">
                          <a:solidFill>
                            <a:srgbClr val="000000"/>
                          </a:solidFill>
                          <a:latin typeface="Times New Roman"/>
                          <a:ea typeface="Times New Roman"/>
                          <a:cs typeface="Times New Roman"/>
                          <a:sym typeface="Times New Roman"/>
                        </a:rPr>
                        <a:t>2Ag</a:t>
                      </a:r>
                      <a:r>
                        <a:rPr lang="en-US" sz="3600" b="0" baseline="30000">
                          <a:latin typeface="Times New Roman"/>
                          <a:ea typeface="Times New Roman"/>
                          <a:cs typeface="Times New Roman"/>
                          <a:sym typeface="Times New Roman"/>
                        </a:rPr>
                        <a:t>+1  </a:t>
                      </a:r>
                      <a:r>
                        <a:rPr lang="en-US" sz="3600" b="0">
                          <a:latin typeface="Times New Roman"/>
                          <a:ea typeface="Times New Roman"/>
                          <a:cs typeface="Times New Roman"/>
                          <a:sym typeface="Times New Roman"/>
                        </a:rPr>
                        <a:t> </a:t>
                      </a:r>
                      <a:r>
                        <a:rPr lang="en-US" sz="3600" b="0" i="0" u="none" strike="noStrike" cap="none">
                          <a:solidFill>
                            <a:srgbClr val="000000"/>
                          </a:solidFill>
                          <a:latin typeface="Times New Roman"/>
                          <a:ea typeface="Times New Roman"/>
                          <a:cs typeface="Times New Roman"/>
                          <a:sym typeface="Times New Roman"/>
                        </a:rPr>
                        <a:t>→ </a:t>
                      </a:r>
                      <a:r>
                        <a:rPr lang="en-US" sz="3600" b="0">
                          <a:latin typeface="Times New Roman"/>
                          <a:ea typeface="Times New Roman"/>
                          <a:cs typeface="Times New Roman"/>
                          <a:sym typeface="Times New Roman"/>
                        </a:rPr>
                        <a:t>Cu</a:t>
                      </a:r>
                      <a:r>
                        <a:rPr lang="en-US" sz="3600" b="0" baseline="30000">
                          <a:latin typeface="Times New Roman"/>
                          <a:ea typeface="Times New Roman"/>
                          <a:cs typeface="Times New Roman"/>
                          <a:sym typeface="Times New Roman"/>
                        </a:rPr>
                        <a:t>+2  </a:t>
                      </a:r>
                      <a:r>
                        <a:rPr lang="en-US" sz="3600" b="0">
                          <a:latin typeface="Times New Roman"/>
                          <a:ea typeface="Times New Roman"/>
                          <a:cs typeface="Times New Roman"/>
                          <a:sym typeface="Times New Roman"/>
                        </a:rPr>
                        <a:t>+ 2Ag</a:t>
                      </a:r>
                      <a:r>
                        <a:rPr lang="en-US" sz="3600" b="0" i="0" u="none" strike="noStrike" cap="none" baseline="30000">
                          <a:solidFill>
                            <a:srgbClr val="000000"/>
                          </a:solidFill>
                          <a:latin typeface="Times New Roman"/>
                          <a:ea typeface="Times New Roman"/>
                          <a:cs typeface="Times New Roman"/>
                          <a:sym typeface="Times New Roman"/>
                        </a:rPr>
                        <a:t>0</a:t>
                      </a:r>
                      <a:endParaRPr sz="3600" b="0">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EF3"/>
                    </a:solidFill>
                  </a:tcPr>
                </a:tc>
                <a:tc hMerge="1">
                  <a:txBody>
                    <a:bodyPr/>
                    <a:lstStyle/>
                    <a:p>
                      <a:endParaRPr lang="en-US"/>
                    </a:p>
                  </a:txBody>
                  <a:tcPr/>
                </a:tc>
                <a:extLst>
                  <a:ext uri="{0D108BD9-81ED-4DB2-BD59-A6C34878D82A}">
                    <a16:rowId xmlns:a16="http://schemas.microsoft.com/office/drawing/2014/main" val="10004"/>
                  </a:ext>
                </a:extLst>
              </a:tr>
            </a:tbl>
          </a:graphicData>
        </a:graphic>
      </p:graphicFrame>
      <p:graphicFrame>
        <p:nvGraphicFramePr>
          <p:cNvPr id="1368" name="Google Shape;1368;p28"/>
          <p:cNvGraphicFramePr/>
          <p:nvPr/>
        </p:nvGraphicFramePr>
        <p:xfrm>
          <a:off x="0" y="3429000"/>
          <a:ext cx="9144000" cy="3429000"/>
        </p:xfrm>
        <a:graphic>
          <a:graphicData uri="http://schemas.openxmlformats.org/drawingml/2006/table">
            <a:tbl>
              <a:tblPr firstRow="1" bandRow="1">
                <a:noFill/>
                <a:tableStyleId>{5FB909D3-0342-433C-B03B-212B399BE42C}</a:tableStyleId>
              </a:tblPr>
              <a:tblGrid>
                <a:gridCol w="838200">
                  <a:extLst>
                    <a:ext uri="{9D8B030D-6E8A-4147-A177-3AD203B41FA5}">
                      <a16:colId xmlns:a16="http://schemas.microsoft.com/office/drawing/2014/main" val="20000"/>
                    </a:ext>
                  </a:extLst>
                </a:gridCol>
                <a:gridCol w="8305800">
                  <a:extLst>
                    <a:ext uri="{9D8B030D-6E8A-4147-A177-3AD203B41FA5}">
                      <a16:colId xmlns:a16="http://schemas.microsoft.com/office/drawing/2014/main" val="20001"/>
                    </a:ext>
                  </a:extLst>
                </a:gridCol>
              </a:tblGrid>
              <a:tr h="1143000">
                <a:tc>
                  <a:txBody>
                    <a:bodyPr/>
                    <a:lstStyle/>
                    <a:p>
                      <a:pPr marL="0" marR="0" lvl="0" indent="0" algn="ctr" rtl="0">
                        <a:spcBef>
                          <a:spcPts val="0"/>
                        </a:spcBef>
                        <a:spcAft>
                          <a:spcPts val="0"/>
                        </a:spcAft>
                        <a:buNone/>
                      </a:pPr>
                      <a:r>
                        <a:rPr lang="en-US" sz="2800" b="0">
                          <a:solidFill>
                            <a:schemeClr val="dk1"/>
                          </a:solidFill>
                          <a:latin typeface="Times New Roman"/>
                          <a:ea typeface="Times New Roman"/>
                          <a:cs typeface="Times New Roman"/>
                          <a:sym typeface="Times New Roman"/>
                        </a:rPr>
                        <a:t>51</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4000" b="0">
                          <a:solidFill>
                            <a:schemeClr val="dk1"/>
                          </a:solidFill>
                          <a:latin typeface="Times New Roman"/>
                          <a:ea typeface="Times New Roman"/>
                          <a:cs typeface="Times New Roman"/>
                          <a:sym typeface="Times New Roman"/>
                        </a:rPr>
                        <a:t>What species is oxidized?</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1143000">
                <a:tc>
                  <a:txBody>
                    <a:bodyPr/>
                    <a:lstStyle/>
                    <a:p>
                      <a:pPr marL="0" marR="0" lvl="0" indent="0" algn="ctr" rtl="0">
                        <a:spcBef>
                          <a:spcPts val="0"/>
                        </a:spcBef>
                        <a:spcAft>
                          <a:spcPts val="0"/>
                        </a:spcAft>
                        <a:buNone/>
                      </a:pPr>
                      <a:r>
                        <a:rPr lang="en-US" sz="2800" b="0">
                          <a:solidFill>
                            <a:schemeClr val="dk1"/>
                          </a:solidFill>
                          <a:latin typeface="Times New Roman"/>
                          <a:ea typeface="Times New Roman"/>
                          <a:cs typeface="Times New Roman"/>
                          <a:sym typeface="Times New Roman"/>
                        </a:rPr>
                        <a:t>52</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4000" b="0">
                          <a:solidFill>
                            <a:schemeClr val="dk1"/>
                          </a:solidFill>
                          <a:latin typeface="Times New Roman"/>
                          <a:ea typeface="Times New Roman"/>
                          <a:cs typeface="Times New Roman"/>
                          <a:sym typeface="Times New Roman"/>
                        </a:rPr>
                        <a:t>What species is reduced?</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143000">
                <a:tc>
                  <a:txBody>
                    <a:bodyPr/>
                    <a:lstStyle/>
                    <a:p>
                      <a:pPr marL="0" marR="0" lvl="0" indent="0" algn="ctr" rtl="0">
                        <a:spcBef>
                          <a:spcPts val="0"/>
                        </a:spcBef>
                        <a:spcAft>
                          <a:spcPts val="0"/>
                        </a:spcAft>
                        <a:buNone/>
                      </a:pPr>
                      <a:r>
                        <a:rPr lang="en-US" sz="2800" b="0">
                          <a:solidFill>
                            <a:schemeClr val="dk1"/>
                          </a:solidFill>
                          <a:latin typeface="Times New Roman"/>
                          <a:ea typeface="Times New Roman"/>
                          <a:cs typeface="Times New Roman"/>
                          <a:sym typeface="Times New Roman"/>
                        </a:rPr>
                        <a:t>53</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4000" b="0">
                          <a:solidFill>
                            <a:schemeClr val="dk1"/>
                          </a:solidFill>
                          <a:latin typeface="Times New Roman"/>
                          <a:ea typeface="Times New Roman"/>
                          <a:cs typeface="Times New Roman"/>
                          <a:sym typeface="Times New Roman"/>
                        </a:rPr>
                        <a:t>What is the spectator ion?</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72"/>
        <p:cNvGrpSpPr/>
        <p:nvPr/>
      </p:nvGrpSpPr>
      <p:grpSpPr>
        <a:xfrm>
          <a:off x="0" y="0"/>
          <a:ext cx="0" cy="0"/>
          <a:chOff x="0" y="0"/>
          <a:chExt cx="0" cy="0"/>
        </a:xfrm>
      </p:grpSpPr>
      <p:graphicFrame>
        <p:nvGraphicFramePr>
          <p:cNvPr id="1373" name="Google Shape;1373;p29"/>
          <p:cNvGraphicFramePr/>
          <p:nvPr/>
        </p:nvGraphicFramePr>
        <p:xfrm>
          <a:off x="0" y="1"/>
          <a:ext cx="3000000" cy="3000000"/>
        </p:xfrm>
        <a:graphic>
          <a:graphicData uri="http://schemas.openxmlformats.org/drawingml/2006/table">
            <a:tbl>
              <a:tblPr firstRow="1" bandRow="1">
                <a:noFill/>
                <a:tableStyleId>{5FB909D3-0342-433C-B03B-212B399BE42C}</a:tableStyleId>
              </a:tblPr>
              <a:tblGrid>
                <a:gridCol w="533400">
                  <a:extLst>
                    <a:ext uri="{9D8B030D-6E8A-4147-A177-3AD203B41FA5}">
                      <a16:colId xmlns:a16="http://schemas.microsoft.com/office/drawing/2014/main" val="20000"/>
                    </a:ext>
                  </a:extLst>
                </a:gridCol>
                <a:gridCol w="8610600">
                  <a:extLst>
                    <a:ext uri="{9D8B030D-6E8A-4147-A177-3AD203B41FA5}">
                      <a16:colId xmlns:a16="http://schemas.microsoft.com/office/drawing/2014/main" val="20001"/>
                    </a:ext>
                  </a:extLst>
                </a:gridCol>
              </a:tblGrid>
              <a:tr h="632500">
                <a:tc gridSpan="2">
                  <a:txBody>
                    <a:bodyPr/>
                    <a:lstStyle/>
                    <a:p>
                      <a:pPr marL="0" marR="0" lvl="0" indent="0" algn="ctr" rtl="0">
                        <a:spcBef>
                          <a:spcPts val="0"/>
                        </a:spcBef>
                        <a:spcAft>
                          <a:spcPts val="0"/>
                        </a:spcAft>
                        <a:buNone/>
                      </a:pPr>
                      <a:r>
                        <a:rPr lang="en-US" sz="3200" b="0">
                          <a:solidFill>
                            <a:schemeClr val="dk1"/>
                          </a:solidFill>
                          <a:latin typeface="Times New Roman"/>
                          <a:ea typeface="Times New Roman"/>
                          <a:cs typeface="Times New Roman"/>
                          <a:sym typeface="Times New Roman"/>
                        </a:rPr>
                        <a:t>2Ag</a:t>
                      </a:r>
                      <a:r>
                        <a:rPr lang="en-US" sz="3200" b="0" baseline="30000">
                          <a:solidFill>
                            <a:schemeClr val="dk1"/>
                          </a:solidFill>
                          <a:latin typeface="Times New Roman"/>
                          <a:ea typeface="Times New Roman"/>
                          <a:cs typeface="Times New Roman"/>
                          <a:sym typeface="Times New Roman"/>
                        </a:rPr>
                        <a:t>+1+1</a:t>
                      </a:r>
                      <a:r>
                        <a:rPr lang="en-US" sz="3200" b="0">
                          <a:solidFill>
                            <a:schemeClr val="dk1"/>
                          </a:solidFill>
                          <a:latin typeface="Times New Roman"/>
                          <a:ea typeface="Times New Roman"/>
                          <a:cs typeface="Times New Roman"/>
                          <a:sym typeface="Times New Roman"/>
                        </a:rPr>
                        <a:t>NO</a:t>
                      </a:r>
                      <a:r>
                        <a:rPr lang="en-US" sz="3200" b="0" baseline="-25000">
                          <a:solidFill>
                            <a:schemeClr val="dk1"/>
                          </a:solidFill>
                          <a:latin typeface="Times New Roman"/>
                          <a:ea typeface="Times New Roman"/>
                          <a:cs typeface="Times New Roman"/>
                          <a:sym typeface="Times New Roman"/>
                        </a:rPr>
                        <a:t>3</a:t>
                      </a:r>
                      <a:r>
                        <a:rPr lang="en-US" sz="3200" b="0" baseline="30000">
                          <a:solidFill>
                            <a:schemeClr val="dk1"/>
                          </a:solidFill>
                          <a:latin typeface="Times New Roman"/>
                          <a:ea typeface="Times New Roman"/>
                          <a:cs typeface="Times New Roman"/>
                          <a:sym typeface="Times New Roman"/>
                        </a:rPr>
                        <a:t>-1-1</a:t>
                      </a:r>
                      <a:r>
                        <a:rPr lang="en-US" sz="3200" b="0">
                          <a:solidFill>
                            <a:schemeClr val="dk1"/>
                          </a:solidFill>
                          <a:latin typeface="Times New Roman"/>
                          <a:ea typeface="Times New Roman"/>
                          <a:cs typeface="Times New Roman"/>
                          <a:sym typeface="Times New Roman"/>
                        </a:rPr>
                        <a:t>  + Cu</a:t>
                      </a:r>
                      <a:r>
                        <a:rPr lang="en-US" sz="3200" b="0" baseline="30000">
                          <a:solidFill>
                            <a:schemeClr val="dk1"/>
                          </a:solidFill>
                          <a:latin typeface="Times New Roman"/>
                          <a:ea typeface="Times New Roman"/>
                          <a:cs typeface="Times New Roman"/>
                          <a:sym typeface="Times New Roman"/>
                        </a:rPr>
                        <a:t>0</a:t>
                      </a:r>
                      <a:r>
                        <a:rPr lang="en-US" sz="3200" b="0" baseline="-25000">
                          <a:solidFill>
                            <a:schemeClr val="dk1"/>
                          </a:solidFill>
                          <a:latin typeface="Times New Roman"/>
                          <a:ea typeface="Times New Roman"/>
                          <a:cs typeface="Times New Roman"/>
                          <a:sym typeface="Times New Roman"/>
                        </a:rPr>
                        <a:t>  </a:t>
                      </a:r>
                      <a:r>
                        <a:rPr lang="en-US" sz="3200" b="0">
                          <a:solidFill>
                            <a:schemeClr val="dk1"/>
                          </a:solidFill>
                          <a:latin typeface="Times New Roman"/>
                          <a:ea typeface="Times New Roman"/>
                          <a:cs typeface="Times New Roman"/>
                          <a:sym typeface="Times New Roman"/>
                        </a:rPr>
                        <a:t>→ Cu</a:t>
                      </a:r>
                      <a:r>
                        <a:rPr lang="en-US" sz="3200" b="0" baseline="30000">
                          <a:solidFill>
                            <a:schemeClr val="dk1"/>
                          </a:solidFill>
                          <a:latin typeface="Times New Roman"/>
                          <a:ea typeface="Times New Roman"/>
                          <a:cs typeface="Times New Roman"/>
                          <a:sym typeface="Times New Roman"/>
                        </a:rPr>
                        <a:t>+2  </a:t>
                      </a:r>
                      <a:r>
                        <a:rPr lang="en-US" sz="3200" b="0">
                          <a:solidFill>
                            <a:schemeClr val="dk1"/>
                          </a:solidFill>
                          <a:latin typeface="Times New Roman"/>
                          <a:ea typeface="Times New Roman"/>
                          <a:cs typeface="Times New Roman"/>
                          <a:sym typeface="Times New Roman"/>
                        </a:rPr>
                        <a:t>2NO</a:t>
                      </a:r>
                      <a:r>
                        <a:rPr lang="en-US" sz="3200" b="0" baseline="-25000">
                          <a:solidFill>
                            <a:schemeClr val="dk1"/>
                          </a:solidFill>
                          <a:latin typeface="Times New Roman"/>
                          <a:ea typeface="Times New Roman"/>
                          <a:cs typeface="Times New Roman"/>
                          <a:sym typeface="Times New Roman"/>
                        </a:rPr>
                        <a:t>3</a:t>
                      </a:r>
                      <a:r>
                        <a:rPr lang="en-US" sz="3200" b="0" baseline="30000">
                          <a:solidFill>
                            <a:schemeClr val="dk1"/>
                          </a:solidFill>
                          <a:latin typeface="Times New Roman"/>
                          <a:ea typeface="Times New Roman"/>
                          <a:cs typeface="Times New Roman"/>
                          <a:sym typeface="Times New Roman"/>
                        </a:rPr>
                        <a:t>-1-1 </a:t>
                      </a:r>
                      <a:r>
                        <a:rPr lang="en-US" sz="3200" b="0">
                          <a:solidFill>
                            <a:schemeClr val="dk1"/>
                          </a:solidFill>
                          <a:latin typeface="Times New Roman"/>
                          <a:ea typeface="Times New Roman"/>
                          <a:cs typeface="Times New Roman"/>
                          <a:sym typeface="Times New Roman"/>
                        </a:rPr>
                        <a:t> +  2Ag</a:t>
                      </a:r>
                      <a:r>
                        <a:rPr lang="en-US" sz="3200" b="0" baseline="30000">
                          <a:solidFill>
                            <a:schemeClr val="dk1"/>
                          </a:solidFill>
                          <a:latin typeface="Times New Roman"/>
                          <a:ea typeface="Times New Roman"/>
                          <a:cs typeface="Times New Roman"/>
                          <a:sym typeface="Times New Roman"/>
                        </a:rPr>
                        <a:t>0</a:t>
                      </a:r>
                      <a:endParaRPr sz="3200" b="0" baseline="30000">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hMerge="1">
                  <a:txBody>
                    <a:bodyPr/>
                    <a:lstStyle/>
                    <a:p>
                      <a:endParaRPr lang="en-US"/>
                    </a:p>
                  </a:txBody>
                  <a:tcPr/>
                </a:tc>
                <a:extLst>
                  <a:ext uri="{0D108BD9-81ED-4DB2-BD59-A6C34878D82A}">
                    <a16:rowId xmlns:a16="http://schemas.microsoft.com/office/drawing/2014/main" val="10000"/>
                  </a:ext>
                </a:extLst>
              </a:tr>
              <a:tr h="303150">
                <a:tc>
                  <a:txBody>
                    <a:bodyPr/>
                    <a:lstStyle/>
                    <a:p>
                      <a:pPr marL="0" marR="0" lvl="0" indent="0" algn="ctr" rtl="0">
                        <a:spcBef>
                          <a:spcPts val="0"/>
                        </a:spcBef>
                        <a:spcAft>
                          <a:spcPts val="0"/>
                        </a:spcAft>
                        <a:buNone/>
                      </a:pPr>
                      <a:r>
                        <a:rPr lang="en-US" sz="2000" b="0">
                          <a:latin typeface="Times New Roman"/>
                          <a:ea typeface="Times New Roman"/>
                          <a:cs typeface="Times New Roman"/>
                          <a:sym typeface="Times New Roman"/>
                        </a:rPr>
                        <a:t>50</a:t>
                      </a:r>
                      <a:endParaRPr sz="2000" b="0">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r>
                        <a:rPr lang="en-US" sz="2000" b="0">
                          <a:latin typeface="Times New Roman"/>
                          <a:ea typeface="Times New Roman"/>
                          <a:cs typeface="Times New Roman"/>
                          <a:sym typeface="Times New Roman"/>
                        </a:rPr>
                        <a:t>Write the half reactions and the net ionic equation.</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691275">
                <a:tc gridSpan="2">
                  <a:txBody>
                    <a:bodyPr/>
                    <a:lstStyle/>
                    <a:p>
                      <a:pPr marL="0" marR="0" lvl="0" indent="0" algn="l" rtl="0">
                        <a:spcBef>
                          <a:spcPts val="0"/>
                        </a:spcBef>
                        <a:spcAft>
                          <a:spcPts val="0"/>
                        </a:spcAft>
                        <a:buNone/>
                      </a:pPr>
                      <a:r>
                        <a:rPr lang="en-US" sz="3600" b="0">
                          <a:solidFill>
                            <a:srgbClr val="FF0000"/>
                          </a:solidFill>
                          <a:latin typeface="Times New Roman"/>
                          <a:ea typeface="Times New Roman"/>
                          <a:cs typeface="Times New Roman"/>
                          <a:sym typeface="Times New Roman"/>
                        </a:rPr>
                        <a:t>½ OX         </a:t>
                      </a:r>
                      <a:r>
                        <a:rPr lang="en-US" sz="3600" b="0" i="0" u="none" strike="noStrike" cap="none">
                          <a:solidFill>
                            <a:srgbClr val="FF0000"/>
                          </a:solidFill>
                          <a:latin typeface="Times New Roman"/>
                          <a:ea typeface="Times New Roman"/>
                          <a:cs typeface="Times New Roman"/>
                          <a:sym typeface="Times New Roman"/>
                        </a:rPr>
                        <a:t>Cu</a:t>
                      </a:r>
                      <a:r>
                        <a:rPr lang="en-US" sz="3600" b="0" i="0" u="none" strike="noStrike" cap="none" baseline="30000">
                          <a:solidFill>
                            <a:srgbClr val="FF0000"/>
                          </a:solidFill>
                          <a:latin typeface="Times New Roman"/>
                          <a:ea typeface="Times New Roman"/>
                          <a:cs typeface="Times New Roman"/>
                          <a:sym typeface="Times New Roman"/>
                        </a:rPr>
                        <a:t>0</a:t>
                      </a:r>
                      <a:r>
                        <a:rPr lang="en-US" sz="3600" b="0" i="0" u="none" strike="noStrike" cap="none" baseline="-25000">
                          <a:solidFill>
                            <a:srgbClr val="FF0000"/>
                          </a:solidFill>
                          <a:latin typeface="Times New Roman"/>
                          <a:ea typeface="Times New Roman"/>
                          <a:cs typeface="Times New Roman"/>
                          <a:sym typeface="Times New Roman"/>
                        </a:rPr>
                        <a:t>  </a:t>
                      </a:r>
                      <a:r>
                        <a:rPr lang="en-US" sz="3600" b="0" i="0" u="none" strike="noStrike" cap="none">
                          <a:solidFill>
                            <a:srgbClr val="FF0000"/>
                          </a:solidFill>
                          <a:latin typeface="Times New Roman"/>
                          <a:ea typeface="Times New Roman"/>
                          <a:cs typeface="Times New Roman"/>
                          <a:sym typeface="Times New Roman"/>
                        </a:rPr>
                        <a:t>→  </a:t>
                      </a:r>
                      <a:r>
                        <a:rPr lang="en-US" sz="3600" b="0">
                          <a:solidFill>
                            <a:srgbClr val="FF0000"/>
                          </a:solidFill>
                          <a:latin typeface="Times New Roman"/>
                          <a:ea typeface="Times New Roman"/>
                          <a:cs typeface="Times New Roman"/>
                          <a:sym typeface="Times New Roman"/>
                        </a:rPr>
                        <a:t>Cu</a:t>
                      </a:r>
                      <a:r>
                        <a:rPr lang="en-US" sz="3600" b="0" baseline="30000">
                          <a:solidFill>
                            <a:srgbClr val="FF0000"/>
                          </a:solidFill>
                          <a:latin typeface="Times New Roman"/>
                          <a:ea typeface="Times New Roman"/>
                          <a:cs typeface="Times New Roman"/>
                          <a:sym typeface="Times New Roman"/>
                        </a:rPr>
                        <a:t>+2  </a:t>
                      </a:r>
                      <a:r>
                        <a:rPr lang="en-US" sz="3600" b="0">
                          <a:solidFill>
                            <a:srgbClr val="FF0000"/>
                          </a:solidFill>
                          <a:latin typeface="Times New Roman"/>
                          <a:ea typeface="Times New Roman"/>
                          <a:cs typeface="Times New Roman"/>
                          <a:sym typeface="Times New Roman"/>
                        </a:rPr>
                        <a:t> + 2e</a:t>
                      </a:r>
                      <a:r>
                        <a:rPr lang="en-US" sz="3600" b="0" baseline="30000">
                          <a:solidFill>
                            <a:srgbClr val="FF0000"/>
                          </a:solidFill>
                          <a:latin typeface="Times New Roman"/>
                          <a:ea typeface="Times New Roman"/>
                          <a:cs typeface="Times New Roman"/>
                          <a:sym typeface="Times New Roman"/>
                        </a:rPr>
                        <a:t>-</a:t>
                      </a:r>
                      <a:r>
                        <a:rPr lang="en-US" sz="3600" b="0">
                          <a:solidFill>
                            <a:srgbClr val="FF0000"/>
                          </a:solidFill>
                          <a:latin typeface="Times New Roman"/>
                          <a:ea typeface="Times New Roman"/>
                          <a:cs typeface="Times New Roman"/>
                          <a:sym typeface="Times New Roman"/>
                        </a:rPr>
                        <a:t> </a:t>
                      </a:r>
                      <a:endParaRPr sz="3600" b="0">
                        <a:solidFill>
                          <a:srgbClr val="FF0000"/>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EF3"/>
                    </a:solidFill>
                  </a:tcPr>
                </a:tc>
                <a:tc hMerge="1">
                  <a:txBody>
                    <a:bodyPr/>
                    <a:lstStyle/>
                    <a:p>
                      <a:endParaRPr lang="en-US"/>
                    </a:p>
                  </a:txBody>
                  <a:tcPr/>
                </a:tc>
                <a:extLst>
                  <a:ext uri="{0D108BD9-81ED-4DB2-BD59-A6C34878D82A}">
                    <a16:rowId xmlns:a16="http://schemas.microsoft.com/office/drawing/2014/main" val="10002"/>
                  </a:ext>
                </a:extLst>
              </a:tr>
              <a:tr h="729375">
                <a:tc gridSpan="2">
                  <a:txBody>
                    <a:bodyPr/>
                    <a:lstStyle/>
                    <a:p>
                      <a:pPr marL="0" marR="0" lvl="0" indent="0" algn="l" rtl="0">
                        <a:lnSpc>
                          <a:spcPct val="100000"/>
                        </a:lnSpc>
                        <a:spcBef>
                          <a:spcPts val="0"/>
                        </a:spcBef>
                        <a:spcAft>
                          <a:spcPts val="0"/>
                        </a:spcAft>
                        <a:buClr>
                          <a:srgbClr val="0000FF"/>
                        </a:buClr>
                        <a:buSzPts val="3600"/>
                        <a:buFont typeface="Times New Roman"/>
                        <a:buNone/>
                      </a:pPr>
                      <a:r>
                        <a:rPr lang="en-US" sz="3600" b="0">
                          <a:solidFill>
                            <a:srgbClr val="0000FF"/>
                          </a:solidFill>
                          <a:latin typeface="Times New Roman"/>
                          <a:ea typeface="Times New Roman"/>
                          <a:cs typeface="Times New Roman"/>
                          <a:sym typeface="Times New Roman"/>
                        </a:rPr>
                        <a:t>½ RED       2Ag</a:t>
                      </a:r>
                      <a:r>
                        <a:rPr lang="en-US" sz="3600" b="0" baseline="30000">
                          <a:solidFill>
                            <a:srgbClr val="0000FF"/>
                          </a:solidFill>
                          <a:latin typeface="Times New Roman"/>
                          <a:ea typeface="Times New Roman"/>
                          <a:cs typeface="Times New Roman"/>
                          <a:sym typeface="Times New Roman"/>
                        </a:rPr>
                        <a:t>+1  </a:t>
                      </a:r>
                      <a:r>
                        <a:rPr lang="en-US" sz="3600" b="0">
                          <a:solidFill>
                            <a:srgbClr val="0000FF"/>
                          </a:solidFill>
                          <a:latin typeface="Times New Roman"/>
                          <a:ea typeface="Times New Roman"/>
                          <a:cs typeface="Times New Roman"/>
                          <a:sym typeface="Times New Roman"/>
                        </a:rPr>
                        <a:t>+ 2e</a:t>
                      </a:r>
                      <a:r>
                        <a:rPr lang="en-US" sz="3600" b="0" baseline="30000">
                          <a:solidFill>
                            <a:srgbClr val="0000FF"/>
                          </a:solidFill>
                          <a:latin typeface="Times New Roman"/>
                          <a:ea typeface="Times New Roman"/>
                          <a:cs typeface="Times New Roman"/>
                          <a:sym typeface="Times New Roman"/>
                        </a:rPr>
                        <a:t>-</a:t>
                      </a:r>
                      <a:r>
                        <a:rPr lang="en-US" sz="3600" b="0">
                          <a:solidFill>
                            <a:srgbClr val="0000FF"/>
                          </a:solidFill>
                          <a:latin typeface="Times New Roman"/>
                          <a:ea typeface="Times New Roman"/>
                          <a:cs typeface="Times New Roman"/>
                          <a:sym typeface="Times New Roman"/>
                        </a:rPr>
                        <a:t> </a:t>
                      </a:r>
                      <a:r>
                        <a:rPr lang="en-US" sz="3600" b="0" i="0" u="none" strike="noStrike" cap="none">
                          <a:solidFill>
                            <a:srgbClr val="0000FF"/>
                          </a:solidFill>
                          <a:latin typeface="Times New Roman"/>
                          <a:ea typeface="Times New Roman"/>
                          <a:cs typeface="Times New Roman"/>
                          <a:sym typeface="Times New Roman"/>
                        </a:rPr>
                        <a:t>→  2Ag</a:t>
                      </a:r>
                      <a:r>
                        <a:rPr lang="en-US" sz="3600" b="0" i="0" u="none" strike="noStrike" cap="none" baseline="30000">
                          <a:solidFill>
                            <a:srgbClr val="0000FF"/>
                          </a:solidFill>
                          <a:latin typeface="Times New Roman"/>
                          <a:ea typeface="Times New Roman"/>
                          <a:cs typeface="Times New Roman"/>
                          <a:sym typeface="Times New Roman"/>
                        </a:rPr>
                        <a:t>0</a:t>
                      </a:r>
                      <a:endParaRPr sz="3600" b="0">
                        <a:solidFill>
                          <a:srgbClr val="0000FF"/>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EF3"/>
                    </a:solidFill>
                  </a:tcPr>
                </a:tc>
                <a:tc hMerge="1">
                  <a:txBody>
                    <a:bodyPr/>
                    <a:lstStyle/>
                    <a:p>
                      <a:endParaRPr lang="en-US"/>
                    </a:p>
                  </a:txBody>
                  <a:tcPr/>
                </a:tc>
                <a:extLst>
                  <a:ext uri="{0D108BD9-81ED-4DB2-BD59-A6C34878D82A}">
                    <a16:rowId xmlns:a16="http://schemas.microsoft.com/office/drawing/2014/main" val="10003"/>
                  </a:ext>
                </a:extLst>
              </a:tr>
              <a:tr h="844100">
                <a:tc gridSpan="2">
                  <a:txBody>
                    <a:bodyPr/>
                    <a:lstStyle/>
                    <a:p>
                      <a:pPr marL="0" marR="0" lvl="0" indent="0" algn="l" rtl="0">
                        <a:lnSpc>
                          <a:spcPct val="100000"/>
                        </a:lnSpc>
                        <a:spcBef>
                          <a:spcPts val="0"/>
                        </a:spcBef>
                        <a:spcAft>
                          <a:spcPts val="0"/>
                        </a:spcAft>
                        <a:buClr>
                          <a:schemeClr val="dk1"/>
                        </a:buClr>
                        <a:buSzPts val="3600"/>
                        <a:buFont typeface="Times New Roman"/>
                        <a:buNone/>
                      </a:pPr>
                      <a:r>
                        <a:rPr lang="en-US" sz="3600" b="0">
                          <a:latin typeface="Times New Roman"/>
                          <a:ea typeface="Times New Roman"/>
                          <a:cs typeface="Times New Roman"/>
                          <a:sym typeface="Times New Roman"/>
                        </a:rPr>
                        <a:t>NET            </a:t>
                      </a:r>
                      <a:r>
                        <a:rPr lang="en-US" sz="3600" b="0" i="0" u="none" strike="noStrike" cap="none">
                          <a:solidFill>
                            <a:srgbClr val="000000"/>
                          </a:solidFill>
                          <a:latin typeface="Times New Roman"/>
                          <a:ea typeface="Times New Roman"/>
                          <a:cs typeface="Times New Roman"/>
                          <a:sym typeface="Times New Roman"/>
                        </a:rPr>
                        <a:t>Cu</a:t>
                      </a:r>
                      <a:r>
                        <a:rPr lang="en-US" sz="3600" b="0" i="0" u="none" strike="noStrike" cap="none" baseline="30000">
                          <a:solidFill>
                            <a:srgbClr val="000000"/>
                          </a:solidFill>
                          <a:latin typeface="Times New Roman"/>
                          <a:ea typeface="Times New Roman"/>
                          <a:cs typeface="Times New Roman"/>
                          <a:sym typeface="Times New Roman"/>
                        </a:rPr>
                        <a:t>0  </a:t>
                      </a:r>
                      <a:r>
                        <a:rPr lang="en-US" sz="3600" b="0">
                          <a:latin typeface="Times New Roman"/>
                          <a:ea typeface="Times New Roman"/>
                          <a:cs typeface="Times New Roman"/>
                          <a:sym typeface="Times New Roman"/>
                        </a:rPr>
                        <a:t>+</a:t>
                      </a:r>
                      <a:r>
                        <a:rPr lang="en-US" sz="3600" b="0" i="0" u="none" strike="noStrike" cap="none" baseline="-25000">
                          <a:solidFill>
                            <a:srgbClr val="000000"/>
                          </a:solidFill>
                          <a:latin typeface="Times New Roman"/>
                          <a:ea typeface="Times New Roman"/>
                          <a:cs typeface="Times New Roman"/>
                          <a:sym typeface="Times New Roman"/>
                        </a:rPr>
                        <a:t>  </a:t>
                      </a:r>
                      <a:r>
                        <a:rPr lang="en-US" sz="3600" b="0" i="0" u="none" strike="noStrike" cap="none">
                          <a:solidFill>
                            <a:srgbClr val="000000"/>
                          </a:solidFill>
                          <a:latin typeface="Times New Roman"/>
                          <a:ea typeface="Times New Roman"/>
                          <a:cs typeface="Times New Roman"/>
                          <a:sym typeface="Times New Roman"/>
                        </a:rPr>
                        <a:t>2Ag</a:t>
                      </a:r>
                      <a:r>
                        <a:rPr lang="en-US" sz="3600" b="0" baseline="30000">
                          <a:latin typeface="Times New Roman"/>
                          <a:ea typeface="Times New Roman"/>
                          <a:cs typeface="Times New Roman"/>
                          <a:sym typeface="Times New Roman"/>
                        </a:rPr>
                        <a:t>+1  </a:t>
                      </a:r>
                      <a:r>
                        <a:rPr lang="en-US" sz="3600" b="0">
                          <a:latin typeface="Times New Roman"/>
                          <a:ea typeface="Times New Roman"/>
                          <a:cs typeface="Times New Roman"/>
                          <a:sym typeface="Times New Roman"/>
                        </a:rPr>
                        <a:t> </a:t>
                      </a:r>
                      <a:r>
                        <a:rPr lang="en-US" sz="3600" b="0" i="0" u="none" strike="noStrike" cap="none">
                          <a:solidFill>
                            <a:srgbClr val="000000"/>
                          </a:solidFill>
                          <a:latin typeface="Times New Roman"/>
                          <a:ea typeface="Times New Roman"/>
                          <a:cs typeface="Times New Roman"/>
                          <a:sym typeface="Times New Roman"/>
                        </a:rPr>
                        <a:t>→ </a:t>
                      </a:r>
                      <a:r>
                        <a:rPr lang="en-US" sz="3600" b="0">
                          <a:latin typeface="Times New Roman"/>
                          <a:ea typeface="Times New Roman"/>
                          <a:cs typeface="Times New Roman"/>
                          <a:sym typeface="Times New Roman"/>
                        </a:rPr>
                        <a:t>Cu</a:t>
                      </a:r>
                      <a:r>
                        <a:rPr lang="en-US" sz="3600" b="0" baseline="30000">
                          <a:latin typeface="Times New Roman"/>
                          <a:ea typeface="Times New Roman"/>
                          <a:cs typeface="Times New Roman"/>
                          <a:sym typeface="Times New Roman"/>
                        </a:rPr>
                        <a:t>+2  </a:t>
                      </a:r>
                      <a:r>
                        <a:rPr lang="en-US" sz="3600" b="0">
                          <a:latin typeface="Times New Roman"/>
                          <a:ea typeface="Times New Roman"/>
                          <a:cs typeface="Times New Roman"/>
                          <a:sym typeface="Times New Roman"/>
                        </a:rPr>
                        <a:t>+ 2Ag</a:t>
                      </a:r>
                      <a:r>
                        <a:rPr lang="en-US" sz="3600" b="0" i="0" u="none" strike="noStrike" cap="none" baseline="30000">
                          <a:solidFill>
                            <a:srgbClr val="000000"/>
                          </a:solidFill>
                          <a:latin typeface="Times New Roman"/>
                          <a:ea typeface="Times New Roman"/>
                          <a:cs typeface="Times New Roman"/>
                          <a:sym typeface="Times New Roman"/>
                        </a:rPr>
                        <a:t>0</a:t>
                      </a:r>
                      <a:endParaRPr sz="3600" b="0">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AEEF3"/>
                    </a:solidFill>
                  </a:tcPr>
                </a:tc>
                <a:tc hMerge="1">
                  <a:txBody>
                    <a:bodyPr/>
                    <a:lstStyle/>
                    <a:p>
                      <a:endParaRPr lang="en-US"/>
                    </a:p>
                  </a:txBody>
                  <a:tcPr/>
                </a:tc>
                <a:extLst>
                  <a:ext uri="{0D108BD9-81ED-4DB2-BD59-A6C34878D82A}">
                    <a16:rowId xmlns:a16="http://schemas.microsoft.com/office/drawing/2014/main" val="10004"/>
                  </a:ext>
                </a:extLst>
              </a:tr>
            </a:tbl>
          </a:graphicData>
        </a:graphic>
      </p:graphicFrame>
      <p:graphicFrame>
        <p:nvGraphicFramePr>
          <p:cNvPr id="1374" name="Google Shape;1374;p29"/>
          <p:cNvGraphicFramePr/>
          <p:nvPr/>
        </p:nvGraphicFramePr>
        <p:xfrm>
          <a:off x="0" y="3429000"/>
          <a:ext cx="3000000" cy="3000000"/>
        </p:xfrm>
        <a:graphic>
          <a:graphicData uri="http://schemas.openxmlformats.org/drawingml/2006/table">
            <a:tbl>
              <a:tblPr firstRow="1" bandRow="1">
                <a:noFill/>
                <a:tableStyleId>{5FB909D3-0342-433C-B03B-212B399BE42C}</a:tableStyleId>
              </a:tblPr>
              <a:tblGrid>
                <a:gridCol w="838200">
                  <a:extLst>
                    <a:ext uri="{9D8B030D-6E8A-4147-A177-3AD203B41FA5}">
                      <a16:colId xmlns:a16="http://schemas.microsoft.com/office/drawing/2014/main" val="20000"/>
                    </a:ext>
                  </a:extLst>
                </a:gridCol>
                <a:gridCol w="8305800">
                  <a:extLst>
                    <a:ext uri="{9D8B030D-6E8A-4147-A177-3AD203B41FA5}">
                      <a16:colId xmlns:a16="http://schemas.microsoft.com/office/drawing/2014/main" val="20001"/>
                    </a:ext>
                  </a:extLst>
                </a:gridCol>
              </a:tblGrid>
              <a:tr h="1143000">
                <a:tc>
                  <a:txBody>
                    <a:bodyPr/>
                    <a:lstStyle/>
                    <a:p>
                      <a:pPr marL="0" marR="0" lvl="0" indent="0" algn="ctr" rtl="0">
                        <a:spcBef>
                          <a:spcPts val="0"/>
                        </a:spcBef>
                        <a:spcAft>
                          <a:spcPts val="0"/>
                        </a:spcAft>
                        <a:buNone/>
                      </a:pPr>
                      <a:r>
                        <a:rPr lang="en-US" sz="2800" b="0">
                          <a:solidFill>
                            <a:schemeClr val="dk1"/>
                          </a:solidFill>
                          <a:latin typeface="Times New Roman"/>
                          <a:ea typeface="Times New Roman"/>
                          <a:cs typeface="Times New Roman"/>
                          <a:sym typeface="Times New Roman"/>
                        </a:rPr>
                        <a:t>51</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4000" b="0">
                          <a:solidFill>
                            <a:schemeClr val="dk1"/>
                          </a:solidFill>
                          <a:latin typeface="Times New Roman"/>
                          <a:ea typeface="Times New Roman"/>
                          <a:cs typeface="Times New Roman"/>
                          <a:sym typeface="Times New Roman"/>
                        </a:rPr>
                        <a:t>What species is oxidized?         </a:t>
                      </a:r>
                      <a:r>
                        <a:rPr lang="en-US" sz="4000" b="0" i="0" u="none" strike="noStrike" cap="none">
                          <a:solidFill>
                            <a:srgbClr val="FF0000"/>
                          </a:solidFill>
                          <a:latin typeface="Times New Roman"/>
                          <a:ea typeface="Times New Roman"/>
                          <a:cs typeface="Times New Roman"/>
                          <a:sym typeface="Times New Roman"/>
                        </a:rPr>
                        <a:t>Cu</a:t>
                      </a:r>
                      <a:r>
                        <a:rPr lang="en-US" sz="4000" b="0" i="0" u="none" strike="noStrike" cap="none" baseline="30000">
                          <a:solidFill>
                            <a:srgbClr val="FF0000"/>
                          </a:solidFill>
                          <a:latin typeface="Times New Roman"/>
                          <a:ea typeface="Times New Roman"/>
                          <a:cs typeface="Times New Roman"/>
                          <a:sym typeface="Times New Roman"/>
                        </a:rPr>
                        <a:t>0</a:t>
                      </a:r>
                      <a:endParaRPr sz="4000" b="0">
                        <a:solidFill>
                          <a:srgbClr val="FF0000"/>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1143000">
                <a:tc>
                  <a:txBody>
                    <a:bodyPr/>
                    <a:lstStyle/>
                    <a:p>
                      <a:pPr marL="0" marR="0" lvl="0" indent="0" algn="ctr" rtl="0">
                        <a:spcBef>
                          <a:spcPts val="0"/>
                        </a:spcBef>
                        <a:spcAft>
                          <a:spcPts val="0"/>
                        </a:spcAft>
                        <a:buNone/>
                      </a:pPr>
                      <a:r>
                        <a:rPr lang="en-US" sz="2800" b="0">
                          <a:solidFill>
                            <a:schemeClr val="dk1"/>
                          </a:solidFill>
                          <a:latin typeface="Times New Roman"/>
                          <a:ea typeface="Times New Roman"/>
                          <a:cs typeface="Times New Roman"/>
                          <a:sym typeface="Times New Roman"/>
                        </a:rPr>
                        <a:t>52</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4000" b="0">
                          <a:solidFill>
                            <a:schemeClr val="dk1"/>
                          </a:solidFill>
                          <a:latin typeface="Times New Roman"/>
                          <a:ea typeface="Times New Roman"/>
                          <a:cs typeface="Times New Roman"/>
                          <a:sym typeface="Times New Roman"/>
                        </a:rPr>
                        <a:t>What species is reduced?         </a:t>
                      </a:r>
                      <a:r>
                        <a:rPr lang="en-US" sz="4000" b="0">
                          <a:solidFill>
                            <a:srgbClr val="FF0000"/>
                          </a:solidFill>
                          <a:latin typeface="Times New Roman"/>
                          <a:ea typeface="Times New Roman"/>
                          <a:cs typeface="Times New Roman"/>
                          <a:sym typeface="Times New Roman"/>
                        </a:rPr>
                        <a:t>2Ag</a:t>
                      </a:r>
                      <a:r>
                        <a:rPr lang="en-US" sz="4000" b="0" baseline="30000">
                          <a:solidFill>
                            <a:srgbClr val="FF0000"/>
                          </a:solidFill>
                          <a:latin typeface="Times New Roman"/>
                          <a:ea typeface="Times New Roman"/>
                          <a:cs typeface="Times New Roman"/>
                          <a:sym typeface="Times New Roman"/>
                        </a:rPr>
                        <a:t>+1</a:t>
                      </a:r>
                      <a:endParaRPr sz="4000" b="0">
                        <a:solidFill>
                          <a:srgbClr val="FF0000"/>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143000">
                <a:tc>
                  <a:txBody>
                    <a:bodyPr/>
                    <a:lstStyle/>
                    <a:p>
                      <a:pPr marL="0" marR="0" lvl="0" indent="0" algn="ctr" rtl="0">
                        <a:spcBef>
                          <a:spcPts val="0"/>
                        </a:spcBef>
                        <a:spcAft>
                          <a:spcPts val="0"/>
                        </a:spcAft>
                        <a:buNone/>
                      </a:pPr>
                      <a:r>
                        <a:rPr lang="en-US" sz="2800" b="0">
                          <a:solidFill>
                            <a:schemeClr val="dk1"/>
                          </a:solidFill>
                          <a:latin typeface="Times New Roman"/>
                          <a:ea typeface="Times New Roman"/>
                          <a:cs typeface="Times New Roman"/>
                          <a:sym typeface="Times New Roman"/>
                        </a:rPr>
                        <a:t>53</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4000" b="0">
                          <a:solidFill>
                            <a:schemeClr val="dk1"/>
                          </a:solidFill>
                          <a:latin typeface="Times New Roman"/>
                          <a:ea typeface="Times New Roman"/>
                          <a:cs typeface="Times New Roman"/>
                          <a:sym typeface="Times New Roman"/>
                        </a:rPr>
                        <a:t>What is the spectator ion?         </a:t>
                      </a:r>
                      <a:r>
                        <a:rPr lang="en-US" sz="4000" b="0">
                          <a:solidFill>
                            <a:srgbClr val="FF0000"/>
                          </a:solidFill>
                          <a:latin typeface="Times New Roman"/>
                          <a:ea typeface="Times New Roman"/>
                          <a:cs typeface="Times New Roman"/>
                          <a:sym typeface="Times New Roman"/>
                        </a:rPr>
                        <a:t>NO</a:t>
                      </a:r>
                      <a:r>
                        <a:rPr lang="en-US" sz="4000" b="0" baseline="-25000">
                          <a:solidFill>
                            <a:srgbClr val="FF0000"/>
                          </a:solidFill>
                          <a:latin typeface="Times New Roman"/>
                          <a:ea typeface="Times New Roman"/>
                          <a:cs typeface="Times New Roman"/>
                          <a:sym typeface="Times New Roman"/>
                        </a:rPr>
                        <a:t>3</a:t>
                      </a:r>
                      <a:r>
                        <a:rPr lang="en-US" sz="4000" b="0" baseline="30000">
                          <a:solidFill>
                            <a:srgbClr val="FF0000"/>
                          </a:solidFill>
                          <a:latin typeface="Times New Roman"/>
                          <a:ea typeface="Times New Roman"/>
                          <a:cs typeface="Times New Roman"/>
                          <a:sym typeface="Times New Roman"/>
                        </a:rPr>
                        <a:t>-1</a:t>
                      </a:r>
                      <a:endParaRPr sz="4000" b="0">
                        <a:solidFill>
                          <a:srgbClr val="FF0000"/>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378"/>
        <p:cNvGrpSpPr/>
        <p:nvPr/>
      </p:nvGrpSpPr>
      <p:grpSpPr>
        <a:xfrm>
          <a:off x="0" y="0"/>
          <a:ext cx="0" cy="0"/>
          <a:chOff x="0" y="0"/>
          <a:chExt cx="0" cy="0"/>
        </a:xfrm>
      </p:grpSpPr>
      <p:graphicFrame>
        <p:nvGraphicFramePr>
          <p:cNvPr id="1379" name="Google Shape;1379;p30"/>
          <p:cNvGraphicFramePr/>
          <p:nvPr/>
        </p:nvGraphicFramePr>
        <p:xfrm>
          <a:off x="-38100" y="0"/>
          <a:ext cx="3000000" cy="3000000"/>
        </p:xfrm>
        <a:graphic>
          <a:graphicData uri="http://schemas.openxmlformats.org/drawingml/2006/table">
            <a:tbl>
              <a:tblPr firstRow="1" bandRow="1">
                <a:noFill/>
                <a:tableStyleId>{5FB909D3-0342-433C-B03B-212B399BE42C}</a:tableStyleId>
              </a:tblPr>
              <a:tblGrid>
                <a:gridCol w="1071250">
                  <a:extLst>
                    <a:ext uri="{9D8B030D-6E8A-4147-A177-3AD203B41FA5}">
                      <a16:colId xmlns:a16="http://schemas.microsoft.com/office/drawing/2014/main" val="20000"/>
                    </a:ext>
                  </a:extLst>
                </a:gridCol>
                <a:gridCol w="8110850">
                  <a:extLst>
                    <a:ext uri="{9D8B030D-6E8A-4147-A177-3AD203B41FA5}">
                      <a16:colId xmlns:a16="http://schemas.microsoft.com/office/drawing/2014/main" val="20001"/>
                    </a:ext>
                  </a:extLst>
                </a:gridCol>
              </a:tblGrid>
              <a:tr h="1272550">
                <a:tc>
                  <a:txBody>
                    <a:bodyPr/>
                    <a:lstStyle/>
                    <a:p>
                      <a:pPr marL="0" marR="0" lvl="0" indent="0" algn="ctr" rtl="0">
                        <a:spcBef>
                          <a:spcPts val="0"/>
                        </a:spcBef>
                        <a:spcAft>
                          <a:spcPts val="0"/>
                        </a:spcAft>
                        <a:buNone/>
                      </a:pPr>
                      <a:r>
                        <a:rPr lang="en-US" sz="3600" b="0">
                          <a:solidFill>
                            <a:srgbClr val="0C0C0C"/>
                          </a:solidFill>
                          <a:latin typeface="Times New Roman"/>
                          <a:ea typeface="Times New Roman"/>
                          <a:cs typeface="Times New Roman"/>
                          <a:sym typeface="Times New Roman"/>
                        </a:rPr>
                        <a:t>54</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BEEF4"/>
                    </a:solidFill>
                  </a:tcPr>
                </a:tc>
                <a:tc>
                  <a:txBody>
                    <a:bodyPr/>
                    <a:lstStyle/>
                    <a:p>
                      <a:pPr marL="0" marR="0" lvl="0" indent="0" algn="l" rtl="0">
                        <a:spcBef>
                          <a:spcPts val="0"/>
                        </a:spcBef>
                        <a:spcAft>
                          <a:spcPts val="0"/>
                        </a:spcAft>
                        <a:buNone/>
                      </a:pPr>
                      <a:r>
                        <a:rPr lang="en-US" sz="4800" b="0">
                          <a:solidFill>
                            <a:srgbClr val="000000"/>
                          </a:solidFill>
                          <a:latin typeface="Times New Roman"/>
                          <a:ea typeface="Times New Roman"/>
                          <a:cs typeface="Times New Roman"/>
                          <a:sym typeface="Times New Roman"/>
                        </a:rPr>
                        <a:t>A battery is a </a:t>
                      </a:r>
                      <a:r>
                        <a:rPr lang="en-US" sz="4800" b="0" u="sng">
                          <a:solidFill>
                            <a:srgbClr val="000000"/>
                          </a:solidFill>
                          <a:latin typeface="Times New Roman"/>
                          <a:ea typeface="Times New Roman"/>
                          <a:cs typeface="Times New Roman"/>
                          <a:sym typeface="Times New Roman"/>
                        </a:rPr>
                        <a:t>voltaic</a:t>
                      </a:r>
                      <a:r>
                        <a:rPr lang="en-US" sz="4800" b="0">
                          <a:solidFill>
                            <a:srgbClr val="000000"/>
                          </a:solidFill>
                          <a:latin typeface="Times New Roman"/>
                          <a:ea typeface="Times New Roman"/>
                          <a:cs typeface="Times New Roman"/>
                          <a:sym typeface="Times New Roman"/>
                        </a:rPr>
                        <a:t> cell.  </a:t>
                      </a:r>
                      <a:endParaRPr sz="4800" b="0">
                        <a:solidFill>
                          <a:srgbClr val="0C0C0C"/>
                        </a:solidFill>
                        <a:latin typeface="Times New Roman"/>
                        <a:ea typeface="Times New Roman"/>
                        <a:cs typeface="Times New Roman"/>
                        <a:sym typeface="Times New Roman"/>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BEEF4"/>
                    </a:solidFill>
                  </a:tcPr>
                </a:tc>
                <a:extLst>
                  <a:ext uri="{0D108BD9-81ED-4DB2-BD59-A6C34878D82A}">
                    <a16:rowId xmlns:a16="http://schemas.microsoft.com/office/drawing/2014/main" val="10000"/>
                  </a:ext>
                </a:extLst>
              </a:tr>
              <a:tr h="3352525">
                <a:tc>
                  <a:txBody>
                    <a:bodyPr/>
                    <a:lstStyle/>
                    <a:p>
                      <a:pPr marL="0" marR="0" lvl="0" indent="0" algn="ctr" rtl="0">
                        <a:spcBef>
                          <a:spcPts val="0"/>
                        </a:spcBef>
                        <a:spcAft>
                          <a:spcPts val="0"/>
                        </a:spcAft>
                        <a:buNone/>
                      </a:pPr>
                      <a:endParaRPr sz="3600" b="0">
                        <a:solidFill>
                          <a:srgbClr val="0C0C0C"/>
                        </a:solidFill>
                        <a:latin typeface="Times New Roman"/>
                        <a:ea typeface="Times New Roman"/>
                        <a:cs typeface="Times New Roman"/>
                        <a:sym typeface="Times New Roman"/>
                      </a:endParaRPr>
                    </a:p>
                    <a:p>
                      <a:pPr marL="0" marR="0" lvl="0" indent="0" algn="ctr" rtl="0">
                        <a:spcBef>
                          <a:spcPts val="0"/>
                        </a:spcBef>
                        <a:spcAft>
                          <a:spcPts val="0"/>
                        </a:spcAft>
                        <a:buNone/>
                      </a:pPr>
                      <a:r>
                        <a:rPr lang="en-US" sz="3600" b="0">
                          <a:solidFill>
                            <a:srgbClr val="0C0C0C"/>
                          </a:solidFill>
                          <a:latin typeface="Times New Roman"/>
                          <a:ea typeface="Times New Roman"/>
                          <a:cs typeface="Times New Roman"/>
                          <a:sym typeface="Times New Roman"/>
                        </a:rPr>
                        <a:t>55</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DE9D8"/>
                    </a:solidFill>
                  </a:tcPr>
                </a:tc>
                <a:tc>
                  <a:txBody>
                    <a:bodyPr/>
                    <a:lstStyle/>
                    <a:p>
                      <a:pPr marL="0" marR="0" lvl="0" indent="0" algn="l" rtl="0">
                        <a:spcBef>
                          <a:spcPts val="0"/>
                        </a:spcBef>
                        <a:spcAft>
                          <a:spcPts val="0"/>
                        </a:spcAft>
                        <a:buClr>
                          <a:srgbClr val="000000"/>
                        </a:buClr>
                        <a:buSzPts val="3200"/>
                        <a:buFont typeface="Times New Roman"/>
                        <a:buNone/>
                      </a:pPr>
                      <a:r>
                        <a:rPr lang="en-US" sz="3200">
                          <a:solidFill>
                            <a:srgbClr val="000000"/>
                          </a:solidFill>
                          <a:latin typeface="Times New Roman"/>
                          <a:ea typeface="Times New Roman"/>
                          <a:cs typeface="Times New Roman"/>
                          <a:sym typeface="Times New Roman"/>
                        </a:rPr>
                        <a:t>Batteries </a:t>
                      </a:r>
                      <a:r>
                        <a:rPr lang="en-US" sz="3200" u="sng">
                          <a:solidFill>
                            <a:srgbClr val="000000"/>
                          </a:solidFill>
                          <a:latin typeface="Times New Roman"/>
                          <a:ea typeface="Times New Roman"/>
                          <a:cs typeface="Times New Roman"/>
                          <a:sym typeface="Times New Roman"/>
                        </a:rPr>
                        <a:t>spontaneously produce electricity</a:t>
                      </a:r>
                      <a:br>
                        <a:rPr lang="en-US" sz="3200">
                          <a:solidFill>
                            <a:srgbClr val="000000"/>
                          </a:solidFill>
                          <a:latin typeface="Times New Roman"/>
                          <a:ea typeface="Times New Roman"/>
                          <a:cs typeface="Times New Roman"/>
                          <a:sym typeface="Times New Roman"/>
                        </a:rPr>
                      </a:br>
                      <a:br>
                        <a:rPr lang="en-US" sz="3200">
                          <a:solidFill>
                            <a:srgbClr val="000000"/>
                          </a:solidFill>
                          <a:latin typeface="Times New Roman"/>
                          <a:ea typeface="Times New Roman"/>
                          <a:cs typeface="Times New Roman"/>
                          <a:sym typeface="Times New Roman"/>
                        </a:rPr>
                      </a:br>
                      <a:r>
                        <a:rPr lang="en-US" sz="3200">
                          <a:solidFill>
                            <a:srgbClr val="000000"/>
                          </a:solidFill>
                          <a:latin typeface="Times New Roman"/>
                          <a:ea typeface="Times New Roman"/>
                          <a:cs typeface="Times New Roman"/>
                          <a:sym typeface="Times New Roman"/>
                        </a:rPr>
                        <a:t>Electricity is the flow of electrons, </a:t>
                      </a:r>
                      <a:br>
                        <a:rPr lang="en-US" sz="3200">
                          <a:solidFill>
                            <a:srgbClr val="000000"/>
                          </a:solidFill>
                          <a:latin typeface="Times New Roman"/>
                          <a:ea typeface="Times New Roman"/>
                          <a:cs typeface="Times New Roman"/>
                          <a:sym typeface="Times New Roman"/>
                        </a:rPr>
                      </a:br>
                      <a:r>
                        <a:rPr lang="en-US" sz="3200">
                          <a:solidFill>
                            <a:srgbClr val="000000"/>
                          </a:solidFill>
                          <a:latin typeface="Times New Roman"/>
                          <a:ea typeface="Times New Roman"/>
                          <a:cs typeface="Times New Roman"/>
                          <a:sym typeface="Times New Roman"/>
                        </a:rPr>
                        <a:t>which can do work –  like light up your bulb, </a:t>
                      </a:r>
                      <a:br>
                        <a:rPr lang="en-US" sz="3200">
                          <a:solidFill>
                            <a:srgbClr val="000000"/>
                          </a:solidFill>
                          <a:latin typeface="Times New Roman"/>
                          <a:ea typeface="Times New Roman"/>
                          <a:cs typeface="Times New Roman"/>
                          <a:sym typeface="Times New Roman"/>
                        </a:rPr>
                      </a:br>
                      <a:r>
                        <a:rPr lang="en-US" sz="3200">
                          <a:solidFill>
                            <a:srgbClr val="000000"/>
                          </a:solidFill>
                          <a:latin typeface="Times New Roman"/>
                          <a:ea typeface="Times New Roman"/>
                          <a:cs typeface="Times New Roman"/>
                          <a:sym typeface="Times New Roman"/>
                        </a:rPr>
                        <a:t>or start your car, or what ever.  </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DE9D8"/>
                    </a:solidFill>
                  </a:tcPr>
                </a:tc>
                <a:extLst>
                  <a:ext uri="{0D108BD9-81ED-4DB2-BD59-A6C34878D82A}">
                    <a16:rowId xmlns:a16="http://schemas.microsoft.com/office/drawing/2014/main" val="10001"/>
                  </a:ext>
                </a:extLst>
              </a:tr>
              <a:tr h="2232925">
                <a:tc>
                  <a:txBody>
                    <a:bodyPr/>
                    <a:lstStyle/>
                    <a:p>
                      <a:pPr marL="0" marR="0" lvl="0" indent="0" algn="ctr" rtl="0">
                        <a:spcBef>
                          <a:spcPts val="0"/>
                        </a:spcBef>
                        <a:spcAft>
                          <a:spcPts val="0"/>
                        </a:spcAft>
                        <a:buNone/>
                      </a:pPr>
                      <a:endParaRPr sz="3600" b="0">
                        <a:solidFill>
                          <a:srgbClr val="0C0C0C"/>
                        </a:solidFill>
                        <a:latin typeface="Times New Roman"/>
                        <a:ea typeface="Times New Roman"/>
                        <a:cs typeface="Times New Roman"/>
                        <a:sym typeface="Times New Roman"/>
                      </a:endParaRPr>
                    </a:p>
                    <a:p>
                      <a:pPr marL="0" marR="0" lvl="0" indent="0" algn="ctr" rtl="0">
                        <a:spcBef>
                          <a:spcPts val="0"/>
                        </a:spcBef>
                        <a:spcAft>
                          <a:spcPts val="0"/>
                        </a:spcAft>
                        <a:buNone/>
                      </a:pPr>
                      <a:r>
                        <a:rPr lang="en-US" sz="3600" b="0">
                          <a:solidFill>
                            <a:srgbClr val="0C0C0C"/>
                          </a:solidFill>
                          <a:latin typeface="Times New Roman"/>
                          <a:ea typeface="Times New Roman"/>
                          <a:cs typeface="Times New Roman"/>
                          <a:sym typeface="Times New Roman"/>
                        </a:rPr>
                        <a:t>56</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3200"/>
                        <a:buFont typeface="Times New Roman"/>
                        <a:buNone/>
                      </a:pPr>
                      <a:r>
                        <a:rPr lang="en-US" sz="3200">
                          <a:solidFill>
                            <a:srgbClr val="000000"/>
                          </a:solidFill>
                          <a:latin typeface="Times New Roman"/>
                          <a:ea typeface="Times New Roman"/>
                          <a:cs typeface="Times New Roman"/>
                          <a:sym typeface="Times New Roman"/>
                        </a:rPr>
                        <a:t>Batteries are cute, and neatly packaged, </a:t>
                      </a:r>
                      <a:br>
                        <a:rPr lang="en-US" sz="3200">
                          <a:solidFill>
                            <a:srgbClr val="000000"/>
                          </a:solidFill>
                          <a:latin typeface="Times New Roman"/>
                          <a:ea typeface="Times New Roman"/>
                          <a:cs typeface="Times New Roman"/>
                          <a:sym typeface="Times New Roman"/>
                        </a:rPr>
                      </a:br>
                      <a:r>
                        <a:rPr lang="en-US" sz="3200">
                          <a:solidFill>
                            <a:srgbClr val="000000"/>
                          </a:solidFill>
                          <a:latin typeface="Times New Roman"/>
                          <a:ea typeface="Times New Roman"/>
                          <a:cs typeface="Times New Roman"/>
                          <a:sym typeface="Times New Roman"/>
                        </a:rPr>
                        <a:t>but to learn how they work we need to</a:t>
                      </a:r>
                      <a:br>
                        <a:rPr lang="en-US" sz="3200">
                          <a:solidFill>
                            <a:srgbClr val="000000"/>
                          </a:solidFill>
                          <a:latin typeface="Times New Roman"/>
                          <a:ea typeface="Times New Roman"/>
                          <a:cs typeface="Times New Roman"/>
                          <a:sym typeface="Times New Roman"/>
                        </a:rPr>
                      </a:br>
                      <a:r>
                        <a:rPr lang="en-US" sz="3200">
                          <a:solidFill>
                            <a:srgbClr val="000000"/>
                          </a:solidFill>
                          <a:latin typeface="Times New Roman"/>
                          <a:ea typeface="Times New Roman"/>
                          <a:cs typeface="Times New Roman"/>
                          <a:sym typeface="Times New Roman"/>
                        </a:rPr>
                        <a:t>see the details.</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83"/>
        <p:cNvGrpSpPr/>
        <p:nvPr/>
      </p:nvGrpSpPr>
      <p:grpSpPr>
        <a:xfrm>
          <a:off x="0" y="0"/>
          <a:ext cx="0" cy="0"/>
          <a:chOff x="0" y="0"/>
          <a:chExt cx="0" cy="0"/>
        </a:xfrm>
      </p:grpSpPr>
      <p:cxnSp>
        <p:nvCxnSpPr>
          <p:cNvPr id="1384" name="Google Shape;1384;p31"/>
          <p:cNvCxnSpPr/>
          <p:nvPr/>
        </p:nvCxnSpPr>
        <p:spPr>
          <a:xfrm>
            <a:off x="1116013" y="1398588"/>
            <a:ext cx="26987" cy="2182812"/>
          </a:xfrm>
          <a:prstGeom prst="straightConnector1">
            <a:avLst/>
          </a:prstGeom>
          <a:noFill/>
          <a:ln w="9525" cap="flat" cmpd="sng">
            <a:solidFill>
              <a:srgbClr val="000000"/>
            </a:solidFill>
            <a:prstDash val="solid"/>
            <a:round/>
            <a:headEnd type="none" w="med" len="med"/>
            <a:tailEnd type="none" w="med" len="med"/>
          </a:ln>
        </p:spPr>
      </p:cxnSp>
      <p:cxnSp>
        <p:nvCxnSpPr>
          <p:cNvPr id="1385" name="Google Shape;1385;p31"/>
          <p:cNvCxnSpPr/>
          <p:nvPr/>
        </p:nvCxnSpPr>
        <p:spPr>
          <a:xfrm>
            <a:off x="2784475" y="1398588"/>
            <a:ext cx="34925" cy="2182812"/>
          </a:xfrm>
          <a:prstGeom prst="straightConnector1">
            <a:avLst/>
          </a:prstGeom>
          <a:noFill/>
          <a:ln w="9525" cap="flat" cmpd="sng">
            <a:solidFill>
              <a:srgbClr val="000000"/>
            </a:solidFill>
            <a:prstDash val="solid"/>
            <a:round/>
            <a:headEnd type="none" w="med" len="med"/>
            <a:tailEnd type="none" w="med" len="med"/>
          </a:ln>
        </p:spPr>
      </p:cxnSp>
      <p:cxnSp>
        <p:nvCxnSpPr>
          <p:cNvPr id="1386" name="Google Shape;1386;p31"/>
          <p:cNvCxnSpPr/>
          <p:nvPr/>
        </p:nvCxnSpPr>
        <p:spPr>
          <a:xfrm>
            <a:off x="5940425" y="1398588"/>
            <a:ext cx="3175" cy="2182812"/>
          </a:xfrm>
          <a:prstGeom prst="straightConnector1">
            <a:avLst/>
          </a:prstGeom>
          <a:noFill/>
          <a:ln w="9525" cap="flat" cmpd="sng">
            <a:solidFill>
              <a:srgbClr val="000000"/>
            </a:solidFill>
            <a:prstDash val="solid"/>
            <a:round/>
            <a:headEnd type="none" w="med" len="med"/>
            <a:tailEnd type="none" w="med" len="med"/>
          </a:ln>
        </p:spPr>
      </p:cxnSp>
      <p:cxnSp>
        <p:nvCxnSpPr>
          <p:cNvPr id="1387" name="Google Shape;1387;p31"/>
          <p:cNvCxnSpPr/>
          <p:nvPr/>
        </p:nvCxnSpPr>
        <p:spPr>
          <a:xfrm>
            <a:off x="7608888" y="1398588"/>
            <a:ext cx="11112" cy="2182812"/>
          </a:xfrm>
          <a:prstGeom prst="straightConnector1">
            <a:avLst/>
          </a:prstGeom>
          <a:noFill/>
          <a:ln w="9525" cap="flat" cmpd="sng">
            <a:solidFill>
              <a:srgbClr val="000000"/>
            </a:solidFill>
            <a:prstDash val="solid"/>
            <a:round/>
            <a:headEnd type="none" w="med" len="med"/>
            <a:tailEnd type="none" w="med" len="med"/>
          </a:ln>
        </p:spPr>
      </p:cxnSp>
      <p:cxnSp>
        <p:nvCxnSpPr>
          <p:cNvPr id="1388" name="Google Shape;1388;p31"/>
          <p:cNvCxnSpPr/>
          <p:nvPr/>
        </p:nvCxnSpPr>
        <p:spPr>
          <a:xfrm>
            <a:off x="1143000" y="3581400"/>
            <a:ext cx="1676400" cy="0"/>
          </a:xfrm>
          <a:prstGeom prst="straightConnector1">
            <a:avLst/>
          </a:prstGeom>
          <a:noFill/>
          <a:ln w="9525" cap="flat" cmpd="sng">
            <a:solidFill>
              <a:srgbClr val="000000"/>
            </a:solidFill>
            <a:prstDash val="solid"/>
            <a:round/>
            <a:headEnd type="none" w="med" len="med"/>
            <a:tailEnd type="none" w="med" len="med"/>
          </a:ln>
        </p:spPr>
      </p:cxnSp>
      <p:cxnSp>
        <p:nvCxnSpPr>
          <p:cNvPr id="1389" name="Google Shape;1389;p31"/>
          <p:cNvCxnSpPr/>
          <p:nvPr/>
        </p:nvCxnSpPr>
        <p:spPr>
          <a:xfrm>
            <a:off x="5943600" y="3581400"/>
            <a:ext cx="1668463" cy="0"/>
          </a:xfrm>
          <a:prstGeom prst="straightConnector1">
            <a:avLst/>
          </a:prstGeom>
          <a:noFill/>
          <a:ln w="9525" cap="flat" cmpd="sng">
            <a:solidFill>
              <a:srgbClr val="000000"/>
            </a:solidFill>
            <a:prstDash val="solid"/>
            <a:round/>
            <a:headEnd type="none" w="med" len="med"/>
            <a:tailEnd type="none" w="med" len="med"/>
          </a:ln>
        </p:spPr>
      </p:cxnSp>
      <p:sp>
        <p:nvSpPr>
          <p:cNvPr id="1390" name="Google Shape;1390;p31"/>
          <p:cNvSpPr/>
          <p:nvPr/>
        </p:nvSpPr>
        <p:spPr>
          <a:xfrm>
            <a:off x="1333500" y="781050"/>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91" name="Google Shape;1391;p31"/>
          <p:cNvSpPr/>
          <p:nvPr/>
        </p:nvSpPr>
        <p:spPr>
          <a:xfrm>
            <a:off x="7162800" y="781050"/>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92" name="Google Shape;1392;p31"/>
          <p:cNvSpPr/>
          <p:nvPr/>
        </p:nvSpPr>
        <p:spPr>
          <a:xfrm>
            <a:off x="2247900" y="17414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93" name="Google Shape;1393;p31"/>
          <p:cNvSpPr/>
          <p:nvPr/>
        </p:nvSpPr>
        <p:spPr>
          <a:xfrm>
            <a:off x="6019800" y="17414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cxnSp>
        <p:nvCxnSpPr>
          <p:cNvPr id="1394" name="Google Shape;1394;p31"/>
          <p:cNvCxnSpPr/>
          <p:nvPr/>
        </p:nvCxnSpPr>
        <p:spPr>
          <a:xfrm rot="10800000">
            <a:off x="2247900" y="7810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1395" name="Google Shape;1395;p31"/>
          <p:cNvCxnSpPr/>
          <p:nvPr/>
        </p:nvCxnSpPr>
        <p:spPr>
          <a:xfrm rot="10800000">
            <a:off x="6362700" y="7810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1396" name="Google Shape;1396;p31"/>
          <p:cNvCxnSpPr/>
          <p:nvPr/>
        </p:nvCxnSpPr>
        <p:spPr>
          <a:xfrm rot="10800000">
            <a:off x="6019800" y="11128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1397" name="Google Shape;1397;p31"/>
          <p:cNvCxnSpPr/>
          <p:nvPr/>
        </p:nvCxnSpPr>
        <p:spPr>
          <a:xfrm rot="10800000">
            <a:off x="2247900" y="781050"/>
            <a:ext cx="4114800" cy="0"/>
          </a:xfrm>
          <a:prstGeom prst="straightConnector1">
            <a:avLst/>
          </a:prstGeom>
          <a:noFill/>
          <a:ln w="9525" cap="flat" cmpd="sng">
            <a:solidFill>
              <a:srgbClr val="000000"/>
            </a:solidFill>
            <a:prstDash val="solid"/>
            <a:round/>
            <a:headEnd type="none" w="med" len="med"/>
            <a:tailEnd type="none" w="med" len="med"/>
          </a:ln>
        </p:spPr>
      </p:cxnSp>
      <p:cxnSp>
        <p:nvCxnSpPr>
          <p:cNvPr id="1398" name="Google Shape;1398;p31"/>
          <p:cNvCxnSpPr/>
          <p:nvPr/>
        </p:nvCxnSpPr>
        <p:spPr>
          <a:xfrm rot="10800000">
            <a:off x="2601913" y="11128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1399" name="Google Shape;1399;p31"/>
          <p:cNvCxnSpPr/>
          <p:nvPr/>
        </p:nvCxnSpPr>
        <p:spPr>
          <a:xfrm>
            <a:off x="2601913" y="1112838"/>
            <a:ext cx="3417887" cy="0"/>
          </a:xfrm>
          <a:prstGeom prst="straightConnector1">
            <a:avLst/>
          </a:prstGeom>
          <a:noFill/>
          <a:ln w="9525" cap="flat" cmpd="sng">
            <a:solidFill>
              <a:srgbClr val="000000"/>
            </a:solidFill>
            <a:prstDash val="solid"/>
            <a:round/>
            <a:headEnd type="none" w="med" len="med"/>
            <a:tailEnd type="none" w="med" len="med"/>
          </a:ln>
        </p:spPr>
      </p:cxnSp>
      <p:cxnSp>
        <p:nvCxnSpPr>
          <p:cNvPr id="1400" name="Google Shape;1400;p31"/>
          <p:cNvCxnSpPr/>
          <p:nvPr/>
        </p:nvCxnSpPr>
        <p:spPr>
          <a:xfrm>
            <a:off x="5940425" y="1512888"/>
            <a:ext cx="79375" cy="0"/>
          </a:xfrm>
          <a:prstGeom prst="straightConnector1">
            <a:avLst/>
          </a:prstGeom>
          <a:noFill/>
          <a:ln w="9525" cap="flat" cmpd="sng">
            <a:solidFill>
              <a:srgbClr val="000000"/>
            </a:solidFill>
            <a:prstDash val="solid"/>
            <a:round/>
            <a:headEnd type="none" w="med" len="med"/>
            <a:tailEnd type="none" w="med" len="med"/>
          </a:ln>
        </p:spPr>
      </p:cxnSp>
      <p:cxnSp>
        <p:nvCxnSpPr>
          <p:cNvPr id="1401" name="Google Shape;1401;p31"/>
          <p:cNvCxnSpPr/>
          <p:nvPr/>
        </p:nvCxnSpPr>
        <p:spPr>
          <a:xfrm>
            <a:off x="6362700" y="1455738"/>
            <a:ext cx="457200" cy="57150"/>
          </a:xfrm>
          <a:prstGeom prst="straightConnector1">
            <a:avLst/>
          </a:prstGeom>
          <a:noFill/>
          <a:ln w="9525" cap="flat" cmpd="sng">
            <a:solidFill>
              <a:srgbClr val="000000"/>
            </a:solidFill>
            <a:prstDash val="solid"/>
            <a:round/>
            <a:headEnd type="none" w="med" len="med"/>
            <a:tailEnd type="none" w="med" len="med"/>
          </a:ln>
        </p:spPr>
      </p:cxnSp>
      <p:cxnSp>
        <p:nvCxnSpPr>
          <p:cNvPr id="1402" name="Google Shape;1402;p31"/>
          <p:cNvCxnSpPr/>
          <p:nvPr/>
        </p:nvCxnSpPr>
        <p:spPr>
          <a:xfrm rot="10800000" flipH="1">
            <a:off x="6819900" y="1455738"/>
            <a:ext cx="342900" cy="57150"/>
          </a:xfrm>
          <a:prstGeom prst="straightConnector1">
            <a:avLst/>
          </a:prstGeom>
          <a:noFill/>
          <a:ln w="9525" cap="flat" cmpd="sng">
            <a:solidFill>
              <a:srgbClr val="000000"/>
            </a:solidFill>
            <a:prstDash val="solid"/>
            <a:round/>
            <a:headEnd type="none" w="med" len="med"/>
            <a:tailEnd type="none" w="med" len="med"/>
          </a:ln>
        </p:spPr>
      </p:cxnSp>
      <p:cxnSp>
        <p:nvCxnSpPr>
          <p:cNvPr id="1403" name="Google Shape;1403;p31"/>
          <p:cNvCxnSpPr/>
          <p:nvPr/>
        </p:nvCxnSpPr>
        <p:spPr>
          <a:xfrm>
            <a:off x="7448550" y="1455738"/>
            <a:ext cx="160338" cy="57150"/>
          </a:xfrm>
          <a:prstGeom prst="straightConnector1">
            <a:avLst/>
          </a:prstGeom>
          <a:noFill/>
          <a:ln w="9525" cap="flat" cmpd="sng">
            <a:solidFill>
              <a:srgbClr val="000000"/>
            </a:solidFill>
            <a:prstDash val="solid"/>
            <a:round/>
            <a:headEnd type="none" w="med" len="med"/>
            <a:tailEnd type="none" w="med" len="med"/>
          </a:ln>
        </p:spPr>
      </p:cxnSp>
      <p:cxnSp>
        <p:nvCxnSpPr>
          <p:cNvPr id="1404" name="Google Shape;1404;p31"/>
          <p:cNvCxnSpPr/>
          <p:nvPr/>
        </p:nvCxnSpPr>
        <p:spPr>
          <a:xfrm>
            <a:off x="1116013" y="1512888"/>
            <a:ext cx="217487" cy="57150"/>
          </a:xfrm>
          <a:prstGeom prst="straightConnector1">
            <a:avLst/>
          </a:prstGeom>
          <a:noFill/>
          <a:ln w="9525" cap="flat" cmpd="sng">
            <a:solidFill>
              <a:srgbClr val="000000"/>
            </a:solidFill>
            <a:prstDash val="solid"/>
            <a:round/>
            <a:headEnd type="none" w="med" len="med"/>
            <a:tailEnd type="none" w="med" len="med"/>
          </a:ln>
        </p:spPr>
      </p:cxnSp>
      <p:cxnSp>
        <p:nvCxnSpPr>
          <p:cNvPr id="1405" name="Google Shape;1405;p31"/>
          <p:cNvCxnSpPr/>
          <p:nvPr/>
        </p:nvCxnSpPr>
        <p:spPr>
          <a:xfrm rot="10800000" flipH="1">
            <a:off x="1619250" y="1512888"/>
            <a:ext cx="342900" cy="114300"/>
          </a:xfrm>
          <a:prstGeom prst="straightConnector1">
            <a:avLst/>
          </a:prstGeom>
          <a:noFill/>
          <a:ln w="9525" cap="flat" cmpd="sng">
            <a:solidFill>
              <a:srgbClr val="000000"/>
            </a:solidFill>
            <a:prstDash val="solid"/>
            <a:round/>
            <a:headEnd type="none" w="med" len="med"/>
            <a:tailEnd type="none" w="med" len="med"/>
          </a:ln>
        </p:spPr>
      </p:cxnSp>
      <p:cxnSp>
        <p:nvCxnSpPr>
          <p:cNvPr id="1406" name="Google Shape;1406;p31"/>
          <p:cNvCxnSpPr/>
          <p:nvPr/>
        </p:nvCxnSpPr>
        <p:spPr>
          <a:xfrm>
            <a:off x="1962150" y="1512888"/>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1407" name="Google Shape;1407;p31"/>
          <p:cNvCxnSpPr/>
          <p:nvPr/>
        </p:nvCxnSpPr>
        <p:spPr>
          <a:xfrm rot="10800000" flipH="1">
            <a:off x="2601913" y="1570038"/>
            <a:ext cx="182562" cy="57150"/>
          </a:xfrm>
          <a:prstGeom prst="straightConnector1">
            <a:avLst/>
          </a:prstGeom>
          <a:noFill/>
          <a:ln w="9525" cap="flat" cmpd="sng">
            <a:solidFill>
              <a:srgbClr val="000000"/>
            </a:solidFill>
            <a:prstDash val="solid"/>
            <a:round/>
            <a:headEnd type="none" w="med" len="med"/>
            <a:tailEnd type="none" w="med" len="med"/>
          </a:ln>
        </p:spPr>
      </p:cxnSp>
      <p:cxnSp>
        <p:nvCxnSpPr>
          <p:cNvPr id="1408" name="Google Shape;1408;p31"/>
          <p:cNvCxnSpPr/>
          <p:nvPr/>
        </p:nvCxnSpPr>
        <p:spPr>
          <a:xfrm rot="10800000">
            <a:off x="1447800" y="3810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1409" name="Google Shape;1409;p31"/>
          <p:cNvCxnSpPr/>
          <p:nvPr/>
        </p:nvCxnSpPr>
        <p:spPr>
          <a:xfrm rot="10800000">
            <a:off x="7277100" y="3810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1410" name="Google Shape;1410;p31"/>
          <p:cNvCxnSpPr/>
          <p:nvPr/>
        </p:nvCxnSpPr>
        <p:spPr>
          <a:xfrm>
            <a:off x="1447800" y="381000"/>
            <a:ext cx="5829300" cy="0"/>
          </a:xfrm>
          <a:prstGeom prst="straightConnector1">
            <a:avLst/>
          </a:prstGeom>
          <a:noFill/>
          <a:ln w="25400" cap="flat" cmpd="sng">
            <a:solidFill>
              <a:srgbClr val="000000"/>
            </a:solidFill>
            <a:prstDash val="solid"/>
            <a:round/>
            <a:headEnd type="none" w="med" len="med"/>
            <a:tailEnd type="none" w="med" len="med"/>
          </a:ln>
        </p:spPr>
      </p:cxnSp>
      <p:sp>
        <p:nvSpPr>
          <p:cNvPr id="1411" name="Google Shape;1411;p31"/>
          <p:cNvSpPr/>
          <p:nvPr/>
        </p:nvSpPr>
        <p:spPr>
          <a:xfrm>
            <a:off x="4019550" y="169863"/>
            <a:ext cx="628650" cy="457200"/>
          </a:xfrm>
          <a:prstGeom prst="ellipse">
            <a:avLst/>
          </a:prstGeom>
          <a:solidFill>
            <a:srgbClr val="FFFFFF"/>
          </a:solidFill>
          <a:ln w="38100"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412" name="Google Shape;1412;p31"/>
          <p:cNvSpPr txBox="1"/>
          <p:nvPr/>
        </p:nvSpPr>
        <p:spPr>
          <a:xfrm>
            <a:off x="4133850" y="312738"/>
            <a:ext cx="400050" cy="22860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Clr>
                <a:srgbClr val="000000"/>
              </a:buClr>
              <a:buSzPts val="1200"/>
              <a:buFont typeface="Arial"/>
              <a:buNone/>
            </a:pPr>
            <a:r>
              <a:rPr lang="en-US" sz="1200" b="0" i="0" u="none" strike="noStrike" cap="none">
                <a:solidFill>
                  <a:srgbClr val="000000"/>
                </a:solidFill>
                <a:latin typeface="Times New Roman"/>
                <a:ea typeface="Times New Roman"/>
                <a:cs typeface="Times New Roman"/>
                <a:sym typeface="Times New Roman"/>
              </a:rPr>
              <a:t>bulb</a:t>
            </a:r>
            <a:endParaRPr sz="1800" b="0" i="0" u="none" strike="noStrike" cap="none">
              <a:solidFill>
                <a:srgbClr val="000000"/>
              </a:solidFill>
              <a:latin typeface="Arial"/>
              <a:ea typeface="Arial"/>
              <a:cs typeface="Arial"/>
              <a:sym typeface="Arial"/>
            </a:endParaRPr>
          </a:p>
        </p:txBody>
      </p:sp>
      <p:sp>
        <p:nvSpPr>
          <p:cNvPr id="1413" name="Google Shape;1413;p31"/>
          <p:cNvSpPr txBox="1"/>
          <p:nvPr/>
        </p:nvSpPr>
        <p:spPr>
          <a:xfrm>
            <a:off x="0" y="4180344"/>
            <a:ext cx="9144000" cy="26776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0" i="0" u="none" strike="noStrike" cap="none">
                <a:solidFill>
                  <a:srgbClr val="0C0C0C"/>
                </a:solidFill>
                <a:latin typeface="Times New Roman"/>
                <a:ea typeface="Times New Roman"/>
                <a:cs typeface="Times New Roman"/>
                <a:sym typeface="Times New Roman"/>
              </a:rPr>
              <a:t>2 beakers with solutions in them.  Each solution has a metal bar in it as well.  These bars are the electrodes, are are connected by a wire, to carry electricity.  </a:t>
            </a:r>
            <a:endParaRPr/>
          </a:p>
          <a:p>
            <a:pPr marL="0" marR="0" lvl="0" indent="0" algn="l" rtl="0">
              <a:spcBef>
                <a:spcPts val="0"/>
              </a:spcBef>
              <a:spcAft>
                <a:spcPts val="0"/>
              </a:spcAft>
              <a:buNone/>
            </a:pPr>
            <a:br>
              <a:rPr lang="en-US" sz="2800" b="0" i="0" u="none" strike="noStrike" cap="none">
                <a:solidFill>
                  <a:srgbClr val="0C0C0C"/>
                </a:solidFill>
                <a:latin typeface="Times New Roman"/>
                <a:ea typeface="Times New Roman"/>
                <a:cs typeface="Times New Roman"/>
                <a:sym typeface="Times New Roman"/>
              </a:rPr>
            </a:br>
            <a:r>
              <a:rPr lang="en-US" sz="2800" b="0" i="0" u="none" strike="noStrike" cap="none">
                <a:solidFill>
                  <a:srgbClr val="0C0C0C"/>
                </a:solidFill>
                <a:latin typeface="Times New Roman"/>
                <a:ea typeface="Times New Roman"/>
                <a:cs typeface="Times New Roman"/>
                <a:sym typeface="Times New Roman"/>
              </a:rPr>
              <a:t>There is a “U” shaped tube with salt water, stuffed with cotton balls so the solution doesn’t just dump out.  </a:t>
            </a:r>
            <a:endParaRPr/>
          </a:p>
        </p:txBody>
      </p:sp>
      <p:sp>
        <p:nvSpPr>
          <p:cNvPr id="1414" name="Google Shape;1414;p31"/>
          <p:cNvSpPr/>
          <p:nvPr/>
        </p:nvSpPr>
        <p:spPr>
          <a:xfrm rot="-6339502">
            <a:off x="2248693" y="1447007"/>
            <a:ext cx="354013"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415" name="Google Shape;1415;p31"/>
          <p:cNvSpPr/>
          <p:nvPr/>
        </p:nvSpPr>
        <p:spPr>
          <a:xfrm rot="-6339502">
            <a:off x="6011069" y="1426369"/>
            <a:ext cx="354012"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419"/>
        <p:cNvGrpSpPr/>
        <p:nvPr/>
      </p:nvGrpSpPr>
      <p:grpSpPr>
        <a:xfrm>
          <a:off x="0" y="0"/>
          <a:ext cx="0" cy="0"/>
          <a:chOff x="0" y="0"/>
          <a:chExt cx="0" cy="0"/>
        </a:xfrm>
      </p:grpSpPr>
      <p:cxnSp>
        <p:nvCxnSpPr>
          <p:cNvPr id="1420" name="Google Shape;1420;p32"/>
          <p:cNvCxnSpPr/>
          <p:nvPr/>
        </p:nvCxnSpPr>
        <p:spPr>
          <a:xfrm>
            <a:off x="1039813" y="2084388"/>
            <a:ext cx="26987" cy="2182812"/>
          </a:xfrm>
          <a:prstGeom prst="straightConnector1">
            <a:avLst/>
          </a:prstGeom>
          <a:noFill/>
          <a:ln w="9525" cap="flat" cmpd="sng">
            <a:solidFill>
              <a:srgbClr val="000000"/>
            </a:solidFill>
            <a:prstDash val="solid"/>
            <a:round/>
            <a:headEnd type="none" w="med" len="med"/>
            <a:tailEnd type="none" w="med" len="med"/>
          </a:ln>
        </p:spPr>
      </p:cxnSp>
      <p:cxnSp>
        <p:nvCxnSpPr>
          <p:cNvPr id="1421" name="Google Shape;1421;p32"/>
          <p:cNvCxnSpPr/>
          <p:nvPr/>
        </p:nvCxnSpPr>
        <p:spPr>
          <a:xfrm>
            <a:off x="2708275" y="2084388"/>
            <a:ext cx="34925" cy="2182812"/>
          </a:xfrm>
          <a:prstGeom prst="straightConnector1">
            <a:avLst/>
          </a:prstGeom>
          <a:noFill/>
          <a:ln w="9525" cap="flat" cmpd="sng">
            <a:solidFill>
              <a:srgbClr val="000000"/>
            </a:solidFill>
            <a:prstDash val="solid"/>
            <a:round/>
            <a:headEnd type="none" w="med" len="med"/>
            <a:tailEnd type="none" w="med" len="med"/>
          </a:ln>
        </p:spPr>
      </p:cxnSp>
      <p:cxnSp>
        <p:nvCxnSpPr>
          <p:cNvPr id="1422" name="Google Shape;1422;p32"/>
          <p:cNvCxnSpPr/>
          <p:nvPr/>
        </p:nvCxnSpPr>
        <p:spPr>
          <a:xfrm>
            <a:off x="5864225" y="2084388"/>
            <a:ext cx="3175" cy="2182812"/>
          </a:xfrm>
          <a:prstGeom prst="straightConnector1">
            <a:avLst/>
          </a:prstGeom>
          <a:noFill/>
          <a:ln w="9525" cap="flat" cmpd="sng">
            <a:solidFill>
              <a:srgbClr val="000000"/>
            </a:solidFill>
            <a:prstDash val="solid"/>
            <a:round/>
            <a:headEnd type="none" w="med" len="med"/>
            <a:tailEnd type="none" w="med" len="med"/>
          </a:ln>
        </p:spPr>
      </p:cxnSp>
      <p:cxnSp>
        <p:nvCxnSpPr>
          <p:cNvPr id="1423" name="Google Shape;1423;p32"/>
          <p:cNvCxnSpPr/>
          <p:nvPr/>
        </p:nvCxnSpPr>
        <p:spPr>
          <a:xfrm>
            <a:off x="7532688" y="2084388"/>
            <a:ext cx="11112" cy="2182812"/>
          </a:xfrm>
          <a:prstGeom prst="straightConnector1">
            <a:avLst/>
          </a:prstGeom>
          <a:noFill/>
          <a:ln w="9525" cap="flat" cmpd="sng">
            <a:solidFill>
              <a:srgbClr val="000000"/>
            </a:solidFill>
            <a:prstDash val="solid"/>
            <a:round/>
            <a:headEnd type="none" w="med" len="med"/>
            <a:tailEnd type="none" w="med" len="med"/>
          </a:ln>
        </p:spPr>
      </p:cxnSp>
      <p:cxnSp>
        <p:nvCxnSpPr>
          <p:cNvPr id="1424" name="Google Shape;1424;p32"/>
          <p:cNvCxnSpPr/>
          <p:nvPr/>
        </p:nvCxnSpPr>
        <p:spPr>
          <a:xfrm>
            <a:off x="1066800" y="4267200"/>
            <a:ext cx="1676400" cy="0"/>
          </a:xfrm>
          <a:prstGeom prst="straightConnector1">
            <a:avLst/>
          </a:prstGeom>
          <a:noFill/>
          <a:ln w="9525" cap="flat" cmpd="sng">
            <a:solidFill>
              <a:srgbClr val="000000"/>
            </a:solidFill>
            <a:prstDash val="solid"/>
            <a:round/>
            <a:headEnd type="none" w="med" len="med"/>
            <a:tailEnd type="none" w="med" len="med"/>
          </a:ln>
        </p:spPr>
      </p:cxnSp>
      <p:cxnSp>
        <p:nvCxnSpPr>
          <p:cNvPr id="1425" name="Google Shape;1425;p32"/>
          <p:cNvCxnSpPr/>
          <p:nvPr/>
        </p:nvCxnSpPr>
        <p:spPr>
          <a:xfrm>
            <a:off x="5867400" y="4267200"/>
            <a:ext cx="1668463" cy="0"/>
          </a:xfrm>
          <a:prstGeom prst="straightConnector1">
            <a:avLst/>
          </a:prstGeom>
          <a:noFill/>
          <a:ln w="9525" cap="flat" cmpd="sng">
            <a:solidFill>
              <a:srgbClr val="000000"/>
            </a:solidFill>
            <a:prstDash val="solid"/>
            <a:round/>
            <a:headEnd type="none" w="med" len="med"/>
            <a:tailEnd type="none" w="med" len="med"/>
          </a:ln>
        </p:spPr>
      </p:cxnSp>
      <p:sp>
        <p:nvSpPr>
          <p:cNvPr id="1426" name="Google Shape;1426;p32"/>
          <p:cNvSpPr/>
          <p:nvPr/>
        </p:nvSpPr>
        <p:spPr>
          <a:xfrm>
            <a:off x="1257300" y="1466850"/>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427" name="Google Shape;1427;p32"/>
          <p:cNvSpPr/>
          <p:nvPr/>
        </p:nvSpPr>
        <p:spPr>
          <a:xfrm>
            <a:off x="7086600" y="1466850"/>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428" name="Google Shape;1428;p32"/>
          <p:cNvSpPr/>
          <p:nvPr/>
        </p:nvSpPr>
        <p:spPr>
          <a:xfrm>
            <a:off x="21717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429" name="Google Shape;1429;p32"/>
          <p:cNvSpPr/>
          <p:nvPr/>
        </p:nvSpPr>
        <p:spPr>
          <a:xfrm>
            <a:off x="59436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cxnSp>
        <p:nvCxnSpPr>
          <p:cNvPr id="1430" name="Google Shape;1430;p32"/>
          <p:cNvCxnSpPr/>
          <p:nvPr/>
        </p:nvCxnSpPr>
        <p:spPr>
          <a:xfrm rot="10800000">
            <a:off x="2171700" y="14668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1431" name="Google Shape;1431;p32"/>
          <p:cNvCxnSpPr/>
          <p:nvPr/>
        </p:nvCxnSpPr>
        <p:spPr>
          <a:xfrm rot="10800000">
            <a:off x="6286500" y="14668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1432" name="Google Shape;1432;p32"/>
          <p:cNvCxnSpPr/>
          <p:nvPr/>
        </p:nvCxnSpPr>
        <p:spPr>
          <a:xfrm rot="10800000">
            <a:off x="5943600" y="17986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1433" name="Google Shape;1433;p32"/>
          <p:cNvCxnSpPr/>
          <p:nvPr/>
        </p:nvCxnSpPr>
        <p:spPr>
          <a:xfrm rot="10800000">
            <a:off x="2171700" y="1466850"/>
            <a:ext cx="4114800" cy="0"/>
          </a:xfrm>
          <a:prstGeom prst="straightConnector1">
            <a:avLst/>
          </a:prstGeom>
          <a:noFill/>
          <a:ln w="9525" cap="flat" cmpd="sng">
            <a:solidFill>
              <a:srgbClr val="000000"/>
            </a:solidFill>
            <a:prstDash val="solid"/>
            <a:round/>
            <a:headEnd type="none" w="med" len="med"/>
            <a:tailEnd type="none" w="med" len="med"/>
          </a:ln>
        </p:spPr>
      </p:cxnSp>
      <p:cxnSp>
        <p:nvCxnSpPr>
          <p:cNvPr id="1434" name="Google Shape;1434;p32"/>
          <p:cNvCxnSpPr/>
          <p:nvPr/>
        </p:nvCxnSpPr>
        <p:spPr>
          <a:xfrm rot="10800000">
            <a:off x="2525713" y="17986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1435" name="Google Shape;1435;p32"/>
          <p:cNvCxnSpPr/>
          <p:nvPr/>
        </p:nvCxnSpPr>
        <p:spPr>
          <a:xfrm>
            <a:off x="2525713" y="1798638"/>
            <a:ext cx="3417887" cy="0"/>
          </a:xfrm>
          <a:prstGeom prst="straightConnector1">
            <a:avLst/>
          </a:prstGeom>
          <a:noFill/>
          <a:ln w="9525" cap="flat" cmpd="sng">
            <a:solidFill>
              <a:srgbClr val="000000"/>
            </a:solidFill>
            <a:prstDash val="solid"/>
            <a:round/>
            <a:headEnd type="none" w="med" len="med"/>
            <a:tailEnd type="none" w="med" len="med"/>
          </a:ln>
        </p:spPr>
      </p:cxnSp>
      <p:cxnSp>
        <p:nvCxnSpPr>
          <p:cNvPr id="1436" name="Google Shape;1436;p32"/>
          <p:cNvCxnSpPr/>
          <p:nvPr/>
        </p:nvCxnSpPr>
        <p:spPr>
          <a:xfrm>
            <a:off x="5864225" y="2198688"/>
            <a:ext cx="79375" cy="0"/>
          </a:xfrm>
          <a:prstGeom prst="straightConnector1">
            <a:avLst/>
          </a:prstGeom>
          <a:noFill/>
          <a:ln w="9525" cap="flat" cmpd="sng">
            <a:solidFill>
              <a:srgbClr val="000000"/>
            </a:solidFill>
            <a:prstDash val="solid"/>
            <a:round/>
            <a:headEnd type="none" w="med" len="med"/>
            <a:tailEnd type="none" w="med" len="med"/>
          </a:ln>
        </p:spPr>
      </p:cxnSp>
      <p:cxnSp>
        <p:nvCxnSpPr>
          <p:cNvPr id="1437" name="Google Shape;1437;p32"/>
          <p:cNvCxnSpPr/>
          <p:nvPr/>
        </p:nvCxnSpPr>
        <p:spPr>
          <a:xfrm>
            <a:off x="6286500" y="2141538"/>
            <a:ext cx="457200" cy="57150"/>
          </a:xfrm>
          <a:prstGeom prst="straightConnector1">
            <a:avLst/>
          </a:prstGeom>
          <a:noFill/>
          <a:ln w="9525" cap="flat" cmpd="sng">
            <a:solidFill>
              <a:srgbClr val="000000"/>
            </a:solidFill>
            <a:prstDash val="solid"/>
            <a:round/>
            <a:headEnd type="none" w="med" len="med"/>
            <a:tailEnd type="none" w="med" len="med"/>
          </a:ln>
        </p:spPr>
      </p:cxnSp>
      <p:cxnSp>
        <p:nvCxnSpPr>
          <p:cNvPr id="1438" name="Google Shape;1438;p32"/>
          <p:cNvCxnSpPr/>
          <p:nvPr/>
        </p:nvCxnSpPr>
        <p:spPr>
          <a:xfrm rot="10800000" flipH="1">
            <a:off x="6743700" y="2141538"/>
            <a:ext cx="342900" cy="57150"/>
          </a:xfrm>
          <a:prstGeom prst="straightConnector1">
            <a:avLst/>
          </a:prstGeom>
          <a:noFill/>
          <a:ln w="9525" cap="flat" cmpd="sng">
            <a:solidFill>
              <a:srgbClr val="000000"/>
            </a:solidFill>
            <a:prstDash val="solid"/>
            <a:round/>
            <a:headEnd type="none" w="med" len="med"/>
            <a:tailEnd type="none" w="med" len="med"/>
          </a:ln>
        </p:spPr>
      </p:cxnSp>
      <p:cxnSp>
        <p:nvCxnSpPr>
          <p:cNvPr id="1439" name="Google Shape;1439;p32"/>
          <p:cNvCxnSpPr/>
          <p:nvPr/>
        </p:nvCxnSpPr>
        <p:spPr>
          <a:xfrm>
            <a:off x="7372350" y="2141538"/>
            <a:ext cx="160338" cy="57150"/>
          </a:xfrm>
          <a:prstGeom prst="straightConnector1">
            <a:avLst/>
          </a:prstGeom>
          <a:noFill/>
          <a:ln w="9525" cap="flat" cmpd="sng">
            <a:solidFill>
              <a:srgbClr val="000000"/>
            </a:solidFill>
            <a:prstDash val="solid"/>
            <a:round/>
            <a:headEnd type="none" w="med" len="med"/>
            <a:tailEnd type="none" w="med" len="med"/>
          </a:ln>
        </p:spPr>
      </p:cxnSp>
      <p:cxnSp>
        <p:nvCxnSpPr>
          <p:cNvPr id="1440" name="Google Shape;1440;p32"/>
          <p:cNvCxnSpPr/>
          <p:nvPr/>
        </p:nvCxnSpPr>
        <p:spPr>
          <a:xfrm>
            <a:off x="1039813" y="2198688"/>
            <a:ext cx="217487" cy="57150"/>
          </a:xfrm>
          <a:prstGeom prst="straightConnector1">
            <a:avLst/>
          </a:prstGeom>
          <a:noFill/>
          <a:ln w="9525" cap="flat" cmpd="sng">
            <a:solidFill>
              <a:srgbClr val="000000"/>
            </a:solidFill>
            <a:prstDash val="solid"/>
            <a:round/>
            <a:headEnd type="none" w="med" len="med"/>
            <a:tailEnd type="none" w="med" len="med"/>
          </a:ln>
        </p:spPr>
      </p:cxnSp>
      <p:cxnSp>
        <p:nvCxnSpPr>
          <p:cNvPr id="1441" name="Google Shape;1441;p32"/>
          <p:cNvCxnSpPr/>
          <p:nvPr/>
        </p:nvCxnSpPr>
        <p:spPr>
          <a:xfrm rot="10800000" flipH="1">
            <a:off x="1543050" y="2198688"/>
            <a:ext cx="342900" cy="114300"/>
          </a:xfrm>
          <a:prstGeom prst="straightConnector1">
            <a:avLst/>
          </a:prstGeom>
          <a:noFill/>
          <a:ln w="9525" cap="flat" cmpd="sng">
            <a:solidFill>
              <a:srgbClr val="000000"/>
            </a:solidFill>
            <a:prstDash val="solid"/>
            <a:round/>
            <a:headEnd type="none" w="med" len="med"/>
            <a:tailEnd type="none" w="med" len="med"/>
          </a:ln>
        </p:spPr>
      </p:cxnSp>
      <p:cxnSp>
        <p:nvCxnSpPr>
          <p:cNvPr id="1442" name="Google Shape;1442;p32"/>
          <p:cNvCxnSpPr/>
          <p:nvPr/>
        </p:nvCxnSpPr>
        <p:spPr>
          <a:xfrm>
            <a:off x="1885950" y="2198688"/>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1443" name="Google Shape;1443;p32"/>
          <p:cNvCxnSpPr/>
          <p:nvPr/>
        </p:nvCxnSpPr>
        <p:spPr>
          <a:xfrm rot="10800000" flipH="1">
            <a:off x="2525713" y="2255838"/>
            <a:ext cx="182562" cy="57150"/>
          </a:xfrm>
          <a:prstGeom prst="straightConnector1">
            <a:avLst/>
          </a:prstGeom>
          <a:noFill/>
          <a:ln w="9525" cap="flat" cmpd="sng">
            <a:solidFill>
              <a:srgbClr val="000000"/>
            </a:solidFill>
            <a:prstDash val="solid"/>
            <a:round/>
            <a:headEnd type="none" w="med" len="med"/>
            <a:tailEnd type="none" w="med" len="med"/>
          </a:ln>
        </p:spPr>
      </p:cxnSp>
      <p:cxnSp>
        <p:nvCxnSpPr>
          <p:cNvPr id="1444" name="Google Shape;1444;p32"/>
          <p:cNvCxnSpPr/>
          <p:nvPr/>
        </p:nvCxnSpPr>
        <p:spPr>
          <a:xfrm rot="10800000">
            <a:off x="1371600" y="10668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1445" name="Google Shape;1445;p32"/>
          <p:cNvCxnSpPr/>
          <p:nvPr/>
        </p:nvCxnSpPr>
        <p:spPr>
          <a:xfrm rot="10800000">
            <a:off x="7200900" y="10668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1446" name="Google Shape;1446;p32"/>
          <p:cNvCxnSpPr/>
          <p:nvPr/>
        </p:nvCxnSpPr>
        <p:spPr>
          <a:xfrm>
            <a:off x="1371600" y="1066800"/>
            <a:ext cx="5829300" cy="0"/>
          </a:xfrm>
          <a:prstGeom prst="straightConnector1">
            <a:avLst/>
          </a:prstGeom>
          <a:noFill/>
          <a:ln w="25400" cap="flat" cmpd="sng">
            <a:solidFill>
              <a:srgbClr val="000000"/>
            </a:solidFill>
            <a:prstDash val="solid"/>
            <a:round/>
            <a:headEnd type="none" w="med" len="med"/>
            <a:tailEnd type="none" w="med" len="med"/>
          </a:ln>
        </p:spPr>
      </p:cxnSp>
      <p:sp>
        <p:nvSpPr>
          <p:cNvPr id="1447" name="Google Shape;1447;p32"/>
          <p:cNvSpPr/>
          <p:nvPr/>
        </p:nvSpPr>
        <p:spPr>
          <a:xfrm>
            <a:off x="3943350" y="855663"/>
            <a:ext cx="628650" cy="457200"/>
          </a:xfrm>
          <a:prstGeom prst="ellipse">
            <a:avLst/>
          </a:prstGeom>
          <a:solidFill>
            <a:srgbClr val="FFFFFF"/>
          </a:solidFill>
          <a:ln w="38100"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448" name="Google Shape;1448;p32"/>
          <p:cNvSpPr txBox="1"/>
          <p:nvPr/>
        </p:nvSpPr>
        <p:spPr>
          <a:xfrm>
            <a:off x="4057650" y="998538"/>
            <a:ext cx="400050" cy="22860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Clr>
                <a:srgbClr val="000000"/>
              </a:buClr>
              <a:buSzPts val="1200"/>
              <a:buFont typeface="Arial"/>
              <a:buNone/>
            </a:pPr>
            <a:r>
              <a:rPr lang="en-US" sz="1200" b="0" i="0" u="none" strike="noStrike" cap="none">
                <a:solidFill>
                  <a:srgbClr val="000000"/>
                </a:solidFill>
                <a:latin typeface="Times New Roman"/>
                <a:ea typeface="Times New Roman"/>
                <a:cs typeface="Times New Roman"/>
                <a:sym typeface="Times New Roman"/>
              </a:rPr>
              <a:t>bulb</a:t>
            </a:r>
            <a:endParaRPr sz="1800" b="0" i="0" u="none" strike="noStrike" cap="none">
              <a:solidFill>
                <a:srgbClr val="000000"/>
              </a:solidFill>
              <a:latin typeface="Arial"/>
              <a:ea typeface="Arial"/>
              <a:cs typeface="Arial"/>
              <a:sym typeface="Arial"/>
            </a:endParaRPr>
          </a:p>
        </p:txBody>
      </p:sp>
      <p:sp>
        <p:nvSpPr>
          <p:cNvPr id="1449" name="Google Shape;1449;p32"/>
          <p:cNvSpPr txBox="1"/>
          <p:nvPr/>
        </p:nvSpPr>
        <p:spPr>
          <a:xfrm>
            <a:off x="6942931" y="3045914"/>
            <a:ext cx="609600" cy="3079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 </a:t>
            </a:r>
            <a:r>
              <a:rPr lang="en-US" sz="1400" b="0" i="0" u="none" strike="noStrike" cap="none">
                <a:solidFill>
                  <a:srgbClr val="000000"/>
                </a:solidFill>
                <a:latin typeface="Times New Roman"/>
                <a:ea typeface="Times New Roman"/>
                <a:cs typeface="Times New Roman"/>
                <a:sym typeface="Times New Roman"/>
              </a:rPr>
              <a:t>Cu</a:t>
            </a:r>
            <a:r>
              <a:rPr lang="en-US" sz="1400" b="0" i="0" u="none" strike="noStrike" cap="none" baseline="30000">
                <a:solidFill>
                  <a:srgbClr val="000000"/>
                </a:solidFill>
                <a:latin typeface="Times New Roman"/>
                <a:ea typeface="Times New Roman"/>
                <a:cs typeface="Times New Roman"/>
                <a:sym typeface="Times New Roman"/>
              </a:rPr>
              <a:t>0</a:t>
            </a:r>
            <a:endParaRPr/>
          </a:p>
        </p:txBody>
      </p:sp>
      <p:sp>
        <p:nvSpPr>
          <p:cNvPr id="1450" name="Google Shape;1450;p32"/>
          <p:cNvSpPr txBox="1"/>
          <p:nvPr/>
        </p:nvSpPr>
        <p:spPr>
          <a:xfrm>
            <a:off x="3505200" y="1828800"/>
            <a:ext cx="152400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2000"/>
              <a:buFont typeface="Arial"/>
              <a:buNone/>
            </a:pPr>
            <a:r>
              <a:rPr lang="en-US" sz="2000" b="0" i="0" u="none" strike="noStrike" cap="none">
                <a:solidFill>
                  <a:srgbClr val="FF0000"/>
                </a:solidFill>
                <a:latin typeface="Times New Roman"/>
                <a:ea typeface="Times New Roman"/>
                <a:cs typeface="Times New Roman"/>
                <a:sym typeface="Times New Roman"/>
              </a:rPr>
              <a:t>(Salt bridge)</a:t>
            </a:r>
            <a:endParaRPr/>
          </a:p>
        </p:txBody>
      </p:sp>
      <p:sp>
        <p:nvSpPr>
          <p:cNvPr id="1451" name="Google Shape;1451;p32"/>
          <p:cNvSpPr txBox="1"/>
          <p:nvPr/>
        </p:nvSpPr>
        <p:spPr>
          <a:xfrm>
            <a:off x="3276600" y="1447800"/>
            <a:ext cx="1878014"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0000"/>
              </a:buClr>
              <a:buSzPts val="1800"/>
              <a:buFont typeface="Arial"/>
              <a:buNone/>
            </a:pPr>
            <a:r>
              <a:rPr lang="en-US" sz="1800" b="1" i="0" u="none" strike="noStrike" cap="none">
                <a:solidFill>
                  <a:srgbClr val="FF0000"/>
                </a:solidFill>
                <a:latin typeface="Times New Roman"/>
                <a:ea typeface="Times New Roman"/>
                <a:cs typeface="Times New Roman"/>
                <a:sym typeface="Times New Roman"/>
              </a:rPr>
              <a:t>KCl</a:t>
            </a:r>
            <a:r>
              <a:rPr lang="en-US" sz="1800" b="1" i="0" u="none" strike="noStrike" cap="none" baseline="-25000">
                <a:solidFill>
                  <a:srgbClr val="FF0000"/>
                </a:solidFill>
                <a:latin typeface="Times New Roman"/>
                <a:ea typeface="Times New Roman"/>
                <a:cs typeface="Times New Roman"/>
                <a:sym typeface="Times New Roman"/>
              </a:rPr>
              <a:t>(AQ</a:t>
            </a:r>
            <a:r>
              <a:rPr lang="en-US" sz="1800" b="0" i="0" u="none" strike="noStrike" cap="none" baseline="-25000">
                <a:solidFill>
                  <a:srgbClr val="FF0000"/>
                </a:solidFill>
                <a:latin typeface="Times New Roman"/>
                <a:ea typeface="Times New Roman"/>
                <a:cs typeface="Times New Roman"/>
                <a:sym typeface="Times New Roman"/>
              </a:rPr>
              <a:t>)</a:t>
            </a:r>
            <a:endParaRPr/>
          </a:p>
        </p:txBody>
      </p:sp>
      <p:sp>
        <p:nvSpPr>
          <p:cNvPr id="1452" name="Google Shape;1452;p32"/>
          <p:cNvSpPr txBox="1"/>
          <p:nvPr/>
        </p:nvSpPr>
        <p:spPr>
          <a:xfrm>
            <a:off x="0" y="5037138"/>
            <a:ext cx="9144000" cy="18158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99"/>
              </a:buClr>
              <a:buSzPts val="2800"/>
              <a:buFont typeface="Arial"/>
              <a:buNone/>
            </a:pPr>
            <a:r>
              <a:rPr lang="en-US" sz="2800" b="0" i="0" u="none" strike="noStrike" cap="none">
                <a:solidFill>
                  <a:srgbClr val="000099"/>
                </a:solidFill>
                <a:latin typeface="Times New Roman"/>
                <a:ea typeface="Times New Roman"/>
                <a:cs typeface="Times New Roman"/>
                <a:sym typeface="Times New Roman"/>
              </a:rPr>
              <a:t>57.  First battery is a zinc-copper voltaic cell.   Zinc goes into any zinc solution.  Copper goes into any copper solution.  </a:t>
            </a:r>
            <a:br>
              <a:rPr lang="en-US" sz="2800" b="0" i="0" u="none" strike="noStrike" cap="none">
                <a:solidFill>
                  <a:srgbClr val="000099"/>
                </a:solidFill>
                <a:latin typeface="Times New Roman"/>
                <a:ea typeface="Times New Roman"/>
                <a:cs typeface="Times New Roman"/>
                <a:sym typeface="Times New Roman"/>
              </a:rPr>
            </a:br>
            <a:r>
              <a:rPr lang="en-US" sz="2800" b="0" i="0" u="none" strike="noStrike" cap="none">
                <a:solidFill>
                  <a:srgbClr val="000099"/>
                </a:solidFill>
                <a:latin typeface="Times New Roman"/>
                <a:ea typeface="Times New Roman"/>
                <a:cs typeface="Times New Roman"/>
                <a:sym typeface="Times New Roman"/>
              </a:rPr>
              <a:t>In the middle is the “salt bridge” (any salt).  I picked zinc sulfate, copper (II) bromide, and potassium chloride salt.  </a:t>
            </a:r>
            <a:endParaRPr/>
          </a:p>
        </p:txBody>
      </p:sp>
      <p:sp>
        <p:nvSpPr>
          <p:cNvPr id="1453" name="Google Shape;1453;p32"/>
          <p:cNvSpPr/>
          <p:nvPr/>
        </p:nvSpPr>
        <p:spPr>
          <a:xfrm>
            <a:off x="21717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454" name="Google Shape;1454;p32"/>
          <p:cNvSpPr/>
          <p:nvPr/>
        </p:nvSpPr>
        <p:spPr>
          <a:xfrm>
            <a:off x="59436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cxnSp>
        <p:nvCxnSpPr>
          <p:cNvPr id="1455" name="Google Shape;1455;p32"/>
          <p:cNvCxnSpPr/>
          <p:nvPr/>
        </p:nvCxnSpPr>
        <p:spPr>
          <a:xfrm>
            <a:off x="5864225" y="2198688"/>
            <a:ext cx="79375" cy="0"/>
          </a:xfrm>
          <a:prstGeom prst="straightConnector1">
            <a:avLst/>
          </a:prstGeom>
          <a:noFill/>
          <a:ln w="9525" cap="flat" cmpd="sng">
            <a:solidFill>
              <a:srgbClr val="000000"/>
            </a:solidFill>
            <a:prstDash val="solid"/>
            <a:round/>
            <a:headEnd type="none" w="med" len="med"/>
            <a:tailEnd type="none" w="med" len="med"/>
          </a:ln>
        </p:spPr>
      </p:cxnSp>
      <p:cxnSp>
        <p:nvCxnSpPr>
          <p:cNvPr id="1456" name="Google Shape;1456;p32"/>
          <p:cNvCxnSpPr/>
          <p:nvPr/>
        </p:nvCxnSpPr>
        <p:spPr>
          <a:xfrm rot="10800000" flipH="1">
            <a:off x="2525713" y="2255838"/>
            <a:ext cx="182562" cy="57150"/>
          </a:xfrm>
          <a:prstGeom prst="straightConnector1">
            <a:avLst/>
          </a:prstGeom>
          <a:noFill/>
          <a:ln w="9525" cap="flat" cmpd="sng">
            <a:solidFill>
              <a:srgbClr val="000000"/>
            </a:solidFill>
            <a:prstDash val="solid"/>
            <a:round/>
            <a:headEnd type="none" w="med" len="med"/>
            <a:tailEnd type="none" w="med" len="med"/>
          </a:ln>
        </p:spPr>
      </p:cxnSp>
      <p:sp>
        <p:nvSpPr>
          <p:cNvPr id="1457" name="Google Shape;1457;p32"/>
          <p:cNvSpPr/>
          <p:nvPr/>
        </p:nvSpPr>
        <p:spPr>
          <a:xfrm rot="-6339502">
            <a:off x="2172493" y="2132807"/>
            <a:ext cx="354013"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458" name="Google Shape;1458;p32"/>
          <p:cNvSpPr/>
          <p:nvPr/>
        </p:nvSpPr>
        <p:spPr>
          <a:xfrm rot="-6339502">
            <a:off x="5934869" y="2112169"/>
            <a:ext cx="354012"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1459" name="Google Shape;1459;p32"/>
          <p:cNvCxnSpPr/>
          <p:nvPr/>
        </p:nvCxnSpPr>
        <p:spPr>
          <a:xfrm rot="10800000" flipH="1">
            <a:off x="1828800" y="3778986"/>
            <a:ext cx="255588" cy="640614"/>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sp>
        <p:nvSpPr>
          <p:cNvPr id="1460" name="Google Shape;1460;p32"/>
          <p:cNvSpPr txBox="1"/>
          <p:nvPr/>
        </p:nvSpPr>
        <p:spPr>
          <a:xfrm>
            <a:off x="571500" y="4181162"/>
            <a:ext cx="203358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3600"/>
              <a:buFont typeface="Arial"/>
              <a:buNone/>
            </a:pPr>
            <a:r>
              <a:rPr lang="en-US" sz="3600" b="0" i="0" u="none" strike="noStrike" cap="none">
                <a:solidFill>
                  <a:schemeClr val="lt1"/>
                </a:solidFill>
                <a:latin typeface="Times New Roman"/>
                <a:ea typeface="Times New Roman"/>
                <a:cs typeface="Times New Roman"/>
                <a:sym typeface="Times New Roman"/>
              </a:rPr>
              <a:t>OX</a:t>
            </a:r>
            <a:r>
              <a:rPr lang="en-US" sz="1800" b="0" i="0" u="none" strike="noStrike" cap="none">
                <a:solidFill>
                  <a:srgbClr val="000000"/>
                </a:solidFill>
                <a:latin typeface="Calibri"/>
                <a:ea typeface="Calibri"/>
                <a:cs typeface="Calibri"/>
                <a:sym typeface="Calibri"/>
              </a:rPr>
              <a:t>      ZnSO</a:t>
            </a:r>
            <a:r>
              <a:rPr lang="en-US" sz="1800" b="0" i="0" u="none" strike="noStrike" cap="none" baseline="-25000">
                <a:solidFill>
                  <a:srgbClr val="000000"/>
                </a:solidFill>
                <a:latin typeface="Calibri"/>
                <a:ea typeface="Calibri"/>
                <a:cs typeface="Calibri"/>
                <a:sym typeface="Calibri"/>
              </a:rPr>
              <a:t>4(AQ)</a:t>
            </a:r>
            <a:endParaRPr/>
          </a:p>
        </p:txBody>
      </p:sp>
      <p:sp>
        <p:nvSpPr>
          <p:cNvPr id="1461" name="Google Shape;1461;p32"/>
          <p:cNvSpPr txBox="1"/>
          <p:nvPr/>
        </p:nvSpPr>
        <p:spPr>
          <a:xfrm>
            <a:off x="6074098" y="4209795"/>
            <a:ext cx="2482203"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000"/>
              <a:buFont typeface="Arial"/>
              <a:buNone/>
            </a:pPr>
            <a:r>
              <a:rPr lang="en-US" sz="2000" b="0" i="0" u="none" strike="noStrike" cap="none">
                <a:solidFill>
                  <a:srgbClr val="000000"/>
                </a:solidFill>
                <a:latin typeface="Times New Roman"/>
                <a:ea typeface="Times New Roman"/>
                <a:cs typeface="Times New Roman"/>
                <a:sym typeface="Times New Roman"/>
              </a:rPr>
              <a:t>CuBr</a:t>
            </a:r>
            <a:r>
              <a:rPr lang="en-US" sz="2000" b="0" i="0" u="none" strike="noStrike" cap="none" baseline="-25000">
                <a:solidFill>
                  <a:srgbClr val="000000"/>
                </a:solidFill>
                <a:latin typeface="Times New Roman"/>
                <a:ea typeface="Times New Roman"/>
                <a:cs typeface="Times New Roman"/>
                <a:sym typeface="Times New Roman"/>
              </a:rPr>
              <a:t>2(AQ</a:t>
            </a:r>
            <a:r>
              <a:rPr lang="en-US" sz="2000" b="0" i="0" u="none" strike="noStrike" cap="none" baseline="-25000">
                <a:solidFill>
                  <a:srgbClr val="3333CC"/>
                </a:solidFill>
                <a:latin typeface="Times New Roman"/>
                <a:ea typeface="Times New Roman"/>
                <a:cs typeface="Times New Roman"/>
                <a:sym typeface="Times New Roman"/>
              </a:rPr>
              <a:t>)     </a:t>
            </a:r>
            <a:r>
              <a:rPr lang="en-US" sz="3600" b="0" i="0" u="none" strike="noStrike" cap="none">
                <a:solidFill>
                  <a:schemeClr val="lt1"/>
                </a:solidFill>
                <a:latin typeface="Times New Roman"/>
                <a:ea typeface="Times New Roman"/>
                <a:cs typeface="Times New Roman"/>
                <a:sym typeface="Times New Roman"/>
              </a:rPr>
              <a:t>RED</a:t>
            </a:r>
            <a:r>
              <a:rPr lang="en-US" sz="1800" b="0" i="0" u="none" strike="noStrike" cap="none">
                <a:solidFill>
                  <a:srgbClr val="3333CC"/>
                </a:solidFill>
                <a:latin typeface="Arial"/>
                <a:ea typeface="Arial"/>
                <a:cs typeface="Arial"/>
                <a:sym typeface="Arial"/>
              </a:rPr>
              <a:t> </a:t>
            </a:r>
            <a:endParaRPr sz="1800" b="0" i="0" u="none" strike="noStrike" cap="none" baseline="-25000">
              <a:solidFill>
                <a:srgbClr val="3333CC"/>
              </a:solidFill>
              <a:latin typeface="Calibri"/>
              <a:ea typeface="Calibri"/>
              <a:cs typeface="Calibri"/>
              <a:sym typeface="Calibri"/>
            </a:endParaRPr>
          </a:p>
        </p:txBody>
      </p:sp>
      <p:sp>
        <p:nvSpPr>
          <p:cNvPr id="1462" name="Google Shape;1462;p32"/>
          <p:cNvSpPr txBox="1"/>
          <p:nvPr/>
        </p:nvSpPr>
        <p:spPr>
          <a:xfrm>
            <a:off x="1170955" y="2971390"/>
            <a:ext cx="47813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b="0" i="0" u="none" strike="noStrike" cap="none">
                <a:solidFill>
                  <a:srgbClr val="000000"/>
                </a:solidFill>
                <a:latin typeface="Times New Roman"/>
                <a:ea typeface="Times New Roman"/>
                <a:cs typeface="Times New Roman"/>
                <a:sym typeface="Times New Roman"/>
              </a:rPr>
              <a:t>Zn</a:t>
            </a:r>
            <a:r>
              <a:rPr lang="en-US" sz="1400" b="0" i="0" u="none" strike="noStrike" cap="none" baseline="30000">
                <a:solidFill>
                  <a:srgbClr val="000000"/>
                </a:solidFill>
                <a:latin typeface="Times New Roman"/>
                <a:ea typeface="Times New Roman"/>
                <a:cs typeface="Times New Roman"/>
                <a:sym typeface="Times New Roman"/>
              </a:rPr>
              <a:t>0</a:t>
            </a:r>
            <a:endParaRPr/>
          </a:p>
        </p:txBody>
      </p:sp>
      <p:cxnSp>
        <p:nvCxnSpPr>
          <p:cNvPr id="1463" name="Google Shape;1463;p32"/>
          <p:cNvCxnSpPr/>
          <p:nvPr/>
        </p:nvCxnSpPr>
        <p:spPr>
          <a:xfrm rot="10800000">
            <a:off x="6362700" y="3778986"/>
            <a:ext cx="0" cy="697138"/>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467"/>
        <p:cNvGrpSpPr/>
        <p:nvPr/>
      </p:nvGrpSpPr>
      <p:grpSpPr>
        <a:xfrm>
          <a:off x="0" y="0"/>
          <a:ext cx="0" cy="0"/>
          <a:chOff x="0" y="0"/>
          <a:chExt cx="0" cy="0"/>
        </a:xfrm>
      </p:grpSpPr>
      <p:sp>
        <p:nvSpPr>
          <p:cNvPr id="1468" name="Google Shape;1468;p33"/>
          <p:cNvSpPr txBox="1"/>
          <p:nvPr/>
        </p:nvSpPr>
        <p:spPr>
          <a:xfrm>
            <a:off x="0" y="5489574"/>
            <a:ext cx="9144000" cy="138499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C0C0C"/>
              </a:buClr>
              <a:buSzPts val="2800"/>
              <a:buFont typeface="Arial"/>
              <a:buNone/>
            </a:pPr>
            <a:r>
              <a:rPr lang="en-US" sz="2800" b="0" i="0" u="none" strike="noStrike" cap="none">
                <a:solidFill>
                  <a:srgbClr val="0C0C0C"/>
                </a:solidFill>
                <a:latin typeface="Times New Roman"/>
                <a:ea typeface="Times New Roman"/>
                <a:cs typeface="Times New Roman"/>
                <a:sym typeface="Times New Roman"/>
              </a:rPr>
              <a:t>53.  Look at table J to decide which metal, zinc or copper, will oxidize, and which will be reduced.  Zinc is more reactive. Label the beakers </a:t>
            </a:r>
            <a:r>
              <a:rPr lang="en-US" sz="2800" b="0" i="0" u="none" strike="noStrike" cap="none">
                <a:solidFill>
                  <a:srgbClr val="FF0000"/>
                </a:solidFill>
                <a:latin typeface="Times New Roman"/>
                <a:ea typeface="Times New Roman"/>
                <a:cs typeface="Times New Roman"/>
                <a:sym typeface="Times New Roman"/>
              </a:rPr>
              <a:t>OX</a:t>
            </a:r>
            <a:r>
              <a:rPr lang="en-US" sz="2800" b="0" i="0" u="none" strike="noStrike" cap="none">
                <a:solidFill>
                  <a:srgbClr val="0C0C0C"/>
                </a:solidFill>
                <a:latin typeface="Times New Roman"/>
                <a:ea typeface="Times New Roman"/>
                <a:cs typeface="Times New Roman"/>
                <a:sym typeface="Times New Roman"/>
              </a:rPr>
              <a:t> and </a:t>
            </a:r>
            <a:r>
              <a:rPr lang="en-US" sz="2800" b="0" i="0" u="none" strike="noStrike" cap="none">
                <a:solidFill>
                  <a:srgbClr val="000099"/>
                </a:solidFill>
                <a:latin typeface="Times New Roman"/>
                <a:ea typeface="Times New Roman"/>
                <a:cs typeface="Times New Roman"/>
                <a:sym typeface="Times New Roman"/>
              </a:rPr>
              <a:t>RED</a:t>
            </a:r>
            <a:r>
              <a:rPr lang="en-US" sz="2800" b="0" i="0" u="none" strike="noStrike" cap="none">
                <a:solidFill>
                  <a:srgbClr val="0C0C0C"/>
                </a:solidFill>
                <a:latin typeface="Times New Roman"/>
                <a:ea typeface="Times New Roman"/>
                <a:cs typeface="Times New Roman"/>
                <a:sym typeface="Times New Roman"/>
              </a:rPr>
              <a:t>.  Put metal ions into solution. </a:t>
            </a:r>
            <a:endParaRPr/>
          </a:p>
        </p:txBody>
      </p:sp>
      <p:cxnSp>
        <p:nvCxnSpPr>
          <p:cNvPr id="1469" name="Google Shape;1469;p33"/>
          <p:cNvCxnSpPr/>
          <p:nvPr/>
        </p:nvCxnSpPr>
        <p:spPr>
          <a:xfrm>
            <a:off x="7532688" y="2084388"/>
            <a:ext cx="11100" cy="2182800"/>
          </a:xfrm>
          <a:prstGeom prst="straightConnector1">
            <a:avLst/>
          </a:prstGeom>
          <a:noFill/>
          <a:ln w="9525" cap="flat" cmpd="sng">
            <a:solidFill>
              <a:srgbClr val="000000"/>
            </a:solidFill>
            <a:prstDash val="solid"/>
            <a:round/>
            <a:headEnd type="none" w="med" len="med"/>
            <a:tailEnd type="none" w="med" len="med"/>
          </a:ln>
        </p:spPr>
      </p:cxnSp>
      <p:cxnSp>
        <p:nvCxnSpPr>
          <p:cNvPr id="1470" name="Google Shape;1470;p33"/>
          <p:cNvCxnSpPr/>
          <p:nvPr/>
        </p:nvCxnSpPr>
        <p:spPr>
          <a:xfrm>
            <a:off x="1066800" y="4267200"/>
            <a:ext cx="1676400" cy="0"/>
          </a:xfrm>
          <a:prstGeom prst="straightConnector1">
            <a:avLst/>
          </a:prstGeom>
          <a:noFill/>
          <a:ln w="9525" cap="flat" cmpd="sng">
            <a:solidFill>
              <a:srgbClr val="000000"/>
            </a:solidFill>
            <a:prstDash val="solid"/>
            <a:round/>
            <a:headEnd type="none" w="med" len="med"/>
            <a:tailEnd type="none" w="med" len="med"/>
          </a:ln>
        </p:spPr>
      </p:cxnSp>
      <p:cxnSp>
        <p:nvCxnSpPr>
          <p:cNvPr id="1471" name="Google Shape;1471;p33"/>
          <p:cNvCxnSpPr/>
          <p:nvPr/>
        </p:nvCxnSpPr>
        <p:spPr>
          <a:xfrm>
            <a:off x="5867400" y="4267200"/>
            <a:ext cx="1668600" cy="0"/>
          </a:xfrm>
          <a:prstGeom prst="straightConnector1">
            <a:avLst/>
          </a:prstGeom>
          <a:noFill/>
          <a:ln w="9525" cap="flat" cmpd="sng">
            <a:solidFill>
              <a:srgbClr val="000000"/>
            </a:solidFill>
            <a:prstDash val="solid"/>
            <a:round/>
            <a:headEnd type="none" w="med" len="med"/>
            <a:tailEnd type="none" w="med" len="med"/>
          </a:ln>
        </p:spPr>
      </p:cxnSp>
      <p:sp>
        <p:nvSpPr>
          <p:cNvPr id="1472" name="Google Shape;1472;p33"/>
          <p:cNvSpPr/>
          <p:nvPr/>
        </p:nvSpPr>
        <p:spPr>
          <a:xfrm>
            <a:off x="21717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473" name="Google Shape;1473;p33"/>
          <p:cNvSpPr/>
          <p:nvPr/>
        </p:nvSpPr>
        <p:spPr>
          <a:xfrm>
            <a:off x="59436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cxnSp>
        <p:nvCxnSpPr>
          <p:cNvPr id="1474" name="Google Shape;1474;p33"/>
          <p:cNvCxnSpPr/>
          <p:nvPr/>
        </p:nvCxnSpPr>
        <p:spPr>
          <a:xfrm rot="10800000">
            <a:off x="2525713" y="17986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1475" name="Google Shape;1475;p33"/>
          <p:cNvCxnSpPr/>
          <p:nvPr/>
        </p:nvCxnSpPr>
        <p:spPr>
          <a:xfrm>
            <a:off x="5864225" y="2198688"/>
            <a:ext cx="79375" cy="0"/>
          </a:xfrm>
          <a:prstGeom prst="straightConnector1">
            <a:avLst/>
          </a:prstGeom>
          <a:noFill/>
          <a:ln w="9525" cap="flat" cmpd="sng">
            <a:solidFill>
              <a:srgbClr val="000000"/>
            </a:solidFill>
            <a:prstDash val="solid"/>
            <a:round/>
            <a:headEnd type="none" w="med" len="med"/>
            <a:tailEnd type="none" w="med" len="med"/>
          </a:ln>
        </p:spPr>
      </p:cxnSp>
      <p:cxnSp>
        <p:nvCxnSpPr>
          <p:cNvPr id="1476" name="Google Shape;1476;p33"/>
          <p:cNvCxnSpPr/>
          <p:nvPr/>
        </p:nvCxnSpPr>
        <p:spPr>
          <a:xfrm rot="10800000" flipH="1">
            <a:off x="2525713" y="2255838"/>
            <a:ext cx="182562" cy="57150"/>
          </a:xfrm>
          <a:prstGeom prst="straightConnector1">
            <a:avLst/>
          </a:prstGeom>
          <a:noFill/>
          <a:ln w="9525" cap="flat" cmpd="sng">
            <a:solidFill>
              <a:srgbClr val="000000"/>
            </a:solidFill>
            <a:prstDash val="solid"/>
            <a:round/>
            <a:headEnd type="none" w="med" len="med"/>
            <a:tailEnd type="none" w="med" len="med"/>
          </a:ln>
        </p:spPr>
      </p:cxnSp>
      <p:cxnSp>
        <p:nvCxnSpPr>
          <p:cNvPr id="1477" name="Google Shape;1477;p33"/>
          <p:cNvCxnSpPr/>
          <p:nvPr/>
        </p:nvCxnSpPr>
        <p:spPr>
          <a:xfrm rot="10800000">
            <a:off x="7200900" y="10668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1478" name="Google Shape;1478;p33"/>
          <p:cNvCxnSpPr/>
          <p:nvPr/>
        </p:nvCxnSpPr>
        <p:spPr>
          <a:xfrm>
            <a:off x="5864225" y="2198688"/>
            <a:ext cx="79375" cy="0"/>
          </a:xfrm>
          <a:prstGeom prst="straightConnector1">
            <a:avLst/>
          </a:prstGeom>
          <a:noFill/>
          <a:ln w="9525" cap="flat" cmpd="sng">
            <a:solidFill>
              <a:srgbClr val="000000"/>
            </a:solidFill>
            <a:prstDash val="solid"/>
            <a:round/>
            <a:headEnd type="none" w="med" len="med"/>
            <a:tailEnd type="none" w="med" len="med"/>
          </a:ln>
        </p:spPr>
      </p:cxnSp>
      <p:sp>
        <p:nvSpPr>
          <p:cNvPr id="1479" name="Google Shape;1479;p33"/>
          <p:cNvSpPr/>
          <p:nvPr/>
        </p:nvSpPr>
        <p:spPr>
          <a:xfrm rot="-6339502">
            <a:off x="5934869" y="2112169"/>
            <a:ext cx="354012"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1480" name="Google Shape;1480;p33"/>
          <p:cNvCxnSpPr/>
          <p:nvPr/>
        </p:nvCxnSpPr>
        <p:spPr>
          <a:xfrm rot="10800000" flipH="1">
            <a:off x="1828800" y="3778986"/>
            <a:ext cx="255588" cy="640614"/>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1481" name="Google Shape;1481;p33"/>
          <p:cNvCxnSpPr/>
          <p:nvPr/>
        </p:nvCxnSpPr>
        <p:spPr>
          <a:xfrm rot="10800000">
            <a:off x="6362700" y="3778924"/>
            <a:ext cx="0" cy="697200"/>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sp>
        <p:nvSpPr>
          <p:cNvPr id="1482" name="Google Shape;1482;p33"/>
          <p:cNvSpPr txBox="1"/>
          <p:nvPr/>
        </p:nvSpPr>
        <p:spPr>
          <a:xfrm>
            <a:off x="1170955" y="2971390"/>
            <a:ext cx="47813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b="0" u="none">
                <a:solidFill>
                  <a:srgbClr val="000000"/>
                </a:solidFill>
                <a:latin typeface="Times New Roman"/>
                <a:ea typeface="Times New Roman"/>
                <a:cs typeface="Times New Roman"/>
                <a:sym typeface="Times New Roman"/>
              </a:rPr>
              <a:t>Zn</a:t>
            </a:r>
            <a:r>
              <a:rPr lang="en-US" sz="1400" b="0" u="none" baseline="30000">
                <a:solidFill>
                  <a:srgbClr val="000000"/>
                </a:solidFill>
                <a:latin typeface="Times New Roman"/>
                <a:ea typeface="Times New Roman"/>
                <a:cs typeface="Times New Roman"/>
                <a:sym typeface="Times New Roman"/>
              </a:rPr>
              <a:t>0</a:t>
            </a:r>
            <a:endParaRPr/>
          </a:p>
        </p:txBody>
      </p:sp>
      <p:sp>
        <p:nvSpPr>
          <p:cNvPr id="1483" name="Google Shape;1483;p33"/>
          <p:cNvSpPr txBox="1"/>
          <p:nvPr/>
        </p:nvSpPr>
        <p:spPr>
          <a:xfrm>
            <a:off x="6942931" y="3045914"/>
            <a:ext cx="609600" cy="308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b="0" u="none">
                <a:solidFill>
                  <a:srgbClr val="000000"/>
                </a:solidFill>
                <a:latin typeface="Calibri"/>
                <a:ea typeface="Calibri"/>
                <a:cs typeface="Calibri"/>
                <a:sym typeface="Calibri"/>
              </a:rPr>
              <a:t> </a:t>
            </a:r>
            <a:r>
              <a:rPr lang="en-US" sz="1400" b="0" u="none">
                <a:solidFill>
                  <a:srgbClr val="000000"/>
                </a:solidFill>
                <a:latin typeface="Times New Roman"/>
                <a:ea typeface="Times New Roman"/>
                <a:cs typeface="Times New Roman"/>
                <a:sym typeface="Times New Roman"/>
              </a:rPr>
              <a:t>Cu</a:t>
            </a:r>
            <a:r>
              <a:rPr lang="en-US" sz="1400" b="0" u="none" baseline="30000">
                <a:solidFill>
                  <a:srgbClr val="000000"/>
                </a:solidFill>
                <a:latin typeface="Times New Roman"/>
                <a:ea typeface="Times New Roman"/>
                <a:cs typeface="Times New Roman"/>
                <a:sym typeface="Times New Roman"/>
              </a:rPr>
              <a:t>0</a:t>
            </a:r>
            <a:endParaRPr/>
          </a:p>
        </p:txBody>
      </p:sp>
      <p:grpSp>
        <p:nvGrpSpPr>
          <p:cNvPr id="1484" name="Google Shape;1484;p33"/>
          <p:cNvGrpSpPr/>
          <p:nvPr/>
        </p:nvGrpSpPr>
        <p:grpSpPr>
          <a:xfrm>
            <a:off x="571500" y="855663"/>
            <a:ext cx="7984798" cy="4000632"/>
            <a:chOff x="571500" y="855663"/>
            <a:chExt cx="7984798" cy="4000632"/>
          </a:xfrm>
        </p:grpSpPr>
        <p:cxnSp>
          <p:nvCxnSpPr>
            <p:cNvPr id="1485" name="Google Shape;1485;p33"/>
            <p:cNvCxnSpPr/>
            <p:nvPr/>
          </p:nvCxnSpPr>
          <p:spPr>
            <a:xfrm>
              <a:off x="1039813" y="2084388"/>
              <a:ext cx="26987" cy="2182812"/>
            </a:xfrm>
            <a:prstGeom prst="straightConnector1">
              <a:avLst/>
            </a:prstGeom>
            <a:noFill/>
            <a:ln w="9525" cap="flat" cmpd="sng">
              <a:solidFill>
                <a:srgbClr val="000000"/>
              </a:solidFill>
              <a:prstDash val="solid"/>
              <a:round/>
              <a:headEnd type="none" w="med" len="med"/>
              <a:tailEnd type="none" w="med" len="med"/>
            </a:ln>
          </p:spPr>
        </p:cxnSp>
        <p:cxnSp>
          <p:nvCxnSpPr>
            <p:cNvPr id="1486" name="Google Shape;1486;p33"/>
            <p:cNvCxnSpPr/>
            <p:nvPr/>
          </p:nvCxnSpPr>
          <p:spPr>
            <a:xfrm>
              <a:off x="1039813" y="2198688"/>
              <a:ext cx="217487" cy="57150"/>
            </a:xfrm>
            <a:prstGeom prst="straightConnector1">
              <a:avLst/>
            </a:prstGeom>
            <a:noFill/>
            <a:ln w="9525" cap="flat" cmpd="sng">
              <a:solidFill>
                <a:srgbClr val="000000"/>
              </a:solidFill>
              <a:prstDash val="solid"/>
              <a:round/>
              <a:headEnd type="none" w="med" len="med"/>
              <a:tailEnd type="none" w="med" len="med"/>
            </a:ln>
          </p:spPr>
        </p:cxnSp>
        <p:cxnSp>
          <p:nvCxnSpPr>
            <p:cNvPr id="1487" name="Google Shape;1487;p33"/>
            <p:cNvCxnSpPr/>
            <p:nvPr/>
          </p:nvCxnSpPr>
          <p:spPr>
            <a:xfrm>
              <a:off x="2708275" y="2084388"/>
              <a:ext cx="34925" cy="2182812"/>
            </a:xfrm>
            <a:prstGeom prst="straightConnector1">
              <a:avLst/>
            </a:prstGeom>
            <a:noFill/>
            <a:ln w="9525" cap="flat" cmpd="sng">
              <a:solidFill>
                <a:srgbClr val="000000"/>
              </a:solidFill>
              <a:prstDash val="solid"/>
              <a:round/>
              <a:headEnd type="none" w="med" len="med"/>
              <a:tailEnd type="none" w="med" len="med"/>
            </a:ln>
          </p:spPr>
        </p:cxnSp>
        <p:cxnSp>
          <p:nvCxnSpPr>
            <p:cNvPr id="1488" name="Google Shape;1488;p33"/>
            <p:cNvCxnSpPr/>
            <p:nvPr/>
          </p:nvCxnSpPr>
          <p:spPr>
            <a:xfrm>
              <a:off x="5864225" y="2084388"/>
              <a:ext cx="3175" cy="2182812"/>
            </a:xfrm>
            <a:prstGeom prst="straightConnector1">
              <a:avLst/>
            </a:prstGeom>
            <a:noFill/>
            <a:ln w="9525" cap="flat" cmpd="sng">
              <a:solidFill>
                <a:srgbClr val="000000"/>
              </a:solidFill>
              <a:prstDash val="solid"/>
              <a:round/>
              <a:headEnd type="none" w="med" len="med"/>
              <a:tailEnd type="none" w="med" len="med"/>
            </a:ln>
          </p:spPr>
        </p:cxnSp>
        <p:sp>
          <p:nvSpPr>
            <p:cNvPr id="1489" name="Google Shape;1489;p33"/>
            <p:cNvSpPr/>
            <p:nvPr/>
          </p:nvSpPr>
          <p:spPr>
            <a:xfrm>
              <a:off x="1257300" y="1466850"/>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490" name="Google Shape;1490;p33"/>
            <p:cNvSpPr/>
            <p:nvPr/>
          </p:nvSpPr>
          <p:spPr>
            <a:xfrm>
              <a:off x="7086600" y="1466850"/>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cxnSp>
          <p:nvCxnSpPr>
            <p:cNvPr id="1491" name="Google Shape;1491;p33"/>
            <p:cNvCxnSpPr/>
            <p:nvPr/>
          </p:nvCxnSpPr>
          <p:spPr>
            <a:xfrm rot="10800000">
              <a:off x="2171700" y="14668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1492" name="Google Shape;1492;p33"/>
            <p:cNvCxnSpPr/>
            <p:nvPr/>
          </p:nvCxnSpPr>
          <p:spPr>
            <a:xfrm rot="10800000">
              <a:off x="6286500" y="14668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1493" name="Google Shape;1493;p33"/>
            <p:cNvCxnSpPr/>
            <p:nvPr/>
          </p:nvCxnSpPr>
          <p:spPr>
            <a:xfrm rot="10800000">
              <a:off x="5943600" y="17986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1494" name="Google Shape;1494;p33"/>
            <p:cNvCxnSpPr/>
            <p:nvPr/>
          </p:nvCxnSpPr>
          <p:spPr>
            <a:xfrm rot="10800000">
              <a:off x="2171700" y="1466850"/>
              <a:ext cx="4114800" cy="0"/>
            </a:xfrm>
            <a:prstGeom prst="straightConnector1">
              <a:avLst/>
            </a:prstGeom>
            <a:noFill/>
            <a:ln w="9525" cap="flat" cmpd="sng">
              <a:solidFill>
                <a:srgbClr val="000000"/>
              </a:solidFill>
              <a:prstDash val="solid"/>
              <a:round/>
              <a:headEnd type="none" w="med" len="med"/>
              <a:tailEnd type="none" w="med" len="med"/>
            </a:ln>
          </p:spPr>
        </p:cxnSp>
        <p:cxnSp>
          <p:nvCxnSpPr>
            <p:cNvPr id="1495" name="Google Shape;1495;p33"/>
            <p:cNvCxnSpPr/>
            <p:nvPr/>
          </p:nvCxnSpPr>
          <p:spPr>
            <a:xfrm>
              <a:off x="2525713" y="1798638"/>
              <a:ext cx="3417887" cy="0"/>
            </a:xfrm>
            <a:prstGeom prst="straightConnector1">
              <a:avLst/>
            </a:prstGeom>
            <a:noFill/>
            <a:ln w="9525" cap="flat" cmpd="sng">
              <a:solidFill>
                <a:srgbClr val="000000"/>
              </a:solidFill>
              <a:prstDash val="solid"/>
              <a:round/>
              <a:headEnd type="none" w="med" len="med"/>
              <a:tailEnd type="none" w="med" len="med"/>
            </a:ln>
          </p:spPr>
        </p:cxnSp>
        <p:cxnSp>
          <p:nvCxnSpPr>
            <p:cNvPr id="1496" name="Google Shape;1496;p33"/>
            <p:cNvCxnSpPr/>
            <p:nvPr/>
          </p:nvCxnSpPr>
          <p:spPr>
            <a:xfrm>
              <a:off x="6286500" y="2141538"/>
              <a:ext cx="457200" cy="57150"/>
            </a:xfrm>
            <a:prstGeom prst="straightConnector1">
              <a:avLst/>
            </a:prstGeom>
            <a:noFill/>
            <a:ln w="9525" cap="flat" cmpd="sng">
              <a:solidFill>
                <a:srgbClr val="000000"/>
              </a:solidFill>
              <a:prstDash val="solid"/>
              <a:round/>
              <a:headEnd type="none" w="med" len="med"/>
              <a:tailEnd type="none" w="med" len="med"/>
            </a:ln>
          </p:spPr>
        </p:cxnSp>
        <p:cxnSp>
          <p:nvCxnSpPr>
            <p:cNvPr id="1497" name="Google Shape;1497;p33"/>
            <p:cNvCxnSpPr/>
            <p:nvPr/>
          </p:nvCxnSpPr>
          <p:spPr>
            <a:xfrm rot="10800000" flipH="1">
              <a:off x="6743700" y="2141538"/>
              <a:ext cx="342900" cy="57150"/>
            </a:xfrm>
            <a:prstGeom prst="straightConnector1">
              <a:avLst/>
            </a:prstGeom>
            <a:noFill/>
            <a:ln w="9525" cap="flat" cmpd="sng">
              <a:solidFill>
                <a:srgbClr val="000000"/>
              </a:solidFill>
              <a:prstDash val="solid"/>
              <a:round/>
              <a:headEnd type="none" w="med" len="med"/>
              <a:tailEnd type="none" w="med" len="med"/>
            </a:ln>
          </p:spPr>
        </p:cxnSp>
        <p:cxnSp>
          <p:nvCxnSpPr>
            <p:cNvPr id="1498" name="Google Shape;1498;p33"/>
            <p:cNvCxnSpPr/>
            <p:nvPr/>
          </p:nvCxnSpPr>
          <p:spPr>
            <a:xfrm>
              <a:off x="7372350" y="2141538"/>
              <a:ext cx="160338" cy="57150"/>
            </a:xfrm>
            <a:prstGeom prst="straightConnector1">
              <a:avLst/>
            </a:prstGeom>
            <a:noFill/>
            <a:ln w="9525" cap="flat" cmpd="sng">
              <a:solidFill>
                <a:srgbClr val="000000"/>
              </a:solidFill>
              <a:prstDash val="solid"/>
              <a:round/>
              <a:headEnd type="none" w="med" len="med"/>
              <a:tailEnd type="none" w="med" len="med"/>
            </a:ln>
          </p:spPr>
        </p:cxnSp>
        <p:cxnSp>
          <p:nvCxnSpPr>
            <p:cNvPr id="1499" name="Google Shape;1499;p33"/>
            <p:cNvCxnSpPr/>
            <p:nvPr/>
          </p:nvCxnSpPr>
          <p:spPr>
            <a:xfrm rot="10800000" flipH="1">
              <a:off x="1543050" y="2198688"/>
              <a:ext cx="342900" cy="114300"/>
            </a:xfrm>
            <a:prstGeom prst="straightConnector1">
              <a:avLst/>
            </a:prstGeom>
            <a:noFill/>
            <a:ln w="9525" cap="flat" cmpd="sng">
              <a:solidFill>
                <a:srgbClr val="000000"/>
              </a:solidFill>
              <a:prstDash val="solid"/>
              <a:round/>
              <a:headEnd type="none" w="med" len="med"/>
              <a:tailEnd type="none" w="med" len="med"/>
            </a:ln>
          </p:spPr>
        </p:cxnSp>
        <p:cxnSp>
          <p:nvCxnSpPr>
            <p:cNvPr id="1500" name="Google Shape;1500;p33"/>
            <p:cNvCxnSpPr/>
            <p:nvPr/>
          </p:nvCxnSpPr>
          <p:spPr>
            <a:xfrm>
              <a:off x="1885950" y="2198688"/>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1501" name="Google Shape;1501;p33"/>
            <p:cNvCxnSpPr/>
            <p:nvPr/>
          </p:nvCxnSpPr>
          <p:spPr>
            <a:xfrm rot="10800000">
              <a:off x="1371600" y="10668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1502" name="Google Shape;1502;p33"/>
            <p:cNvCxnSpPr/>
            <p:nvPr/>
          </p:nvCxnSpPr>
          <p:spPr>
            <a:xfrm>
              <a:off x="1371600" y="1066800"/>
              <a:ext cx="5829300" cy="0"/>
            </a:xfrm>
            <a:prstGeom prst="straightConnector1">
              <a:avLst/>
            </a:prstGeom>
            <a:noFill/>
            <a:ln w="25400" cap="flat" cmpd="sng">
              <a:solidFill>
                <a:srgbClr val="000000"/>
              </a:solidFill>
              <a:prstDash val="solid"/>
              <a:round/>
              <a:headEnd type="none" w="med" len="med"/>
              <a:tailEnd type="none" w="med" len="med"/>
            </a:ln>
          </p:spPr>
        </p:cxnSp>
        <p:sp>
          <p:nvSpPr>
            <p:cNvPr id="1503" name="Google Shape;1503;p33"/>
            <p:cNvSpPr/>
            <p:nvPr/>
          </p:nvSpPr>
          <p:spPr>
            <a:xfrm>
              <a:off x="3943350" y="855663"/>
              <a:ext cx="628650" cy="457200"/>
            </a:xfrm>
            <a:prstGeom prst="ellipse">
              <a:avLst/>
            </a:prstGeom>
            <a:solidFill>
              <a:srgbClr val="FFFFFF"/>
            </a:solidFill>
            <a:ln w="38100"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504" name="Google Shape;1504;p33"/>
            <p:cNvSpPr txBox="1"/>
            <p:nvPr/>
          </p:nvSpPr>
          <p:spPr>
            <a:xfrm>
              <a:off x="4057650" y="998538"/>
              <a:ext cx="400050" cy="22860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Clr>
                  <a:srgbClr val="000000"/>
                </a:buClr>
                <a:buSzPts val="1200"/>
                <a:buFont typeface="Arial"/>
                <a:buNone/>
              </a:pPr>
              <a:r>
                <a:rPr lang="en-US" sz="1200" b="0" i="0" u="none" strike="noStrike" cap="none">
                  <a:solidFill>
                    <a:srgbClr val="000000"/>
                  </a:solidFill>
                  <a:latin typeface="Times New Roman"/>
                  <a:ea typeface="Times New Roman"/>
                  <a:cs typeface="Times New Roman"/>
                  <a:sym typeface="Times New Roman"/>
                </a:rPr>
                <a:t>bulb</a:t>
              </a:r>
              <a:endParaRPr sz="1800" b="0" i="0" u="none" strike="noStrike" cap="none">
                <a:solidFill>
                  <a:srgbClr val="000000"/>
                </a:solidFill>
                <a:latin typeface="Arial"/>
                <a:ea typeface="Arial"/>
                <a:cs typeface="Arial"/>
                <a:sym typeface="Arial"/>
              </a:endParaRPr>
            </a:p>
          </p:txBody>
        </p:sp>
        <p:sp>
          <p:nvSpPr>
            <p:cNvPr id="1505" name="Google Shape;1505;p33"/>
            <p:cNvSpPr/>
            <p:nvPr/>
          </p:nvSpPr>
          <p:spPr>
            <a:xfrm>
              <a:off x="21717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506" name="Google Shape;1506;p33"/>
            <p:cNvSpPr/>
            <p:nvPr/>
          </p:nvSpPr>
          <p:spPr>
            <a:xfrm>
              <a:off x="59436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cxnSp>
          <p:nvCxnSpPr>
            <p:cNvPr id="1507" name="Google Shape;1507;p33"/>
            <p:cNvCxnSpPr/>
            <p:nvPr/>
          </p:nvCxnSpPr>
          <p:spPr>
            <a:xfrm rot="10800000" flipH="1">
              <a:off x="2525713" y="2255838"/>
              <a:ext cx="182562" cy="57150"/>
            </a:xfrm>
            <a:prstGeom prst="straightConnector1">
              <a:avLst/>
            </a:prstGeom>
            <a:noFill/>
            <a:ln w="9525" cap="flat" cmpd="sng">
              <a:solidFill>
                <a:srgbClr val="000000"/>
              </a:solidFill>
              <a:prstDash val="solid"/>
              <a:round/>
              <a:headEnd type="none" w="med" len="med"/>
              <a:tailEnd type="none" w="med" len="med"/>
            </a:ln>
          </p:spPr>
        </p:cxnSp>
        <p:sp>
          <p:nvSpPr>
            <p:cNvPr id="1508" name="Google Shape;1508;p33"/>
            <p:cNvSpPr/>
            <p:nvPr/>
          </p:nvSpPr>
          <p:spPr>
            <a:xfrm rot="-6339502">
              <a:off x="2172493" y="2132807"/>
              <a:ext cx="354013"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09" name="Google Shape;1509;p33"/>
            <p:cNvSpPr txBox="1"/>
            <p:nvPr/>
          </p:nvSpPr>
          <p:spPr>
            <a:xfrm>
              <a:off x="3276600" y="1447800"/>
              <a:ext cx="1878014"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0000"/>
                </a:buClr>
                <a:buSzPts val="1800"/>
                <a:buFont typeface="Arial"/>
                <a:buNone/>
              </a:pPr>
              <a:r>
                <a:rPr lang="en-US" sz="1800" b="1" i="0" u="none" strike="noStrike" cap="none">
                  <a:solidFill>
                    <a:srgbClr val="FF0000"/>
                  </a:solidFill>
                  <a:latin typeface="Times New Roman"/>
                  <a:ea typeface="Times New Roman"/>
                  <a:cs typeface="Times New Roman"/>
                  <a:sym typeface="Times New Roman"/>
                </a:rPr>
                <a:t>KCl</a:t>
              </a:r>
              <a:r>
                <a:rPr lang="en-US" sz="1800" b="1" i="0" u="none" strike="noStrike" cap="none" baseline="-25000">
                  <a:solidFill>
                    <a:srgbClr val="FF0000"/>
                  </a:solidFill>
                  <a:latin typeface="Times New Roman"/>
                  <a:ea typeface="Times New Roman"/>
                  <a:cs typeface="Times New Roman"/>
                  <a:sym typeface="Times New Roman"/>
                </a:rPr>
                <a:t>(AQ</a:t>
              </a:r>
              <a:r>
                <a:rPr lang="en-US" sz="1800" b="0" i="0" u="none" strike="noStrike" cap="none" baseline="-25000">
                  <a:solidFill>
                    <a:srgbClr val="FF0000"/>
                  </a:solidFill>
                  <a:latin typeface="Times New Roman"/>
                  <a:ea typeface="Times New Roman"/>
                  <a:cs typeface="Times New Roman"/>
                  <a:sym typeface="Times New Roman"/>
                </a:rPr>
                <a:t>)</a:t>
              </a:r>
              <a:endParaRPr/>
            </a:p>
          </p:txBody>
        </p:sp>
        <p:sp>
          <p:nvSpPr>
            <p:cNvPr id="1510" name="Google Shape;1510;p33"/>
            <p:cNvSpPr txBox="1"/>
            <p:nvPr/>
          </p:nvSpPr>
          <p:spPr>
            <a:xfrm>
              <a:off x="571500" y="4181162"/>
              <a:ext cx="20337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600"/>
                <a:buFont typeface="Arial"/>
                <a:buNone/>
              </a:pPr>
              <a:r>
                <a:rPr lang="en-US" sz="3600" b="0" i="0" u="none" strike="noStrike" cap="none">
                  <a:solidFill>
                    <a:srgbClr val="FF0000"/>
                  </a:solidFill>
                  <a:latin typeface="Times New Roman"/>
                  <a:ea typeface="Times New Roman"/>
                  <a:cs typeface="Times New Roman"/>
                  <a:sym typeface="Times New Roman"/>
                </a:rPr>
                <a:t>OX</a:t>
              </a:r>
              <a:r>
                <a:rPr lang="en-US" sz="1800" b="0" i="0" u="none" strike="noStrike" cap="none">
                  <a:solidFill>
                    <a:srgbClr val="000000"/>
                  </a:solidFill>
                  <a:latin typeface="Calibri"/>
                  <a:ea typeface="Calibri"/>
                  <a:cs typeface="Calibri"/>
                  <a:sym typeface="Calibri"/>
                </a:rPr>
                <a:t>      ZnSO</a:t>
              </a:r>
              <a:r>
                <a:rPr lang="en-US" sz="1800" b="0" i="0" u="none" strike="noStrike" cap="none" baseline="-25000">
                  <a:solidFill>
                    <a:srgbClr val="000000"/>
                  </a:solidFill>
                  <a:latin typeface="Calibri"/>
                  <a:ea typeface="Calibri"/>
                  <a:cs typeface="Calibri"/>
                  <a:sym typeface="Calibri"/>
                </a:rPr>
                <a:t>4(AQ)</a:t>
              </a:r>
              <a:endParaRPr/>
            </a:p>
          </p:txBody>
        </p:sp>
        <p:sp>
          <p:nvSpPr>
            <p:cNvPr id="1511" name="Google Shape;1511;p33"/>
            <p:cNvSpPr txBox="1"/>
            <p:nvPr/>
          </p:nvSpPr>
          <p:spPr>
            <a:xfrm>
              <a:off x="6074098" y="4209795"/>
              <a:ext cx="24822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000"/>
                <a:buFont typeface="Arial"/>
                <a:buNone/>
              </a:pPr>
              <a:r>
                <a:rPr lang="en-US" sz="2000" b="0" i="0" u="none" strike="noStrike" cap="none">
                  <a:solidFill>
                    <a:srgbClr val="000000"/>
                  </a:solidFill>
                  <a:latin typeface="Times New Roman"/>
                  <a:ea typeface="Times New Roman"/>
                  <a:cs typeface="Times New Roman"/>
                  <a:sym typeface="Times New Roman"/>
                </a:rPr>
                <a:t>CuBr</a:t>
              </a:r>
              <a:r>
                <a:rPr lang="en-US" sz="2000" b="0" i="0" u="none" strike="noStrike" cap="none" baseline="-25000">
                  <a:solidFill>
                    <a:srgbClr val="000000"/>
                  </a:solidFill>
                  <a:latin typeface="Times New Roman"/>
                  <a:ea typeface="Times New Roman"/>
                  <a:cs typeface="Times New Roman"/>
                  <a:sym typeface="Times New Roman"/>
                </a:rPr>
                <a:t>2(AQ</a:t>
              </a:r>
              <a:r>
                <a:rPr lang="en-US" sz="2000" b="0" i="0" u="none" strike="noStrike" cap="none" baseline="-25000">
                  <a:solidFill>
                    <a:srgbClr val="3333CC"/>
                  </a:solidFill>
                  <a:latin typeface="Times New Roman"/>
                  <a:ea typeface="Times New Roman"/>
                  <a:cs typeface="Times New Roman"/>
                  <a:sym typeface="Times New Roman"/>
                </a:rPr>
                <a:t>)     </a:t>
              </a:r>
              <a:r>
                <a:rPr lang="en-US" sz="3600" b="0" i="0" u="none" strike="noStrike" cap="none">
                  <a:solidFill>
                    <a:srgbClr val="3333CC"/>
                  </a:solidFill>
                  <a:latin typeface="Times New Roman"/>
                  <a:ea typeface="Times New Roman"/>
                  <a:cs typeface="Times New Roman"/>
                  <a:sym typeface="Times New Roman"/>
                </a:rPr>
                <a:t>RED</a:t>
              </a:r>
              <a:r>
                <a:rPr lang="en-US" sz="1800" b="0" i="0" u="none" strike="noStrike" cap="none">
                  <a:solidFill>
                    <a:srgbClr val="3333CC"/>
                  </a:solidFill>
                  <a:latin typeface="Arial"/>
                  <a:ea typeface="Arial"/>
                  <a:cs typeface="Arial"/>
                  <a:sym typeface="Arial"/>
                </a:rPr>
                <a:t> </a:t>
              </a:r>
              <a:endParaRPr sz="1800" b="0" i="0" u="none" strike="noStrike" cap="none" baseline="-25000">
                <a:solidFill>
                  <a:srgbClr val="3333CC"/>
                </a:solidFill>
                <a:latin typeface="Calibri"/>
                <a:ea typeface="Calibri"/>
                <a:cs typeface="Calibri"/>
                <a:sym typeface="Calibri"/>
              </a:endParaRPr>
            </a:p>
          </p:txBody>
        </p:sp>
        <p:sp>
          <p:nvSpPr>
            <p:cNvPr id="1512" name="Google Shape;1512;p33"/>
            <p:cNvSpPr txBox="1"/>
            <p:nvPr/>
          </p:nvSpPr>
          <p:spPr>
            <a:xfrm>
              <a:off x="1855787" y="3418185"/>
              <a:ext cx="96043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cap="none">
                  <a:solidFill>
                    <a:schemeClr val="dk1"/>
                  </a:solidFill>
                  <a:latin typeface="Times New Roman"/>
                  <a:ea typeface="Times New Roman"/>
                  <a:cs typeface="Times New Roman"/>
                  <a:sym typeface="Times New Roman"/>
                </a:rPr>
                <a:t>Zn</a:t>
              </a:r>
              <a:r>
                <a:rPr lang="en-US" sz="1800" b="0" i="0" u="none" strike="noStrike" cap="none" baseline="30000">
                  <a:solidFill>
                    <a:schemeClr val="dk1"/>
                  </a:solidFill>
                  <a:latin typeface="Times New Roman"/>
                  <a:ea typeface="Times New Roman"/>
                  <a:cs typeface="Times New Roman"/>
                  <a:sym typeface="Times New Roman"/>
                </a:rPr>
                <a:t>+2</a:t>
              </a:r>
              <a:r>
                <a:rPr lang="en-US" sz="1800" b="0" i="0" u="none" strike="noStrike" cap="none">
                  <a:solidFill>
                    <a:schemeClr val="dk1"/>
                  </a:solidFill>
                  <a:latin typeface="Arial"/>
                  <a:ea typeface="Arial"/>
                  <a:cs typeface="Arial"/>
                  <a:sym typeface="Arial"/>
                </a:rPr>
                <a:t> </a:t>
              </a:r>
              <a:endParaRPr sz="1800" baseline="-25000">
                <a:solidFill>
                  <a:schemeClr val="dk1"/>
                </a:solidFill>
                <a:latin typeface="Arial"/>
                <a:ea typeface="Arial"/>
                <a:cs typeface="Arial"/>
                <a:sym typeface="Arial"/>
              </a:endParaRPr>
            </a:p>
          </p:txBody>
        </p:sp>
        <p:sp>
          <p:nvSpPr>
            <p:cNvPr id="1513" name="Google Shape;1513;p33"/>
            <p:cNvSpPr txBox="1"/>
            <p:nvPr/>
          </p:nvSpPr>
          <p:spPr>
            <a:xfrm>
              <a:off x="6045992" y="3439620"/>
              <a:ext cx="96043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Times New Roman"/>
                  <a:ea typeface="Times New Roman"/>
                  <a:cs typeface="Times New Roman"/>
                  <a:sym typeface="Times New Roman"/>
                </a:rPr>
                <a:t>Cu</a:t>
              </a:r>
              <a:r>
                <a:rPr lang="en-US" sz="1800" baseline="30000">
                  <a:solidFill>
                    <a:schemeClr val="dk1"/>
                  </a:solidFill>
                  <a:latin typeface="Times New Roman"/>
                  <a:ea typeface="Times New Roman"/>
                  <a:cs typeface="Times New Roman"/>
                  <a:sym typeface="Times New Roman"/>
                </a:rPr>
                <a:t>+2</a:t>
              </a:r>
              <a:endParaRPr sz="1800" baseline="-25000">
                <a:solidFill>
                  <a:schemeClr val="dk1"/>
                </a:solidFill>
                <a:latin typeface="Times New Roman"/>
                <a:ea typeface="Times New Roman"/>
                <a:cs typeface="Times New Roman"/>
                <a:sym typeface="Times New Roman"/>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17"/>
        <p:cNvGrpSpPr/>
        <p:nvPr/>
      </p:nvGrpSpPr>
      <p:grpSpPr>
        <a:xfrm>
          <a:off x="0" y="0"/>
          <a:ext cx="0" cy="0"/>
          <a:chOff x="0" y="0"/>
          <a:chExt cx="0" cy="0"/>
        </a:xfrm>
      </p:grpSpPr>
      <p:cxnSp>
        <p:nvCxnSpPr>
          <p:cNvPr id="1518" name="Google Shape;1518;p34"/>
          <p:cNvCxnSpPr/>
          <p:nvPr/>
        </p:nvCxnSpPr>
        <p:spPr>
          <a:xfrm>
            <a:off x="1039813" y="2084388"/>
            <a:ext cx="26987" cy="2182812"/>
          </a:xfrm>
          <a:prstGeom prst="straightConnector1">
            <a:avLst/>
          </a:prstGeom>
          <a:noFill/>
          <a:ln w="9525" cap="flat" cmpd="sng">
            <a:solidFill>
              <a:srgbClr val="000000"/>
            </a:solidFill>
            <a:prstDash val="solid"/>
            <a:round/>
            <a:headEnd type="none" w="med" len="med"/>
            <a:tailEnd type="none" w="med" len="med"/>
          </a:ln>
        </p:spPr>
      </p:cxnSp>
      <p:cxnSp>
        <p:nvCxnSpPr>
          <p:cNvPr id="1519" name="Google Shape;1519;p34"/>
          <p:cNvCxnSpPr/>
          <p:nvPr/>
        </p:nvCxnSpPr>
        <p:spPr>
          <a:xfrm>
            <a:off x="2708275" y="2084388"/>
            <a:ext cx="34925" cy="2182812"/>
          </a:xfrm>
          <a:prstGeom prst="straightConnector1">
            <a:avLst/>
          </a:prstGeom>
          <a:noFill/>
          <a:ln w="9525" cap="flat" cmpd="sng">
            <a:solidFill>
              <a:srgbClr val="000000"/>
            </a:solidFill>
            <a:prstDash val="solid"/>
            <a:round/>
            <a:headEnd type="none" w="med" len="med"/>
            <a:tailEnd type="none" w="med" len="med"/>
          </a:ln>
        </p:spPr>
      </p:cxnSp>
      <p:cxnSp>
        <p:nvCxnSpPr>
          <p:cNvPr id="1520" name="Google Shape;1520;p34"/>
          <p:cNvCxnSpPr/>
          <p:nvPr/>
        </p:nvCxnSpPr>
        <p:spPr>
          <a:xfrm>
            <a:off x="5864225" y="2084388"/>
            <a:ext cx="3175" cy="2182812"/>
          </a:xfrm>
          <a:prstGeom prst="straightConnector1">
            <a:avLst/>
          </a:prstGeom>
          <a:noFill/>
          <a:ln w="9525" cap="flat" cmpd="sng">
            <a:solidFill>
              <a:srgbClr val="000000"/>
            </a:solidFill>
            <a:prstDash val="solid"/>
            <a:round/>
            <a:headEnd type="none" w="med" len="med"/>
            <a:tailEnd type="none" w="med" len="med"/>
          </a:ln>
        </p:spPr>
      </p:cxnSp>
      <p:cxnSp>
        <p:nvCxnSpPr>
          <p:cNvPr id="1521" name="Google Shape;1521;p34"/>
          <p:cNvCxnSpPr/>
          <p:nvPr/>
        </p:nvCxnSpPr>
        <p:spPr>
          <a:xfrm>
            <a:off x="7532688" y="2084388"/>
            <a:ext cx="11112" cy="2182812"/>
          </a:xfrm>
          <a:prstGeom prst="straightConnector1">
            <a:avLst/>
          </a:prstGeom>
          <a:noFill/>
          <a:ln w="9525" cap="flat" cmpd="sng">
            <a:solidFill>
              <a:srgbClr val="000000"/>
            </a:solidFill>
            <a:prstDash val="solid"/>
            <a:round/>
            <a:headEnd type="none" w="med" len="med"/>
            <a:tailEnd type="none" w="med" len="med"/>
          </a:ln>
        </p:spPr>
      </p:cxnSp>
      <p:cxnSp>
        <p:nvCxnSpPr>
          <p:cNvPr id="1522" name="Google Shape;1522;p34"/>
          <p:cNvCxnSpPr/>
          <p:nvPr/>
        </p:nvCxnSpPr>
        <p:spPr>
          <a:xfrm>
            <a:off x="1066800" y="4267200"/>
            <a:ext cx="1676400" cy="0"/>
          </a:xfrm>
          <a:prstGeom prst="straightConnector1">
            <a:avLst/>
          </a:prstGeom>
          <a:noFill/>
          <a:ln w="9525" cap="flat" cmpd="sng">
            <a:solidFill>
              <a:srgbClr val="000000"/>
            </a:solidFill>
            <a:prstDash val="solid"/>
            <a:round/>
            <a:headEnd type="none" w="med" len="med"/>
            <a:tailEnd type="none" w="med" len="med"/>
          </a:ln>
        </p:spPr>
      </p:cxnSp>
      <p:cxnSp>
        <p:nvCxnSpPr>
          <p:cNvPr id="1523" name="Google Shape;1523;p34"/>
          <p:cNvCxnSpPr/>
          <p:nvPr/>
        </p:nvCxnSpPr>
        <p:spPr>
          <a:xfrm>
            <a:off x="5867400" y="4267200"/>
            <a:ext cx="1668463" cy="0"/>
          </a:xfrm>
          <a:prstGeom prst="straightConnector1">
            <a:avLst/>
          </a:prstGeom>
          <a:noFill/>
          <a:ln w="9525" cap="flat" cmpd="sng">
            <a:solidFill>
              <a:srgbClr val="000000"/>
            </a:solidFill>
            <a:prstDash val="solid"/>
            <a:round/>
            <a:headEnd type="none" w="med" len="med"/>
            <a:tailEnd type="none" w="med" len="med"/>
          </a:ln>
        </p:spPr>
      </p:cxnSp>
      <p:sp>
        <p:nvSpPr>
          <p:cNvPr id="1524" name="Google Shape;1524;p34"/>
          <p:cNvSpPr/>
          <p:nvPr/>
        </p:nvSpPr>
        <p:spPr>
          <a:xfrm>
            <a:off x="1257300" y="1466850"/>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525" name="Google Shape;1525;p34"/>
          <p:cNvSpPr/>
          <p:nvPr/>
        </p:nvSpPr>
        <p:spPr>
          <a:xfrm>
            <a:off x="7086600" y="1466850"/>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526" name="Google Shape;1526;p34"/>
          <p:cNvSpPr/>
          <p:nvPr/>
        </p:nvSpPr>
        <p:spPr>
          <a:xfrm>
            <a:off x="21717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527" name="Google Shape;1527;p34"/>
          <p:cNvSpPr/>
          <p:nvPr/>
        </p:nvSpPr>
        <p:spPr>
          <a:xfrm>
            <a:off x="59436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1528" name="Google Shape;1528;p34"/>
          <p:cNvCxnSpPr/>
          <p:nvPr/>
        </p:nvCxnSpPr>
        <p:spPr>
          <a:xfrm rot="10800000">
            <a:off x="2171700" y="14668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1529" name="Google Shape;1529;p34"/>
          <p:cNvCxnSpPr/>
          <p:nvPr/>
        </p:nvCxnSpPr>
        <p:spPr>
          <a:xfrm rot="10800000">
            <a:off x="6286500" y="14668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1530" name="Google Shape;1530;p34"/>
          <p:cNvCxnSpPr/>
          <p:nvPr/>
        </p:nvCxnSpPr>
        <p:spPr>
          <a:xfrm rot="10800000">
            <a:off x="5943600" y="17986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1531" name="Google Shape;1531;p34"/>
          <p:cNvCxnSpPr/>
          <p:nvPr/>
        </p:nvCxnSpPr>
        <p:spPr>
          <a:xfrm rot="10800000">
            <a:off x="2171700" y="1466850"/>
            <a:ext cx="4114800" cy="0"/>
          </a:xfrm>
          <a:prstGeom prst="straightConnector1">
            <a:avLst/>
          </a:prstGeom>
          <a:noFill/>
          <a:ln w="9525" cap="flat" cmpd="sng">
            <a:solidFill>
              <a:srgbClr val="000000"/>
            </a:solidFill>
            <a:prstDash val="solid"/>
            <a:round/>
            <a:headEnd type="none" w="med" len="med"/>
            <a:tailEnd type="none" w="med" len="med"/>
          </a:ln>
        </p:spPr>
      </p:cxnSp>
      <p:cxnSp>
        <p:nvCxnSpPr>
          <p:cNvPr id="1532" name="Google Shape;1532;p34"/>
          <p:cNvCxnSpPr/>
          <p:nvPr/>
        </p:nvCxnSpPr>
        <p:spPr>
          <a:xfrm rot="10800000">
            <a:off x="2525713" y="17986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1533" name="Google Shape;1533;p34"/>
          <p:cNvCxnSpPr/>
          <p:nvPr/>
        </p:nvCxnSpPr>
        <p:spPr>
          <a:xfrm>
            <a:off x="2525713" y="1798638"/>
            <a:ext cx="3417887" cy="0"/>
          </a:xfrm>
          <a:prstGeom prst="straightConnector1">
            <a:avLst/>
          </a:prstGeom>
          <a:noFill/>
          <a:ln w="9525" cap="flat" cmpd="sng">
            <a:solidFill>
              <a:srgbClr val="000000"/>
            </a:solidFill>
            <a:prstDash val="solid"/>
            <a:round/>
            <a:headEnd type="none" w="med" len="med"/>
            <a:tailEnd type="none" w="med" len="med"/>
          </a:ln>
        </p:spPr>
      </p:cxnSp>
      <p:cxnSp>
        <p:nvCxnSpPr>
          <p:cNvPr id="1534" name="Google Shape;1534;p34"/>
          <p:cNvCxnSpPr/>
          <p:nvPr/>
        </p:nvCxnSpPr>
        <p:spPr>
          <a:xfrm>
            <a:off x="5864225" y="2198688"/>
            <a:ext cx="79375" cy="0"/>
          </a:xfrm>
          <a:prstGeom prst="straightConnector1">
            <a:avLst/>
          </a:prstGeom>
          <a:noFill/>
          <a:ln w="9525" cap="flat" cmpd="sng">
            <a:solidFill>
              <a:srgbClr val="000000"/>
            </a:solidFill>
            <a:prstDash val="solid"/>
            <a:round/>
            <a:headEnd type="none" w="med" len="med"/>
            <a:tailEnd type="none" w="med" len="med"/>
          </a:ln>
        </p:spPr>
      </p:cxnSp>
      <p:cxnSp>
        <p:nvCxnSpPr>
          <p:cNvPr id="1535" name="Google Shape;1535;p34"/>
          <p:cNvCxnSpPr/>
          <p:nvPr/>
        </p:nvCxnSpPr>
        <p:spPr>
          <a:xfrm>
            <a:off x="6286500" y="2141538"/>
            <a:ext cx="457200" cy="57150"/>
          </a:xfrm>
          <a:prstGeom prst="straightConnector1">
            <a:avLst/>
          </a:prstGeom>
          <a:noFill/>
          <a:ln w="9525" cap="flat" cmpd="sng">
            <a:solidFill>
              <a:srgbClr val="000000"/>
            </a:solidFill>
            <a:prstDash val="solid"/>
            <a:round/>
            <a:headEnd type="none" w="med" len="med"/>
            <a:tailEnd type="none" w="med" len="med"/>
          </a:ln>
        </p:spPr>
      </p:cxnSp>
      <p:cxnSp>
        <p:nvCxnSpPr>
          <p:cNvPr id="1536" name="Google Shape;1536;p34"/>
          <p:cNvCxnSpPr/>
          <p:nvPr/>
        </p:nvCxnSpPr>
        <p:spPr>
          <a:xfrm rot="10800000" flipH="1">
            <a:off x="6743700" y="2141538"/>
            <a:ext cx="342900" cy="57150"/>
          </a:xfrm>
          <a:prstGeom prst="straightConnector1">
            <a:avLst/>
          </a:prstGeom>
          <a:noFill/>
          <a:ln w="9525" cap="flat" cmpd="sng">
            <a:solidFill>
              <a:srgbClr val="000000"/>
            </a:solidFill>
            <a:prstDash val="solid"/>
            <a:round/>
            <a:headEnd type="none" w="med" len="med"/>
            <a:tailEnd type="none" w="med" len="med"/>
          </a:ln>
        </p:spPr>
      </p:cxnSp>
      <p:cxnSp>
        <p:nvCxnSpPr>
          <p:cNvPr id="1537" name="Google Shape;1537;p34"/>
          <p:cNvCxnSpPr/>
          <p:nvPr/>
        </p:nvCxnSpPr>
        <p:spPr>
          <a:xfrm>
            <a:off x="7372350" y="2141538"/>
            <a:ext cx="160338" cy="57150"/>
          </a:xfrm>
          <a:prstGeom prst="straightConnector1">
            <a:avLst/>
          </a:prstGeom>
          <a:noFill/>
          <a:ln w="9525" cap="flat" cmpd="sng">
            <a:solidFill>
              <a:srgbClr val="000000"/>
            </a:solidFill>
            <a:prstDash val="solid"/>
            <a:round/>
            <a:headEnd type="none" w="med" len="med"/>
            <a:tailEnd type="none" w="med" len="med"/>
          </a:ln>
        </p:spPr>
      </p:cxnSp>
      <p:cxnSp>
        <p:nvCxnSpPr>
          <p:cNvPr id="1538" name="Google Shape;1538;p34"/>
          <p:cNvCxnSpPr/>
          <p:nvPr/>
        </p:nvCxnSpPr>
        <p:spPr>
          <a:xfrm>
            <a:off x="1039813" y="2198688"/>
            <a:ext cx="217487" cy="57150"/>
          </a:xfrm>
          <a:prstGeom prst="straightConnector1">
            <a:avLst/>
          </a:prstGeom>
          <a:noFill/>
          <a:ln w="9525" cap="flat" cmpd="sng">
            <a:solidFill>
              <a:srgbClr val="000000"/>
            </a:solidFill>
            <a:prstDash val="solid"/>
            <a:round/>
            <a:headEnd type="none" w="med" len="med"/>
            <a:tailEnd type="none" w="med" len="med"/>
          </a:ln>
        </p:spPr>
      </p:cxnSp>
      <p:cxnSp>
        <p:nvCxnSpPr>
          <p:cNvPr id="1539" name="Google Shape;1539;p34"/>
          <p:cNvCxnSpPr/>
          <p:nvPr/>
        </p:nvCxnSpPr>
        <p:spPr>
          <a:xfrm rot="10800000" flipH="1">
            <a:off x="1543050" y="2198688"/>
            <a:ext cx="342900" cy="114300"/>
          </a:xfrm>
          <a:prstGeom prst="straightConnector1">
            <a:avLst/>
          </a:prstGeom>
          <a:noFill/>
          <a:ln w="9525" cap="flat" cmpd="sng">
            <a:solidFill>
              <a:srgbClr val="000000"/>
            </a:solidFill>
            <a:prstDash val="solid"/>
            <a:round/>
            <a:headEnd type="none" w="med" len="med"/>
            <a:tailEnd type="none" w="med" len="med"/>
          </a:ln>
        </p:spPr>
      </p:cxnSp>
      <p:cxnSp>
        <p:nvCxnSpPr>
          <p:cNvPr id="1540" name="Google Shape;1540;p34"/>
          <p:cNvCxnSpPr/>
          <p:nvPr/>
        </p:nvCxnSpPr>
        <p:spPr>
          <a:xfrm>
            <a:off x="1885950" y="2198688"/>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1541" name="Google Shape;1541;p34"/>
          <p:cNvCxnSpPr/>
          <p:nvPr/>
        </p:nvCxnSpPr>
        <p:spPr>
          <a:xfrm rot="10800000" flipH="1">
            <a:off x="2525713" y="2255838"/>
            <a:ext cx="182562" cy="57150"/>
          </a:xfrm>
          <a:prstGeom prst="straightConnector1">
            <a:avLst/>
          </a:prstGeom>
          <a:noFill/>
          <a:ln w="9525" cap="flat" cmpd="sng">
            <a:solidFill>
              <a:srgbClr val="000000"/>
            </a:solidFill>
            <a:prstDash val="solid"/>
            <a:round/>
            <a:headEnd type="none" w="med" len="med"/>
            <a:tailEnd type="none" w="med" len="med"/>
          </a:ln>
        </p:spPr>
      </p:cxnSp>
      <p:cxnSp>
        <p:nvCxnSpPr>
          <p:cNvPr id="1542" name="Google Shape;1542;p34"/>
          <p:cNvCxnSpPr/>
          <p:nvPr/>
        </p:nvCxnSpPr>
        <p:spPr>
          <a:xfrm rot="10800000">
            <a:off x="1371600" y="10668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1543" name="Google Shape;1543;p34"/>
          <p:cNvCxnSpPr/>
          <p:nvPr/>
        </p:nvCxnSpPr>
        <p:spPr>
          <a:xfrm rot="10800000">
            <a:off x="7200900" y="10668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1544" name="Google Shape;1544;p34"/>
          <p:cNvCxnSpPr/>
          <p:nvPr/>
        </p:nvCxnSpPr>
        <p:spPr>
          <a:xfrm>
            <a:off x="1371600" y="1066800"/>
            <a:ext cx="5829300" cy="0"/>
          </a:xfrm>
          <a:prstGeom prst="straightConnector1">
            <a:avLst/>
          </a:prstGeom>
          <a:noFill/>
          <a:ln w="25400" cap="flat" cmpd="sng">
            <a:solidFill>
              <a:srgbClr val="000000"/>
            </a:solidFill>
            <a:prstDash val="solid"/>
            <a:round/>
            <a:headEnd type="none" w="med" len="med"/>
            <a:tailEnd type="none" w="med" len="med"/>
          </a:ln>
        </p:spPr>
      </p:cxnSp>
      <p:sp>
        <p:nvSpPr>
          <p:cNvPr id="1545" name="Google Shape;1545;p34"/>
          <p:cNvSpPr/>
          <p:nvPr/>
        </p:nvSpPr>
        <p:spPr>
          <a:xfrm>
            <a:off x="3943350" y="855663"/>
            <a:ext cx="628650" cy="457200"/>
          </a:xfrm>
          <a:prstGeom prst="ellipse">
            <a:avLst/>
          </a:prstGeom>
          <a:solidFill>
            <a:srgbClr val="FFFFFF"/>
          </a:solidFill>
          <a:ln w="38100"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546" name="Google Shape;1546;p34"/>
          <p:cNvSpPr txBox="1"/>
          <p:nvPr/>
        </p:nvSpPr>
        <p:spPr>
          <a:xfrm>
            <a:off x="4057650" y="998538"/>
            <a:ext cx="400050" cy="22860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Clr>
                <a:srgbClr val="000000"/>
              </a:buClr>
              <a:buSzPts val="1200"/>
              <a:buFont typeface="Arial"/>
              <a:buNone/>
            </a:pPr>
            <a:r>
              <a:rPr lang="en-US" sz="1200">
                <a:solidFill>
                  <a:srgbClr val="000000"/>
                </a:solidFill>
                <a:latin typeface="Times New Roman"/>
                <a:ea typeface="Times New Roman"/>
                <a:cs typeface="Times New Roman"/>
                <a:sym typeface="Times New Roman"/>
              </a:rPr>
              <a:t>bulb</a:t>
            </a:r>
            <a:endParaRPr sz="1800">
              <a:solidFill>
                <a:srgbClr val="000000"/>
              </a:solidFill>
              <a:latin typeface="Arial"/>
              <a:ea typeface="Arial"/>
              <a:cs typeface="Arial"/>
              <a:sym typeface="Arial"/>
            </a:endParaRPr>
          </a:p>
        </p:txBody>
      </p:sp>
      <p:sp>
        <p:nvSpPr>
          <p:cNvPr id="1547" name="Google Shape;1547;p34"/>
          <p:cNvSpPr txBox="1"/>
          <p:nvPr/>
        </p:nvSpPr>
        <p:spPr>
          <a:xfrm>
            <a:off x="1170955" y="2971390"/>
            <a:ext cx="47813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Times New Roman"/>
                <a:ea typeface="Times New Roman"/>
                <a:cs typeface="Times New Roman"/>
                <a:sym typeface="Times New Roman"/>
              </a:rPr>
              <a:t>Zn</a:t>
            </a:r>
            <a:r>
              <a:rPr lang="en-US" sz="1400" baseline="30000">
                <a:solidFill>
                  <a:srgbClr val="000000"/>
                </a:solidFill>
                <a:latin typeface="Times New Roman"/>
                <a:ea typeface="Times New Roman"/>
                <a:cs typeface="Times New Roman"/>
                <a:sym typeface="Times New Roman"/>
              </a:rPr>
              <a:t>0</a:t>
            </a:r>
            <a:endParaRPr/>
          </a:p>
        </p:txBody>
      </p:sp>
      <p:sp>
        <p:nvSpPr>
          <p:cNvPr id="1548" name="Google Shape;1548;p34"/>
          <p:cNvSpPr/>
          <p:nvPr/>
        </p:nvSpPr>
        <p:spPr>
          <a:xfrm>
            <a:off x="21717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549" name="Google Shape;1549;p34"/>
          <p:cNvSpPr/>
          <p:nvPr/>
        </p:nvSpPr>
        <p:spPr>
          <a:xfrm>
            <a:off x="59436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1550" name="Google Shape;1550;p34"/>
          <p:cNvCxnSpPr/>
          <p:nvPr/>
        </p:nvCxnSpPr>
        <p:spPr>
          <a:xfrm>
            <a:off x="5864225" y="2198688"/>
            <a:ext cx="79375" cy="0"/>
          </a:xfrm>
          <a:prstGeom prst="straightConnector1">
            <a:avLst/>
          </a:prstGeom>
          <a:noFill/>
          <a:ln w="9525" cap="flat" cmpd="sng">
            <a:solidFill>
              <a:srgbClr val="000000"/>
            </a:solidFill>
            <a:prstDash val="solid"/>
            <a:round/>
            <a:headEnd type="none" w="med" len="med"/>
            <a:tailEnd type="none" w="med" len="med"/>
          </a:ln>
        </p:spPr>
      </p:cxnSp>
      <p:cxnSp>
        <p:nvCxnSpPr>
          <p:cNvPr id="1551" name="Google Shape;1551;p34"/>
          <p:cNvCxnSpPr/>
          <p:nvPr/>
        </p:nvCxnSpPr>
        <p:spPr>
          <a:xfrm rot="10800000" flipH="1">
            <a:off x="2525713" y="2255838"/>
            <a:ext cx="182562" cy="57150"/>
          </a:xfrm>
          <a:prstGeom prst="straightConnector1">
            <a:avLst/>
          </a:prstGeom>
          <a:noFill/>
          <a:ln w="9525" cap="flat" cmpd="sng">
            <a:solidFill>
              <a:srgbClr val="000000"/>
            </a:solidFill>
            <a:prstDash val="solid"/>
            <a:round/>
            <a:headEnd type="none" w="med" len="med"/>
            <a:tailEnd type="none" w="med" len="med"/>
          </a:ln>
        </p:spPr>
      </p:cxnSp>
      <p:sp>
        <p:nvSpPr>
          <p:cNvPr id="1552" name="Google Shape;1552;p34"/>
          <p:cNvSpPr/>
          <p:nvPr/>
        </p:nvSpPr>
        <p:spPr>
          <a:xfrm rot="-6339502">
            <a:off x="2172493" y="2132807"/>
            <a:ext cx="354013"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553" name="Google Shape;1553;p34"/>
          <p:cNvSpPr/>
          <p:nvPr/>
        </p:nvSpPr>
        <p:spPr>
          <a:xfrm rot="-6339502">
            <a:off x="5934869" y="2112169"/>
            <a:ext cx="354012"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554" name="Google Shape;1554;p34"/>
          <p:cNvSpPr txBox="1"/>
          <p:nvPr/>
        </p:nvSpPr>
        <p:spPr>
          <a:xfrm>
            <a:off x="3276600" y="1447800"/>
            <a:ext cx="1878014"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0000"/>
              </a:buClr>
              <a:buSzPts val="1800"/>
              <a:buFont typeface="Arial"/>
              <a:buNone/>
            </a:pPr>
            <a:r>
              <a:rPr lang="en-US" sz="1800" b="1">
                <a:solidFill>
                  <a:srgbClr val="FF0000"/>
                </a:solidFill>
                <a:latin typeface="Times New Roman"/>
                <a:ea typeface="Times New Roman"/>
                <a:cs typeface="Times New Roman"/>
                <a:sym typeface="Times New Roman"/>
              </a:rPr>
              <a:t>KCl</a:t>
            </a:r>
            <a:r>
              <a:rPr lang="en-US" sz="1800" b="1" baseline="-25000">
                <a:solidFill>
                  <a:srgbClr val="FF0000"/>
                </a:solidFill>
                <a:latin typeface="Times New Roman"/>
                <a:ea typeface="Times New Roman"/>
                <a:cs typeface="Times New Roman"/>
                <a:sym typeface="Times New Roman"/>
              </a:rPr>
              <a:t>(AQ</a:t>
            </a:r>
            <a:r>
              <a:rPr lang="en-US" sz="1800" baseline="-25000">
                <a:solidFill>
                  <a:srgbClr val="FF0000"/>
                </a:solidFill>
                <a:latin typeface="Times New Roman"/>
                <a:ea typeface="Times New Roman"/>
                <a:cs typeface="Times New Roman"/>
                <a:sym typeface="Times New Roman"/>
              </a:rPr>
              <a:t>)</a:t>
            </a:r>
            <a:endParaRPr/>
          </a:p>
        </p:txBody>
      </p:sp>
      <p:cxnSp>
        <p:nvCxnSpPr>
          <p:cNvPr id="1555" name="Google Shape;1555;p34"/>
          <p:cNvCxnSpPr>
            <a:stCxn id="1547" idx="2"/>
          </p:cNvCxnSpPr>
          <p:nvPr/>
        </p:nvCxnSpPr>
        <p:spPr>
          <a:xfrm>
            <a:off x="1410022" y="3279167"/>
            <a:ext cx="501600" cy="240000"/>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1556" name="Google Shape;1556;p34"/>
          <p:cNvCxnSpPr/>
          <p:nvPr/>
        </p:nvCxnSpPr>
        <p:spPr>
          <a:xfrm rot="10800000" flipH="1">
            <a:off x="6667499" y="3329245"/>
            <a:ext cx="419101" cy="315082"/>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sp>
        <p:nvSpPr>
          <p:cNvPr id="1557" name="Google Shape;1557;p34"/>
          <p:cNvSpPr txBox="1"/>
          <p:nvPr/>
        </p:nvSpPr>
        <p:spPr>
          <a:xfrm>
            <a:off x="0" y="5489574"/>
            <a:ext cx="9144000" cy="1384995"/>
          </a:xfrm>
          <a:prstGeom prst="rect">
            <a:avLst/>
          </a:prstGeom>
          <a:solidFill>
            <a:srgbClr val="FBD4B4"/>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C0C0C"/>
              </a:buClr>
              <a:buSzPts val="2800"/>
              <a:buFont typeface="Arial"/>
              <a:buNone/>
            </a:pPr>
            <a:r>
              <a:rPr lang="en-US" sz="2800">
                <a:solidFill>
                  <a:srgbClr val="0C0C0C"/>
                </a:solidFill>
                <a:latin typeface="Times New Roman"/>
                <a:ea typeface="Times New Roman"/>
                <a:cs typeface="Times New Roman"/>
                <a:sym typeface="Times New Roman"/>
              </a:rPr>
              <a:t>Show the oxidation and the reduction half reactions in the beaker.  Zinc metal oxidizes at left, copper cations are reduced at right.  Electricity is produced by the OXIDATION.  </a:t>
            </a:r>
            <a:endParaRPr/>
          </a:p>
        </p:txBody>
      </p:sp>
      <p:sp>
        <p:nvSpPr>
          <p:cNvPr id="1558" name="Google Shape;1558;p34"/>
          <p:cNvSpPr txBox="1"/>
          <p:nvPr/>
        </p:nvSpPr>
        <p:spPr>
          <a:xfrm>
            <a:off x="571500" y="4181162"/>
            <a:ext cx="203358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600"/>
              <a:buFont typeface="Arial"/>
              <a:buNone/>
            </a:pPr>
            <a:r>
              <a:rPr lang="en-US" sz="3600">
                <a:solidFill>
                  <a:srgbClr val="FF0000"/>
                </a:solidFill>
                <a:latin typeface="Times New Roman"/>
                <a:ea typeface="Times New Roman"/>
                <a:cs typeface="Times New Roman"/>
                <a:sym typeface="Times New Roman"/>
              </a:rPr>
              <a:t>OX</a:t>
            </a:r>
            <a:r>
              <a:rPr lang="en-US" sz="1800">
                <a:solidFill>
                  <a:srgbClr val="000000"/>
                </a:solidFill>
                <a:latin typeface="Calibri"/>
                <a:ea typeface="Calibri"/>
                <a:cs typeface="Calibri"/>
                <a:sym typeface="Calibri"/>
              </a:rPr>
              <a:t>      </a:t>
            </a:r>
            <a:r>
              <a:rPr lang="en-US" sz="1800">
                <a:solidFill>
                  <a:schemeClr val="lt1"/>
                </a:solidFill>
                <a:latin typeface="Calibri"/>
                <a:ea typeface="Calibri"/>
                <a:cs typeface="Calibri"/>
                <a:sym typeface="Calibri"/>
              </a:rPr>
              <a:t>ZnSO</a:t>
            </a:r>
            <a:r>
              <a:rPr lang="en-US" sz="1800" baseline="-25000">
                <a:solidFill>
                  <a:schemeClr val="lt1"/>
                </a:solidFill>
                <a:latin typeface="Calibri"/>
                <a:ea typeface="Calibri"/>
                <a:cs typeface="Calibri"/>
                <a:sym typeface="Calibri"/>
              </a:rPr>
              <a:t>4(AQ)</a:t>
            </a:r>
            <a:endParaRPr/>
          </a:p>
        </p:txBody>
      </p:sp>
      <p:sp>
        <p:nvSpPr>
          <p:cNvPr id="1559" name="Google Shape;1559;p34"/>
          <p:cNvSpPr txBox="1"/>
          <p:nvPr/>
        </p:nvSpPr>
        <p:spPr>
          <a:xfrm>
            <a:off x="6074098" y="4209795"/>
            <a:ext cx="2482203"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2000"/>
              <a:buFont typeface="Arial"/>
              <a:buNone/>
            </a:pPr>
            <a:r>
              <a:rPr lang="en-US" sz="2000">
                <a:solidFill>
                  <a:schemeClr val="lt1"/>
                </a:solidFill>
                <a:latin typeface="Times New Roman"/>
                <a:ea typeface="Times New Roman"/>
                <a:cs typeface="Times New Roman"/>
                <a:sym typeface="Times New Roman"/>
              </a:rPr>
              <a:t>CuBr</a:t>
            </a:r>
            <a:r>
              <a:rPr lang="en-US" sz="2000" baseline="-25000">
                <a:solidFill>
                  <a:schemeClr val="lt1"/>
                </a:solidFill>
                <a:latin typeface="Times New Roman"/>
                <a:ea typeface="Times New Roman"/>
                <a:cs typeface="Times New Roman"/>
                <a:sym typeface="Times New Roman"/>
              </a:rPr>
              <a:t>2(AQ)     </a:t>
            </a:r>
            <a:r>
              <a:rPr lang="en-US" sz="3600">
                <a:solidFill>
                  <a:srgbClr val="3333CC"/>
                </a:solidFill>
                <a:latin typeface="Times New Roman"/>
                <a:ea typeface="Times New Roman"/>
                <a:cs typeface="Times New Roman"/>
                <a:sym typeface="Times New Roman"/>
              </a:rPr>
              <a:t>RE</a:t>
            </a:r>
            <a:r>
              <a:rPr lang="en-US" sz="3600" i="0" u="none" strike="noStrike" cap="none">
                <a:solidFill>
                  <a:srgbClr val="3333CC"/>
                </a:solidFill>
                <a:latin typeface="Times New Roman"/>
                <a:ea typeface="Times New Roman"/>
                <a:cs typeface="Times New Roman"/>
                <a:sym typeface="Times New Roman"/>
              </a:rPr>
              <a:t>D</a:t>
            </a:r>
            <a:r>
              <a:rPr lang="en-US" sz="1800" b="0" i="0" u="none" strike="noStrike" cap="none">
                <a:solidFill>
                  <a:srgbClr val="3333CC"/>
                </a:solidFill>
                <a:latin typeface="Arial"/>
                <a:ea typeface="Arial"/>
                <a:cs typeface="Arial"/>
                <a:sym typeface="Arial"/>
              </a:rPr>
              <a:t> </a:t>
            </a:r>
            <a:endParaRPr sz="1800" baseline="-25000">
              <a:solidFill>
                <a:srgbClr val="3333CC"/>
              </a:solidFill>
              <a:latin typeface="Calibri"/>
              <a:ea typeface="Calibri"/>
              <a:cs typeface="Calibri"/>
              <a:sym typeface="Calibri"/>
            </a:endParaRPr>
          </a:p>
        </p:txBody>
      </p:sp>
      <p:sp>
        <p:nvSpPr>
          <p:cNvPr id="1560" name="Google Shape;1560;p34"/>
          <p:cNvSpPr txBox="1"/>
          <p:nvPr/>
        </p:nvSpPr>
        <p:spPr>
          <a:xfrm>
            <a:off x="1855787" y="3418185"/>
            <a:ext cx="96043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Times New Roman"/>
                <a:ea typeface="Times New Roman"/>
                <a:cs typeface="Times New Roman"/>
                <a:sym typeface="Times New Roman"/>
              </a:rPr>
              <a:t>Zn</a:t>
            </a:r>
            <a:r>
              <a:rPr lang="en-US" sz="1800" baseline="30000">
                <a:solidFill>
                  <a:schemeClr val="dk1"/>
                </a:solidFill>
                <a:latin typeface="Times New Roman"/>
                <a:ea typeface="Times New Roman"/>
                <a:cs typeface="Times New Roman"/>
                <a:sym typeface="Times New Roman"/>
              </a:rPr>
              <a:t>+2</a:t>
            </a:r>
            <a:r>
              <a:rPr lang="en-US" sz="1800">
                <a:solidFill>
                  <a:schemeClr val="dk1"/>
                </a:solidFill>
                <a:latin typeface="Arial"/>
                <a:ea typeface="Arial"/>
                <a:cs typeface="Arial"/>
                <a:sym typeface="Arial"/>
              </a:rPr>
              <a:t> </a:t>
            </a:r>
            <a:endParaRPr sz="1800" baseline="-25000">
              <a:solidFill>
                <a:schemeClr val="dk1"/>
              </a:solidFill>
              <a:latin typeface="Arial"/>
              <a:ea typeface="Arial"/>
              <a:cs typeface="Arial"/>
              <a:sym typeface="Arial"/>
            </a:endParaRPr>
          </a:p>
        </p:txBody>
      </p:sp>
      <p:sp>
        <p:nvSpPr>
          <p:cNvPr id="1561" name="Google Shape;1561;p34"/>
          <p:cNvSpPr txBox="1"/>
          <p:nvPr/>
        </p:nvSpPr>
        <p:spPr>
          <a:xfrm>
            <a:off x="6045992" y="3439620"/>
            <a:ext cx="96043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Times New Roman"/>
                <a:ea typeface="Times New Roman"/>
                <a:cs typeface="Times New Roman"/>
                <a:sym typeface="Times New Roman"/>
              </a:rPr>
              <a:t>Cu</a:t>
            </a:r>
            <a:r>
              <a:rPr lang="en-US" sz="1800" baseline="30000">
                <a:solidFill>
                  <a:schemeClr val="dk1"/>
                </a:solidFill>
                <a:latin typeface="Times New Roman"/>
                <a:ea typeface="Times New Roman"/>
                <a:cs typeface="Times New Roman"/>
                <a:sym typeface="Times New Roman"/>
              </a:rPr>
              <a:t>+2</a:t>
            </a:r>
            <a:endParaRPr sz="1800" baseline="-25000">
              <a:solidFill>
                <a:schemeClr val="dk1"/>
              </a:solidFill>
              <a:latin typeface="Times New Roman"/>
              <a:ea typeface="Times New Roman"/>
              <a:cs typeface="Times New Roman"/>
              <a:sym typeface="Times New Roman"/>
            </a:endParaRPr>
          </a:p>
        </p:txBody>
      </p:sp>
      <p:sp>
        <p:nvSpPr>
          <p:cNvPr id="1562" name="Google Shape;1562;p34"/>
          <p:cNvSpPr txBox="1"/>
          <p:nvPr/>
        </p:nvSpPr>
        <p:spPr>
          <a:xfrm>
            <a:off x="6942931" y="3045914"/>
            <a:ext cx="609600" cy="3079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Calibri"/>
                <a:ea typeface="Calibri"/>
                <a:cs typeface="Calibri"/>
                <a:sym typeface="Calibri"/>
              </a:rPr>
              <a:t> </a:t>
            </a:r>
            <a:r>
              <a:rPr lang="en-US" sz="1400">
                <a:solidFill>
                  <a:srgbClr val="000000"/>
                </a:solidFill>
                <a:latin typeface="Times New Roman"/>
                <a:ea typeface="Times New Roman"/>
                <a:cs typeface="Times New Roman"/>
                <a:sym typeface="Times New Roman"/>
              </a:rPr>
              <a:t>Cu</a:t>
            </a:r>
            <a:r>
              <a:rPr lang="en-US" sz="1400" baseline="30000">
                <a:solidFill>
                  <a:srgbClr val="000000"/>
                </a:solidFill>
                <a:latin typeface="Times New Roman"/>
                <a:ea typeface="Times New Roman"/>
                <a:cs typeface="Times New Roman"/>
                <a:sym typeface="Times New Roman"/>
              </a:rPr>
              <a:t>0</a:t>
            </a:r>
            <a:endParaRPr/>
          </a:p>
        </p:txBody>
      </p:sp>
      <p:sp>
        <p:nvSpPr>
          <p:cNvPr id="1563" name="Google Shape;1563;p34"/>
          <p:cNvSpPr txBox="1"/>
          <p:nvPr/>
        </p:nvSpPr>
        <p:spPr>
          <a:xfrm rot="1616472">
            <a:off x="1470185" y="3083927"/>
            <a:ext cx="61086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FF0000"/>
                </a:solidFill>
                <a:latin typeface="Arial"/>
                <a:ea typeface="Arial"/>
                <a:cs typeface="Arial"/>
                <a:sym typeface="Arial"/>
              </a:rPr>
              <a:t>OX</a:t>
            </a:r>
            <a:endParaRPr/>
          </a:p>
        </p:txBody>
      </p:sp>
      <p:sp>
        <p:nvSpPr>
          <p:cNvPr id="1564" name="Google Shape;1564;p34"/>
          <p:cNvSpPr txBox="1"/>
          <p:nvPr/>
        </p:nvSpPr>
        <p:spPr>
          <a:xfrm rot="-2252686">
            <a:off x="6424806" y="3130834"/>
            <a:ext cx="70555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33CC"/>
                </a:solidFill>
                <a:latin typeface="Arial"/>
                <a:ea typeface="Arial"/>
                <a:cs typeface="Arial"/>
                <a:sym typeface="Arial"/>
              </a:rPr>
              <a:t>RED</a:t>
            </a:r>
            <a:endParaRPr/>
          </a:p>
        </p:txBody>
      </p:sp>
      <p:sp>
        <p:nvSpPr>
          <p:cNvPr id="1565" name="Google Shape;1565;p34"/>
          <p:cNvSpPr txBox="1"/>
          <p:nvPr/>
        </p:nvSpPr>
        <p:spPr>
          <a:xfrm>
            <a:off x="1210469" y="2326766"/>
            <a:ext cx="42797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4F6128"/>
              </a:buClr>
              <a:buSzPts val="1400"/>
              <a:buFont typeface="Arial"/>
              <a:buNone/>
            </a:pPr>
            <a:r>
              <a:rPr lang="en-US" sz="1400">
                <a:solidFill>
                  <a:srgbClr val="4F6128"/>
                </a:solidFill>
                <a:latin typeface="Times New Roman"/>
                <a:ea typeface="Times New Roman"/>
                <a:cs typeface="Times New Roman"/>
                <a:sym typeface="Times New Roman"/>
              </a:rPr>
              <a:t>2e</a:t>
            </a:r>
            <a:r>
              <a:rPr lang="en-US" sz="1400" baseline="30000">
                <a:solidFill>
                  <a:srgbClr val="4F6128"/>
                </a:solidFill>
                <a:latin typeface="Times New Roman"/>
                <a:ea typeface="Times New Roman"/>
                <a:cs typeface="Times New Roman"/>
                <a:sym typeface="Times New Roman"/>
              </a:rPr>
              <a:t>-</a:t>
            </a:r>
            <a:endParaRPr/>
          </a:p>
        </p:txBody>
      </p:sp>
      <p:cxnSp>
        <p:nvCxnSpPr>
          <p:cNvPr id="1566" name="Google Shape;1566;p34"/>
          <p:cNvCxnSpPr/>
          <p:nvPr/>
        </p:nvCxnSpPr>
        <p:spPr>
          <a:xfrm rot="10800000">
            <a:off x="1367307" y="1701061"/>
            <a:ext cx="57149" cy="661139"/>
          </a:xfrm>
          <a:prstGeom prst="straightConnector1">
            <a:avLst/>
          </a:prstGeom>
          <a:noFill/>
          <a:ln w="28575" cap="flat" cmpd="sng">
            <a:solidFill>
              <a:srgbClr val="4F6128"/>
            </a:solidFill>
            <a:prstDash val="solid"/>
            <a:round/>
            <a:headEnd type="none" w="sm" len="sm"/>
            <a:tailEnd type="triangle" w="med" len="med"/>
          </a:ln>
        </p:spPr>
      </p:cxnSp>
      <p:cxnSp>
        <p:nvCxnSpPr>
          <p:cNvPr id="1567" name="Google Shape;1567;p34"/>
          <p:cNvCxnSpPr/>
          <p:nvPr/>
        </p:nvCxnSpPr>
        <p:spPr>
          <a:xfrm flipH="1">
            <a:off x="1257300" y="1227138"/>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568" name="Google Shape;1568;p34"/>
          <p:cNvCxnSpPr/>
          <p:nvPr/>
        </p:nvCxnSpPr>
        <p:spPr>
          <a:xfrm rot="10800000">
            <a:off x="1367307" y="1219571"/>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569" name="Google Shape;1569;p34"/>
          <p:cNvCxnSpPr/>
          <p:nvPr/>
        </p:nvCxnSpPr>
        <p:spPr>
          <a:xfrm flipH="1">
            <a:off x="1639886" y="1061530"/>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570" name="Google Shape;1570;p34"/>
          <p:cNvCxnSpPr/>
          <p:nvPr/>
        </p:nvCxnSpPr>
        <p:spPr>
          <a:xfrm rot="10800000">
            <a:off x="1639887" y="978988"/>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571" name="Google Shape;1571;p34"/>
          <p:cNvCxnSpPr/>
          <p:nvPr/>
        </p:nvCxnSpPr>
        <p:spPr>
          <a:xfrm flipH="1">
            <a:off x="1831973" y="1065578"/>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572" name="Google Shape;1572;p34"/>
          <p:cNvCxnSpPr/>
          <p:nvPr/>
        </p:nvCxnSpPr>
        <p:spPr>
          <a:xfrm rot="10800000">
            <a:off x="1831974" y="983036"/>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573" name="Google Shape;1573;p34"/>
          <p:cNvCxnSpPr/>
          <p:nvPr/>
        </p:nvCxnSpPr>
        <p:spPr>
          <a:xfrm flipH="1">
            <a:off x="2746372" y="1068667"/>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574" name="Google Shape;1574;p34"/>
          <p:cNvCxnSpPr/>
          <p:nvPr/>
        </p:nvCxnSpPr>
        <p:spPr>
          <a:xfrm rot="10800000">
            <a:off x="2746373" y="986125"/>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575" name="Google Shape;1575;p34"/>
          <p:cNvCxnSpPr/>
          <p:nvPr/>
        </p:nvCxnSpPr>
        <p:spPr>
          <a:xfrm flipH="1">
            <a:off x="2938459" y="1072715"/>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576" name="Google Shape;1576;p34"/>
          <p:cNvCxnSpPr/>
          <p:nvPr/>
        </p:nvCxnSpPr>
        <p:spPr>
          <a:xfrm rot="10800000">
            <a:off x="2938460" y="990173"/>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577" name="Google Shape;1577;p34"/>
          <p:cNvCxnSpPr/>
          <p:nvPr/>
        </p:nvCxnSpPr>
        <p:spPr>
          <a:xfrm flipH="1">
            <a:off x="4800599" y="1080022"/>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578" name="Google Shape;1578;p34"/>
          <p:cNvCxnSpPr/>
          <p:nvPr/>
        </p:nvCxnSpPr>
        <p:spPr>
          <a:xfrm rot="10800000">
            <a:off x="4800600" y="997480"/>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579" name="Google Shape;1579;p34"/>
          <p:cNvCxnSpPr/>
          <p:nvPr/>
        </p:nvCxnSpPr>
        <p:spPr>
          <a:xfrm flipH="1">
            <a:off x="4992686" y="1084070"/>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580" name="Google Shape;1580;p34"/>
          <p:cNvCxnSpPr/>
          <p:nvPr/>
        </p:nvCxnSpPr>
        <p:spPr>
          <a:xfrm rot="10800000">
            <a:off x="4992687" y="1001528"/>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581" name="Google Shape;1581;p34"/>
          <p:cNvCxnSpPr/>
          <p:nvPr/>
        </p:nvCxnSpPr>
        <p:spPr>
          <a:xfrm flipH="1">
            <a:off x="6532564" y="1057482"/>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582" name="Google Shape;1582;p34"/>
          <p:cNvCxnSpPr/>
          <p:nvPr/>
        </p:nvCxnSpPr>
        <p:spPr>
          <a:xfrm rot="10800000">
            <a:off x="6532565" y="974940"/>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583" name="Google Shape;1583;p34"/>
          <p:cNvCxnSpPr/>
          <p:nvPr/>
        </p:nvCxnSpPr>
        <p:spPr>
          <a:xfrm flipH="1">
            <a:off x="6724651" y="1061530"/>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584" name="Google Shape;1584;p34"/>
          <p:cNvCxnSpPr/>
          <p:nvPr/>
        </p:nvCxnSpPr>
        <p:spPr>
          <a:xfrm rot="10800000">
            <a:off x="6724652" y="978988"/>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585" name="Google Shape;1585;p34"/>
          <p:cNvCxnSpPr/>
          <p:nvPr/>
        </p:nvCxnSpPr>
        <p:spPr>
          <a:xfrm flipH="1">
            <a:off x="4457700" y="646907"/>
            <a:ext cx="100013" cy="254480"/>
          </a:xfrm>
          <a:prstGeom prst="straightConnector1">
            <a:avLst/>
          </a:prstGeom>
          <a:noFill/>
          <a:ln w="38100" cap="flat" cmpd="sng">
            <a:solidFill>
              <a:srgbClr val="4F6128"/>
            </a:solidFill>
            <a:prstDash val="solid"/>
            <a:round/>
            <a:headEnd type="none" w="sm" len="sm"/>
            <a:tailEnd type="none" w="sm" len="sm"/>
          </a:ln>
        </p:spPr>
      </p:cxnSp>
      <p:cxnSp>
        <p:nvCxnSpPr>
          <p:cNvPr id="1586" name="Google Shape;1586;p34"/>
          <p:cNvCxnSpPr/>
          <p:nvPr/>
        </p:nvCxnSpPr>
        <p:spPr>
          <a:xfrm rot="10800000">
            <a:off x="3886200" y="657365"/>
            <a:ext cx="200025" cy="261005"/>
          </a:xfrm>
          <a:prstGeom prst="straightConnector1">
            <a:avLst/>
          </a:prstGeom>
          <a:noFill/>
          <a:ln w="38100" cap="flat" cmpd="sng">
            <a:solidFill>
              <a:srgbClr val="4F6128"/>
            </a:solidFill>
            <a:prstDash val="solid"/>
            <a:round/>
            <a:headEnd type="none" w="sm" len="sm"/>
            <a:tailEnd type="none" w="sm" len="sm"/>
          </a:ln>
        </p:spPr>
      </p:cxnSp>
      <p:cxnSp>
        <p:nvCxnSpPr>
          <p:cNvPr id="1587" name="Google Shape;1587;p34"/>
          <p:cNvCxnSpPr/>
          <p:nvPr/>
        </p:nvCxnSpPr>
        <p:spPr>
          <a:xfrm flipH="1">
            <a:off x="4286250" y="569914"/>
            <a:ext cx="85725" cy="285376"/>
          </a:xfrm>
          <a:prstGeom prst="straightConnector1">
            <a:avLst/>
          </a:prstGeom>
          <a:noFill/>
          <a:ln w="38100" cap="flat" cmpd="sng">
            <a:solidFill>
              <a:srgbClr val="4F6128"/>
            </a:solidFill>
            <a:prstDash val="solid"/>
            <a:round/>
            <a:headEnd type="none" w="sm" len="sm"/>
            <a:tailEnd type="none" w="sm" len="sm"/>
          </a:ln>
        </p:spPr>
      </p:cxnSp>
      <p:cxnSp>
        <p:nvCxnSpPr>
          <p:cNvPr id="1588" name="Google Shape;1588;p34"/>
          <p:cNvCxnSpPr/>
          <p:nvPr/>
        </p:nvCxnSpPr>
        <p:spPr>
          <a:xfrm rot="10800000">
            <a:off x="4086225" y="604425"/>
            <a:ext cx="114299" cy="279284"/>
          </a:xfrm>
          <a:prstGeom prst="straightConnector1">
            <a:avLst/>
          </a:prstGeom>
          <a:noFill/>
          <a:ln w="38100" cap="flat" cmpd="sng">
            <a:solidFill>
              <a:srgbClr val="4F6128"/>
            </a:solidFill>
            <a:prstDash val="solid"/>
            <a:round/>
            <a:headEnd type="none" w="sm" len="sm"/>
            <a:tailEnd type="none" w="sm" len="sm"/>
          </a:ln>
        </p:spPr>
      </p:cxnSp>
      <p:cxnSp>
        <p:nvCxnSpPr>
          <p:cNvPr id="1589" name="Google Shape;1589;p34"/>
          <p:cNvCxnSpPr/>
          <p:nvPr/>
        </p:nvCxnSpPr>
        <p:spPr>
          <a:xfrm flipH="1">
            <a:off x="7196137" y="1206325"/>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590" name="Google Shape;1590;p34"/>
          <p:cNvCxnSpPr/>
          <p:nvPr/>
        </p:nvCxnSpPr>
        <p:spPr>
          <a:xfrm rot="10800000">
            <a:off x="7081837" y="1199532"/>
            <a:ext cx="114299" cy="84138"/>
          </a:xfrm>
          <a:prstGeom prst="straightConnector1">
            <a:avLst/>
          </a:prstGeom>
          <a:noFill/>
          <a:ln w="38100" cap="flat" cmpd="sng">
            <a:solidFill>
              <a:srgbClr val="4F6128"/>
            </a:solidFill>
            <a:prstDash val="solid"/>
            <a:round/>
            <a:headEnd type="none" w="sm" len="sm"/>
            <a:tailEnd type="none" w="sm" len="sm"/>
          </a:ln>
        </p:spPr>
      </p:cxnSp>
      <p:sp>
        <p:nvSpPr>
          <p:cNvPr id="1591" name="Google Shape;1591;p34"/>
          <p:cNvSpPr txBox="1"/>
          <p:nvPr/>
        </p:nvSpPr>
        <p:spPr>
          <a:xfrm>
            <a:off x="7034110" y="2709885"/>
            <a:ext cx="42797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4F6128"/>
              </a:buClr>
              <a:buSzPts val="1400"/>
              <a:buFont typeface="Arial"/>
              <a:buNone/>
            </a:pPr>
            <a:r>
              <a:rPr lang="en-US" sz="1400">
                <a:solidFill>
                  <a:srgbClr val="4F6128"/>
                </a:solidFill>
                <a:latin typeface="Times New Roman"/>
                <a:ea typeface="Times New Roman"/>
                <a:cs typeface="Times New Roman"/>
                <a:sym typeface="Times New Roman"/>
              </a:rPr>
              <a:t>2e</a:t>
            </a:r>
            <a:r>
              <a:rPr lang="en-US" sz="1400" baseline="30000">
                <a:solidFill>
                  <a:srgbClr val="4F6128"/>
                </a:solidFill>
                <a:latin typeface="Times New Roman"/>
                <a:ea typeface="Times New Roman"/>
                <a:cs typeface="Times New Roman"/>
                <a:sym typeface="Times New Roman"/>
              </a:rPr>
              <a:t>-</a:t>
            </a:r>
            <a:endParaRPr/>
          </a:p>
        </p:txBody>
      </p:sp>
      <p:cxnSp>
        <p:nvCxnSpPr>
          <p:cNvPr id="1592" name="Google Shape;1592;p34"/>
          <p:cNvCxnSpPr/>
          <p:nvPr/>
        </p:nvCxnSpPr>
        <p:spPr>
          <a:xfrm>
            <a:off x="7214790" y="1953160"/>
            <a:ext cx="18258" cy="738415"/>
          </a:xfrm>
          <a:prstGeom prst="straightConnector1">
            <a:avLst/>
          </a:prstGeom>
          <a:noFill/>
          <a:ln w="28575" cap="flat" cmpd="sng">
            <a:solidFill>
              <a:srgbClr val="4F6128"/>
            </a:solidFill>
            <a:prstDash val="solid"/>
            <a:round/>
            <a:headEnd type="none" w="sm" len="sm"/>
            <a:tailEnd type="triangle" w="med" len="med"/>
          </a:ln>
        </p:spPr>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96"/>
        <p:cNvGrpSpPr/>
        <p:nvPr/>
      </p:nvGrpSpPr>
      <p:grpSpPr>
        <a:xfrm>
          <a:off x="0" y="0"/>
          <a:ext cx="0" cy="0"/>
          <a:chOff x="0" y="0"/>
          <a:chExt cx="0" cy="0"/>
        </a:xfrm>
      </p:grpSpPr>
      <p:cxnSp>
        <p:nvCxnSpPr>
          <p:cNvPr id="1597" name="Google Shape;1597;p35"/>
          <p:cNvCxnSpPr/>
          <p:nvPr/>
        </p:nvCxnSpPr>
        <p:spPr>
          <a:xfrm>
            <a:off x="1039813" y="2084388"/>
            <a:ext cx="26987" cy="2182812"/>
          </a:xfrm>
          <a:prstGeom prst="straightConnector1">
            <a:avLst/>
          </a:prstGeom>
          <a:noFill/>
          <a:ln w="9525" cap="flat" cmpd="sng">
            <a:solidFill>
              <a:srgbClr val="000000"/>
            </a:solidFill>
            <a:prstDash val="solid"/>
            <a:round/>
            <a:headEnd type="none" w="med" len="med"/>
            <a:tailEnd type="none" w="med" len="med"/>
          </a:ln>
        </p:spPr>
      </p:cxnSp>
      <p:cxnSp>
        <p:nvCxnSpPr>
          <p:cNvPr id="1598" name="Google Shape;1598;p35"/>
          <p:cNvCxnSpPr/>
          <p:nvPr/>
        </p:nvCxnSpPr>
        <p:spPr>
          <a:xfrm>
            <a:off x="2708275" y="2084388"/>
            <a:ext cx="34925" cy="2182812"/>
          </a:xfrm>
          <a:prstGeom prst="straightConnector1">
            <a:avLst/>
          </a:prstGeom>
          <a:noFill/>
          <a:ln w="9525" cap="flat" cmpd="sng">
            <a:solidFill>
              <a:srgbClr val="000000"/>
            </a:solidFill>
            <a:prstDash val="solid"/>
            <a:round/>
            <a:headEnd type="none" w="med" len="med"/>
            <a:tailEnd type="none" w="med" len="med"/>
          </a:ln>
        </p:spPr>
      </p:cxnSp>
      <p:cxnSp>
        <p:nvCxnSpPr>
          <p:cNvPr id="1599" name="Google Shape;1599;p35"/>
          <p:cNvCxnSpPr/>
          <p:nvPr/>
        </p:nvCxnSpPr>
        <p:spPr>
          <a:xfrm>
            <a:off x="5864225" y="2084388"/>
            <a:ext cx="3175" cy="2182812"/>
          </a:xfrm>
          <a:prstGeom prst="straightConnector1">
            <a:avLst/>
          </a:prstGeom>
          <a:noFill/>
          <a:ln w="9525" cap="flat" cmpd="sng">
            <a:solidFill>
              <a:srgbClr val="000000"/>
            </a:solidFill>
            <a:prstDash val="solid"/>
            <a:round/>
            <a:headEnd type="none" w="med" len="med"/>
            <a:tailEnd type="none" w="med" len="med"/>
          </a:ln>
        </p:spPr>
      </p:cxnSp>
      <p:cxnSp>
        <p:nvCxnSpPr>
          <p:cNvPr id="1600" name="Google Shape;1600;p35"/>
          <p:cNvCxnSpPr/>
          <p:nvPr/>
        </p:nvCxnSpPr>
        <p:spPr>
          <a:xfrm>
            <a:off x="7532688" y="2084388"/>
            <a:ext cx="11112" cy="2182812"/>
          </a:xfrm>
          <a:prstGeom prst="straightConnector1">
            <a:avLst/>
          </a:prstGeom>
          <a:noFill/>
          <a:ln w="9525" cap="flat" cmpd="sng">
            <a:solidFill>
              <a:srgbClr val="000000"/>
            </a:solidFill>
            <a:prstDash val="solid"/>
            <a:round/>
            <a:headEnd type="none" w="med" len="med"/>
            <a:tailEnd type="none" w="med" len="med"/>
          </a:ln>
        </p:spPr>
      </p:cxnSp>
      <p:cxnSp>
        <p:nvCxnSpPr>
          <p:cNvPr id="1601" name="Google Shape;1601;p35"/>
          <p:cNvCxnSpPr/>
          <p:nvPr/>
        </p:nvCxnSpPr>
        <p:spPr>
          <a:xfrm>
            <a:off x="1066800" y="4267200"/>
            <a:ext cx="1676400" cy="0"/>
          </a:xfrm>
          <a:prstGeom prst="straightConnector1">
            <a:avLst/>
          </a:prstGeom>
          <a:noFill/>
          <a:ln w="9525" cap="flat" cmpd="sng">
            <a:solidFill>
              <a:srgbClr val="000000"/>
            </a:solidFill>
            <a:prstDash val="solid"/>
            <a:round/>
            <a:headEnd type="none" w="med" len="med"/>
            <a:tailEnd type="none" w="med" len="med"/>
          </a:ln>
        </p:spPr>
      </p:cxnSp>
      <p:cxnSp>
        <p:nvCxnSpPr>
          <p:cNvPr id="1602" name="Google Shape;1602;p35"/>
          <p:cNvCxnSpPr/>
          <p:nvPr/>
        </p:nvCxnSpPr>
        <p:spPr>
          <a:xfrm>
            <a:off x="5867400" y="4267200"/>
            <a:ext cx="1668463" cy="0"/>
          </a:xfrm>
          <a:prstGeom prst="straightConnector1">
            <a:avLst/>
          </a:prstGeom>
          <a:noFill/>
          <a:ln w="9525" cap="flat" cmpd="sng">
            <a:solidFill>
              <a:srgbClr val="000000"/>
            </a:solidFill>
            <a:prstDash val="solid"/>
            <a:round/>
            <a:headEnd type="none" w="med" len="med"/>
            <a:tailEnd type="none" w="med" len="med"/>
          </a:ln>
        </p:spPr>
      </p:cxnSp>
      <p:sp>
        <p:nvSpPr>
          <p:cNvPr id="1603" name="Google Shape;1603;p35"/>
          <p:cNvSpPr/>
          <p:nvPr/>
        </p:nvSpPr>
        <p:spPr>
          <a:xfrm>
            <a:off x="1257300" y="1466850"/>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604" name="Google Shape;1604;p35"/>
          <p:cNvSpPr/>
          <p:nvPr/>
        </p:nvSpPr>
        <p:spPr>
          <a:xfrm>
            <a:off x="7086600" y="1466850"/>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605" name="Google Shape;1605;p35"/>
          <p:cNvSpPr/>
          <p:nvPr/>
        </p:nvSpPr>
        <p:spPr>
          <a:xfrm>
            <a:off x="21717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606" name="Google Shape;1606;p35"/>
          <p:cNvSpPr/>
          <p:nvPr/>
        </p:nvSpPr>
        <p:spPr>
          <a:xfrm>
            <a:off x="59436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1607" name="Google Shape;1607;p35"/>
          <p:cNvCxnSpPr/>
          <p:nvPr/>
        </p:nvCxnSpPr>
        <p:spPr>
          <a:xfrm rot="10800000">
            <a:off x="2171700" y="14668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1608" name="Google Shape;1608;p35"/>
          <p:cNvCxnSpPr/>
          <p:nvPr/>
        </p:nvCxnSpPr>
        <p:spPr>
          <a:xfrm rot="10800000">
            <a:off x="6286500" y="14668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1609" name="Google Shape;1609;p35"/>
          <p:cNvCxnSpPr/>
          <p:nvPr/>
        </p:nvCxnSpPr>
        <p:spPr>
          <a:xfrm rot="10800000">
            <a:off x="5943600" y="17986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1610" name="Google Shape;1610;p35"/>
          <p:cNvCxnSpPr/>
          <p:nvPr/>
        </p:nvCxnSpPr>
        <p:spPr>
          <a:xfrm rot="10800000">
            <a:off x="2171700" y="1466850"/>
            <a:ext cx="4114800" cy="0"/>
          </a:xfrm>
          <a:prstGeom prst="straightConnector1">
            <a:avLst/>
          </a:prstGeom>
          <a:noFill/>
          <a:ln w="9525" cap="flat" cmpd="sng">
            <a:solidFill>
              <a:srgbClr val="000000"/>
            </a:solidFill>
            <a:prstDash val="solid"/>
            <a:round/>
            <a:headEnd type="none" w="med" len="med"/>
            <a:tailEnd type="none" w="med" len="med"/>
          </a:ln>
        </p:spPr>
      </p:cxnSp>
      <p:cxnSp>
        <p:nvCxnSpPr>
          <p:cNvPr id="1611" name="Google Shape;1611;p35"/>
          <p:cNvCxnSpPr/>
          <p:nvPr/>
        </p:nvCxnSpPr>
        <p:spPr>
          <a:xfrm rot="10800000">
            <a:off x="2525713" y="17986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1612" name="Google Shape;1612;p35"/>
          <p:cNvCxnSpPr/>
          <p:nvPr/>
        </p:nvCxnSpPr>
        <p:spPr>
          <a:xfrm>
            <a:off x="2525713" y="1798638"/>
            <a:ext cx="3417887" cy="0"/>
          </a:xfrm>
          <a:prstGeom prst="straightConnector1">
            <a:avLst/>
          </a:prstGeom>
          <a:noFill/>
          <a:ln w="9525" cap="flat" cmpd="sng">
            <a:solidFill>
              <a:srgbClr val="000000"/>
            </a:solidFill>
            <a:prstDash val="solid"/>
            <a:round/>
            <a:headEnd type="none" w="med" len="med"/>
            <a:tailEnd type="none" w="med" len="med"/>
          </a:ln>
        </p:spPr>
      </p:cxnSp>
      <p:cxnSp>
        <p:nvCxnSpPr>
          <p:cNvPr id="1613" name="Google Shape;1613;p35"/>
          <p:cNvCxnSpPr/>
          <p:nvPr/>
        </p:nvCxnSpPr>
        <p:spPr>
          <a:xfrm>
            <a:off x="5864225" y="2198688"/>
            <a:ext cx="79375" cy="0"/>
          </a:xfrm>
          <a:prstGeom prst="straightConnector1">
            <a:avLst/>
          </a:prstGeom>
          <a:noFill/>
          <a:ln w="9525" cap="flat" cmpd="sng">
            <a:solidFill>
              <a:srgbClr val="000000"/>
            </a:solidFill>
            <a:prstDash val="solid"/>
            <a:round/>
            <a:headEnd type="none" w="med" len="med"/>
            <a:tailEnd type="none" w="med" len="med"/>
          </a:ln>
        </p:spPr>
      </p:cxnSp>
      <p:cxnSp>
        <p:nvCxnSpPr>
          <p:cNvPr id="1614" name="Google Shape;1614;p35"/>
          <p:cNvCxnSpPr/>
          <p:nvPr/>
        </p:nvCxnSpPr>
        <p:spPr>
          <a:xfrm>
            <a:off x="6286500" y="2141538"/>
            <a:ext cx="457200" cy="57150"/>
          </a:xfrm>
          <a:prstGeom prst="straightConnector1">
            <a:avLst/>
          </a:prstGeom>
          <a:noFill/>
          <a:ln w="9525" cap="flat" cmpd="sng">
            <a:solidFill>
              <a:srgbClr val="000000"/>
            </a:solidFill>
            <a:prstDash val="solid"/>
            <a:round/>
            <a:headEnd type="none" w="med" len="med"/>
            <a:tailEnd type="none" w="med" len="med"/>
          </a:ln>
        </p:spPr>
      </p:cxnSp>
      <p:cxnSp>
        <p:nvCxnSpPr>
          <p:cNvPr id="1615" name="Google Shape;1615;p35"/>
          <p:cNvCxnSpPr/>
          <p:nvPr/>
        </p:nvCxnSpPr>
        <p:spPr>
          <a:xfrm rot="10800000" flipH="1">
            <a:off x="6743700" y="2141538"/>
            <a:ext cx="342900" cy="57150"/>
          </a:xfrm>
          <a:prstGeom prst="straightConnector1">
            <a:avLst/>
          </a:prstGeom>
          <a:noFill/>
          <a:ln w="9525" cap="flat" cmpd="sng">
            <a:solidFill>
              <a:srgbClr val="000000"/>
            </a:solidFill>
            <a:prstDash val="solid"/>
            <a:round/>
            <a:headEnd type="none" w="med" len="med"/>
            <a:tailEnd type="none" w="med" len="med"/>
          </a:ln>
        </p:spPr>
      </p:cxnSp>
      <p:cxnSp>
        <p:nvCxnSpPr>
          <p:cNvPr id="1616" name="Google Shape;1616;p35"/>
          <p:cNvCxnSpPr/>
          <p:nvPr/>
        </p:nvCxnSpPr>
        <p:spPr>
          <a:xfrm>
            <a:off x="7372350" y="2141538"/>
            <a:ext cx="160338" cy="57150"/>
          </a:xfrm>
          <a:prstGeom prst="straightConnector1">
            <a:avLst/>
          </a:prstGeom>
          <a:noFill/>
          <a:ln w="9525" cap="flat" cmpd="sng">
            <a:solidFill>
              <a:srgbClr val="000000"/>
            </a:solidFill>
            <a:prstDash val="solid"/>
            <a:round/>
            <a:headEnd type="none" w="med" len="med"/>
            <a:tailEnd type="none" w="med" len="med"/>
          </a:ln>
        </p:spPr>
      </p:cxnSp>
      <p:cxnSp>
        <p:nvCxnSpPr>
          <p:cNvPr id="1617" name="Google Shape;1617;p35"/>
          <p:cNvCxnSpPr/>
          <p:nvPr/>
        </p:nvCxnSpPr>
        <p:spPr>
          <a:xfrm>
            <a:off x="1039813" y="2198688"/>
            <a:ext cx="217487" cy="57150"/>
          </a:xfrm>
          <a:prstGeom prst="straightConnector1">
            <a:avLst/>
          </a:prstGeom>
          <a:noFill/>
          <a:ln w="9525" cap="flat" cmpd="sng">
            <a:solidFill>
              <a:srgbClr val="000000"/>
            </a:solidFill>
            <a:prstDash val="solid"/>
            <a:round/>
            <a:headEnd type="none" w="med" len="med"/>
            <a:tailEnd type="none" w="med" len="med"/>
          </a:ln>
        </p:spPr>
      </p:cxnSp>
      <p:cxnSp>
        <p:nvCxnSpPr>
          <p:cNvPr id="1618" name="Google Shape;1618;p35"/>
          <p:cNvCxnSpPr/>
          <p:nvPr/>
        </p:nvCxnSpPr>
        <p:spPr>
          <a:xfrm rot="10800000" flipH="1">
            <a:off x="1543050" y="2198688"/>
            <a:ext cx="342900" cy="114300"/>
          </a:xfrm>
          <a:prstGeom prst="straightConnector1">
            <a:avLst/>
          </a:prstGeom>
          <a:noFill/>
          <a:ln w="9525" cap="flat" cmpd="sng">
            <a:solidFill>
              <a:srgbClr val="000000"/>
            </a:solidFill>
            <a:prstDash val="solid"/>
            <a:round/>
            <a:headEnd type="none" w="med" len="med"/>
            <a:tailEnd type="none" w="med" len="med"/>
          </a:ln>
        </p:spPr>
      </p:cxnSp>
      <p:cxnSp>
        <p:nvCxnSpPr>
          <p:cNvPr id="1619" name="Google Shape;1619;p35"/>
          <p:cNvCxnSpPr/>
          <p:nvPr/>
        </p:nvCxnSpPr>
        <p:spPr>
          <a:xfrm>
            <a:off x="1885950" y="2198688"/>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1620" name="Google Shape;1620;p35"/>
          <p:cNvCxnSpPr/>
          <p:nvPr/>
        </p:nvCxnSpPr>
        <p:spPr>
          <a:xfrm rot="10800000" flipH="1">
            <a:off x="2525713" y="2255838"/>
            <a:ext cx="182562" cy="57150"/>
          </a:xfrm>
          <a:prstGeom prst="straightConnector1">
            <a:avLst/>
          </a:prstGeom>
          <a:noFill/>
          <a:ln w="9525" cap="flat" cmpd="sng">
            <a:solidFill>
              <a:srgbClr val="000000"/>
            </a:solidFill>
            <a:prstDash val="solid"/>
            <a:round/>
            <a:headEnd type="none" w="med" len="med"/>
            <a:tailEnd type="none" w="med" len="med"/>
          </a:ln>
        </p:spPr>
      </p:cxnSp>
      <p:cxnSp>
        <p:nvCxnSpPr>
          <p:cNvPr id="1621" name="Google Shape;1621;p35"/>
          <p:cNvCxnSpPr/>
          <p:nvPr/>
        </p:nvCxnSpPr>
        <p:spPr>
          <a:xfrm rot="10800000">
            <a:off x="1371600" y="10668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1622" name="Google Shape;1622;p35"/>
          <p:cNvCxnSpPr/>
          <p:nvPr/>
        </p:nvCxnSpPr>
        <p:spPr>
          <a:xfrm rot="10800000">
            <a:off x="7200900" y="10668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1623" name="Google Shape;1623;p35"/>
          <p:cNvCxnSpPr/>
          <p:nvPr/>
        </p:nvCxnSpPr>
        <p:spPr>
          <a:xfrm>
            <a:off x="1371600" y="1066800"/>
            <a:ext cx="5829300" cy="0"/>
          </a:xfrm>
          <a:prstGeom prst="straightConnector1">
            <a:avLst/>
          </a:prstGeom>
          <a:noFill/>
          <a:ln w="25400" cap="flat" cmpd="sng">
            <a:solidFill>
              <a:srgbClr val="000000"/>
            </a:solidFill>
            <a:prstDash val="solid"/>
            <a:round/>
            <a:headEnd type="none" w="med" len="med"/>
            <a:tailEnd type="none" w="med" len="med"/>
          </a:ln>
        </p:spPr>
      </p:cxnSp>
      <p:sp>
        <p:nvSpPr>
          <p:cNvPr id="1624" name="Google Shape;1624;p35"/>
          <p:cNvSpPr/>
          <p:nvPr/>
        </p:nvSpPr>
        <p:spPr>
          <a:xfrm>
            <a:off x="3943350" y="855663"/>
            <a:ext cx="628650" cy="457200"/>
          </a:xfrm>
          <a:prstGeom prst="ellipse">
            <a:avLst/>
          </a:prstGeom>
          <a:solidFill>
            <a:srgbClr val="FFFFFF"/>
          </a:solidFill>
          <a:ln w="38100"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625" name="Google Shape;1625;p35"/>
          <p:cNvSpPr txBox="1"/>
          <p:nvPr/>
        </p:nvSpPr>
        <p:spPr>
          <a:xfrm>
            <a:off x="4057650" y="998538"/>
            <a:ext cx="400050" cy="22860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Clr>
                <a:srgbClr val="000000"/>
              </a:buClr>
              <a:buSzPts val="1200"/>
              <a:buFont typeface="Arial"/>
              <a:buNone/>
            </a:pPr>
            <a:r>
              <a:rPr lang="en-US" sz="1200">
                <a:solidFill>
                  <a:srgbClr val="000000"/>
                </a:solidFill>
                <a:latin typeface="Times New Roman"/>
                <a:ea typeface="Times New Roman"/>
                <a:cs typeface="Times New Roman"/>
                <a:sym typeface="Times New Roman"/>
              </a:rPr>
              <a:t>bulb</a:t>
            </a:r>
            <a:endParaRPr sz="1800">
              <a:solidFill>
                <a:srgbClr val="000000"/>
              </a:solidFill>
              <a:latin typeface="Arial"/>
              <a:ea typeface="Arial"/>
              <a:cs typeface="Arial"/>
              <a:sym typeface="Arial"/>
            </a:endParaRPr>
          </a:p>
        </p:txBody>
      </p:sp>
      <p:sp>
        <p:nvSpPr>
          <p:cNvPr id="1626" name="Google Shape;1626;p35"/>
          <p:cNvSpPr txBox="1"/>
          <p:nvPr/>
        </p:nvSpPr>
        <p:spPr>
          <a:xfrm>
            <a:off x="1170955" y="2971390"/>
            <a:ext cx="47813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Times New Roman"/>
                <a:ea typeface="Times New Roman"/>
                <a:cs typeface="Times New Roman"/>
                <a:sym typeface="Times New Roman"/>
              </a:rPr>
              <a:t>Zn</a:t>
            </a:r>
            <a:r>
              <a:rPr lang="en-US" sz="1400" baseline="30000">
                <a:solidFill>
                  <a:srgbClr val="000000"/>
                </a:solidFill>
                <a:latin typeface="Times New Roman"/>
                <a:ea typeface="Times New Roman"/>
                <a:cs typeface="Times New Roman"/>
                <a:sym typeface="Times New Roman"/>
              </a:rPr>
              <a:t>0</a:t>
            </a:r>
            <a:endParaRPr/>
          </a:p>
        </p:txBody>
      </p:sp>
      <p:sp>
        <p:nvSpPr>
          <p:cNvPr id="1627" name="Google Shape;1627;p35"/>
          <p:cNvSpPr/>
          <p:nvPr/>
        </p:nvSpPr>
        <p:spPr>
          <a:xfrm>
            <a:off x="21717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628" name="Google Shape;1628;p35"/>
          <p:cNvSpPr/>
          <p:nvPr/>
        </p:nvSpPr>
        <p:spPr>
          <a:xfrm>
            <a:off x="59436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1629" name="Google Shape;1629;p35"/>
          <p:cNvCxnSpPr/>
          <p:nvPr/>
        </p:nvCxnSpPr>
        <p:spPr>
          <a:xfrm>
            <a:off x="5864225" y="2198688"/>
            <a:ext cx="79375" cy="0"/>
          </a:xfrm>
          <a:prstGeom prst="straightConnector1">
            <a:avLst/>
          </a:prstGeom>
          <a:noFill/>
          <a:ln w="9525" cap="flat" cmpd="sng">
            <a:solidFill>
              <a:srgbClr val="000000"/>
            </a:solidFill>
            <a:prstDash val="solid"/>
            <a:round/>
            <a:headEnd type="none" w="med" len="med"/>
            <a:tailEnd type="none" w="med" len="med"/>
          </a:ln>
        </p:spPr>
      </p:cxnSp>
      <p:cxnSp>
        <p:nvCxnSpPr>
          <p:cNvPr id="1630" name="Google Shape;1630;p35"/>
          <p:cNvCxnSpPr/>
          <p:nvPr/>
        </p:nvCxnSpPr>
        <p:spPr>
          <a:xfrm rot="10800000" flipH="1">
            <a:off x="2525713" y="2255838"/>
            <a:ext cx="182562" cy="57150"/>
          </a:xfrm>
          <a:prstGeom prst="straightConnector1">
            <a:avLst/>
          </a:prstGeom>
          <a:noFill/>
          <a:ln w="9525" cap="flat" cmpd="sng">
            <a:solidFill>
              <a:srgbClr val="000000"/>
            </a:solidFill>
            <a:prstDash val="solid"/>
            <a:round/>
            <a:headEnd type="none" w="med" len="med"/>
            <a:tailEnd type="none" w="med" len="med"/>
          </a:ln>
        </p:spPr>
      </p:cxnSp>
      <p:sp>
        <p:nvSpPr>
          <p:cNvPr id="1631" name="Google Shape;1631;p35"/>
          <p:cNvSpPr/>
          <p:nvPr/>
        </p:nvSpPr>
        <p:spPr>
          <a:xfrm rot="-6339502">
            <a:off x="2172493" y="2132807"/>
            <a:ext cx="354013"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32" name="Google Shape;1632;p35"/>
          <p:cNvSpPr/>
          <p:nvPr/>
        </p:nvSpPr>
        <p:spPr>
          <a:xfrm rot="-6339502">
            <a:off x="5934869" y="2112169"/>
            <a:ext cx="354012"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33" name="Google Shape;1633;p35"/>
          <p:cNvSpPr txBox="1"/>
          <p:nvPr/>
        </p:nvSpPr>
        <p:spPr>
          <a:xfrm>
            <a:off x="3276600" y="1447800"/>
            <a:ext cx="1878014"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0000"/>
              </a:buClr>
              <a:buSzPts val="1800"/>
              <a:buFont typeface="Arial"/>
              <a:buNone/>
            </a:pPr>
            <a:r>
              <a:rPr lang="en-US" sz="1800" b="1">
                <a:solidFill>
                  <a:srgbClr val="FF0000"/>
                </a:solidFill>
                <a:latin typeface="Times New Roman"/>
                <a:ea typeface="Times New Roman"/>
                <a:cs typeface="Times New Roman"/>
                <a:sym typeface="Times New Roman"/>
              </a:rPr>
              <a:t>KCl</a:t>
            </a:r>
            <a:r>
              <a:rPr lang="en-US" sz="1800" b="1" baseline="-25000">
                <a:solidFill>
                  <a:srgbClr val="FF0000"/>
                </a:solidFill>
                <a:latin typeface="Times New Roman"/>
                <a:ea typeface="Times New Roman"/>
                <a:cs typeface="Times New Roman"/>
                <a:sym typeface="Times New Roman"/>
              </a:rPr>
              <a:t>(AQ</a:t>
            </a:r>
            <a:r>
              <a:rPr lang="en-US" sz="1800" baseline="-25000">
                <a:solidFill>
                  <a:srgbClr val="FF0000"/>
                </a:solidFill>
                <a:latin typeface="Times New Roman"/>
                <a:ea typeface="Times New Roman"/>
                <a:cs typeface="Times New Roman"/>
                <a:sym typeface="Times New Roman"/>
              </a:rPr>
              <a:t>)</a:t>
            </a:r>
            <a:endParaRPr/>
          </a:p>
        </p:txBody>
      </p:sp>
      <p:cxnSp>
        <p:nvCxnSpPr>
          <p:cNvPr id="1634" name="Google Shape;1634;p35"/>
          <p:cNvCxnSpPr>
            <a:stCxn id="1626" idx="2"/>
          </p:cNvCxnSpPr>
          <p:nvPr/>
        </p:nvCxnSpPr>
        <p:spPr>
          <a:xfrm>
            <a:off x="1410022" y="3279167"/>
            <a:ext cx="501600" cy="240000"/>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1635" name="Google Shape;1635;p35"/>
          <p:cNvCxnSpPr/>
          <p:nvPr/>
        </p:nvCxnSpPr>
        <p:spPr>
          <a:xfrm rot="10800000" flipH="1">
            <a:off x="6667499" y="3329245"/>
            <a:ext cx="419101" cy="315082"/>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sp>
        <p:nvSpPr>
          <p:cNvPr id="1636" name="Google Shape;1636;p35"/>
          <p:cNvSpPr txBox="1"/>
          <p:nvPr/>
        </p:nvSpPr>
        <p:spPr>
          <a:xfrm>
            <a:off x="0" y="5040869"/>
            <a:ext cx="9144000" cy="1815882"/>
          </a:xfrm>
          <a:prstGeom prst="rect">
            <a:avLst/>
          </a:prstGeom>
          <a:solidFill>
            <a:schemeClr val="dk1"/>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2800"/>
              <a:buFont typeface="Arial"/>
              <a:buNone/>
            </a:pPr>
            <a:r>
              <a:rPr lang="en-US" sz="2800">
                <a:solidFill>
                  <a:schemeClr val="lt1"/>
                </a:solidFill>
                <a:latin typeface="Times New Roman"/>
                <a:ea typeface="Times New Roman"/>
                <a:cs typeface="Times New Roman"/>
                <a:sym typeface="Times New Roman"/>
              </a:rPr>
              <a:t>As soon as ions move into or out of the beakers, the solutions get charged, which STOPS the electricity.  That is why we have the salt bridge.  The salt ions migrate to neutralize these charges, which keeps the battery running.</a:t>
            </a:r>
            <a:endParaRPr/>
          </a:p>
        </p:txBody>
      </p:sp>
      <p:sp>
        <p:nvSpPr>
          <p:cNvPr id="1637" name="Google Shape;1637;p35"/>
          <p:cNvSpPr txBox="1"/>
          <p:nvPr/>
        </p:nvSpPr>
        <p:spPr>
          <a:xfrm>
            <a:off x="571500" y="4181162"/>
            <a:ext cx="203358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600"/>
              <a:buFont typeface="Arial"/>
              <a:buNone/>
            </a:pPr>
            <a:r>
              <a:rPr lang="en-US" sz="3600">
                <a:solidFill>
                  <a:srgbClr val="FF0000"/>
                </a:solidFill>
                <a:latin typeface="Times New Roman"/>
                <a:ea typeface="Times New Roman"/>
                <a:cs typeface="Times New Roman"/>
                <a:sym typeface="Times New Roman"/>
              </a:rPr>
              <a:t>OX</a:t>
            </a:r>
            <a:r>
              <a:rPr lang="en-US" sz="1800">
                <a:solidFill>
                  <a:srgbClr val="000000"/>
                </a:solidFill>
                <a:latin typeface="Calibri"/>
                <a:ea typeface="Calibri"/>
                <a:cs typeface="Calibri"/>
                <a:sym typeface="Calibri"/>
              </a:rPr>
              <a:t>      </a:t>
            </a:r>
            <a:r>
              <a:rPr lang="en-US" sz="1800">
                <a:solidFill>
                  <a:schemeClr val="lt1"/>
                </a:solidFill>
                <a:latin typeface="Calibri"/>
                <a:ea typeface="Calibri"/>
                <a:cs typeface="Calibri"/>
                <a:sym typeface="Calibri"/>
              </a:rPr>
              <a:t>ZnSO</a:t>
            </a:r>
            <a:r>
              <a:rPr lang="en-US" sz="1800" baseline="-25000">
                <a:solidFill>
                  <a:schemeClr val="lt1"/>
                </a:solidFill>
                <a:latin typeface="Calibri"/>
                <a:ea typeface="Calibri"/>
                <a:cs typeface="Calibri"/>
                <a:sym typeface="Calibri"/>
              </a:rPr>
              <a:t>4(AQ)</a:t>
            </a:r>
            <a:endParaRPr/>
          </a:p>
        </p:txBody>
      </p:sp>
      <p:sp>
        <p:nvSpPr>
          <p:cNvPr id="1638" name="Google Shape;1638;p35"/>
          <p:cNvSpPr txBox="1"/>
          <p:nvPr/>
        </p:nvSpPr>
        <p:spPr>
          <a:xfrm>
            <a:off x="6074098" y="4209795"/>
            <a:ext cx="2482203"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2000"/>
              <a:buFont typeface="Arial"/>
              <a:buNone/>
            </a:pPr>
            <a:r>
              <a:rPr lang="en-US" sz="2000">
                <a:solidFill>
                  <a:schemeClr val="lt1"/>
                </a:solidFill>
                <a:latin typeface="Times New Roman"/>
                <a:ea typeface="Times New Roman"/>
                <a:cs typeface="Times New Roman"/>
                <a:sym typeface="Times New Roman"/>
              </a:rPr>
              <a:t>CuBr</a:t>
            </a:r>
            <a:r>
              <a:rPr lang="en-US" sz="2000" baseline="-25000">
                <a:solidFill>
                  <a:schemeClr val="lt1"/>
                </a:solidFill>
                <a:latin typeface="Times New Roman"/>
                <a:ea typeface="Times New Roman"/>
                <a:cs typeface="Times New Roman"/>
                <a:sym typeface="Times New Roman"/>
              </a:rPr>
              <a:t>2(AQ)     </a:t>
            </a:r>
            <a:r>
              <a:rPr lang="en-US" sz="3600">
                <a:solidFill>
                  <a:srgbClr val="3333CC"/>
                </a:solidFill>
                <a:latin typeface="Times New Roman"/>
                <a:ea typeface="Times New Roman"/>
                <a:cs typeface="Times New Roman"/>
                <a:sym typeface="Times New Roman"/>
              </a:rPr>
              <a:t>RE</a:t>
            </a:r>
            <a:r>
              <a:rPr lang="en-US" sz="3600" i="0" u="none" strike="noStrike" cap="none">
                <a:solidFill>
                  <a:srgbClr val="3333CC"/>
                </a:solidFill>
                <a:latin typeface="Times New Roman"/>
                <a:ea typeface="Times New Roman"/>
                <a:cs typeface="Times New Roman"/>
                <a:sym typeface="Times New Roman"/>
              </a:rPr>
              <a:t>D</a:t>
            </a:r>
            <a:r>
              <a:rPr lang="en-US" sz="1800" b="0" i="0" u="none" strike="noStrike" cap="none">
                <a:solidFill>
                  <a:srgbClr val="3333CC"/>
                </a:solidFill>
                <a:latin typeface="Arial"/>
                <a:ea typeface="Arial"/>
                <a:cs typeface="Arial"/>
                <a:sym typeface="Arial"/>
              </a:rPr>
              <a:t> </a:t>
            </a:r>
            <a:endParaRPr sz="1800" baseline="-25000">
              <a:solidFill>
                <a:srgbClr val="3333CC"/>
              </a:solidFill>
              <a:latin typeface="Calibri"/>
              <a:ea typeface="Calibri"/>
              <a:cs typeface="Calibri"/>
              <a:sym typeface="Calibri"/>
            </a:endParaRPr>
          </a:p>
        </p:txBody>
      </p:sp>
      <p:sp>
        <p:nvSpPr>
          <p:cNvPr id="1639" name="Google Shape;1639;p35"/>
          <p:cNvSpPr txBox="1"/>
          <p:nvPr/>
        </p:nvSpPr>
        <p:spPr>
          <a:xfrm>
            <a:off x="1855787" y="3418185"/>
            <a:ext cx="96043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Times New Roman"/>
                <a:ea typeface="Times New Roman"/>
                <a:cs typeface="Times New Roman"/>
                <a:sym typeface="Times New Roman"/>
              </a:rPr>
              <a:t>Zn</a:t>
            </a:r>
            <a:r>
              <a:rPr lang="en-US" sz="1800" baseline="30000">
                <a:solidFill>
                  <a:schemeClr val="dk1"/>
                </a:solidFill>
                <a:latin typeface="Times New Roman"/>
                <a:ea typeface="Times New Roman"/>
                <a:cs typeface="Times New Roman"/>
                <a:sym typeface="Times New Roman"/>
              </a:rPr>
              <a:t>+2</a:t>
            </a:r>
            <a:r>
              <a:rPr lang="en-US" sz="1800">
                <a:solidFill>
                  <a:schemeClr val="dk1"/>
                </a:solidFill>
                <a:latin typeface="Arial"/>
                <a:ea typeface="Arial"/>
                <a:cs typeface="Arial"/>
                <a:sym typeface="Arial"/>
              </a:rPr>
              <a:t> </a:t>
            </a:r>
            <a:endParaRPr sz="1800" baseline="-25000">
              <a:solidFill>
                <a:schemeClr val="dk1"/>
              </a:solidFill>
              <a:latin typeface="Arial"/>
              <a:ea typeface="Arial"/>
              <a:cs typeface="Arial"/>
              <a:sym typeface="Arial"/>
            </a:endParaRPr>
          </a:p>
        </p:txBody>
      </p:sp>
      <p:sp>
        <p:nvSpPr>
          <p:cNvPr id="1640" name="Google Shape;1640;p35"/>
          <p:cNvSpPr txBox="1"/>
          <p:nvPr/>
        </p:nvSpPr>
        <p:spPr>
          <a:xfrm>
            <a:off x="6045992" y="3439620"/>
            <a:ext cx="96043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Times New Roman"/>
                <a:ea typeface="Times New Roman"/>
                <a:cs typeface="Times New Roman"/>
                <a:sym typeface="Times New Roman"/>
              </a:rPr>
              <a:t>Cu</a:t>
            </a:r>
            <a:r>
              <a:rPr lang="en-US" sz="1800" baseline="30000">
                <a:solidFill>
                  <a:schemeClr val="dk1"/>
                </a:solidFill>
                <a:latin typeface="Times New Roman"/>
                <a:ea typeface="Times New Roman"/>
                <a:cs typeface="Times New Roman"/>
                <a:sym typeface="Times New Roman"/>
              </a:rPr>
              <a:t>+2</a:t>
            </a:r>
            <a:endParaRPr sz="1800" baseline="-25000">
              <a:solidFill>
                <a:schemeClr val="dk1"/>
              </a:solidFill>
              <a:latin typeface="Times New Roman"/>
              <a:ea typeface="Times New Roman"/>
              <a:cs typeface="Times New Roman"/>
              <a:sym typeface="Times New Roman"/>
            </a:endParaRPr>
          </a:p>
        </p:txBody>
      </p:sp>
      <p:sp>
        <p:nvSpPr>
          <p:cNvPr id="1641" name="Google Shape;1641;p35"/>
          <p:cNvSpPr txBox="1"/>
          <p:nvPr/>
        </p:nvSpPr>
        <p:spPr>
          <a:xfrm>
            <a:off x="6942931" y="3045914"/>
            <a:ext cx="609600" cy="3079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Calibri"/>
                <a:ea typeface="Calibri"/>
                <a:cs typeface="Calibri"/>
                <a:sym typeface="Calibri"/>
              </a:rPr>
              <a:t> </a:t>
            </a:r>
            <a:r>
              <a:rPr lang="en-US" sz="1400">
                <a:solidFill>
                  <a:srgbClr val="000000"/>
                </a:solidFill>
                <a:latin typeface="Times New Roman"/>
                <a:ea typeface="Times New Roman"/>
                <a:cs typeface="Times New Roman"/>
                <a:sym typeface="Times New Roman"/>
              </a:rPr>
              <a:t>Cu</a:t>
            </a:r>
            <a:r>
              <a:rPr lang="en-US" sz="1400" baseline="30000">
                <a:solidFill>
                  <a:srgbClr val="000000"/>
                </a:solidFill>
                <a:latin typeface="Times New Roman"/>
                <a:ea typeface="Times New Roman"/>
                <a:cs typeface="Times New Roman"/>
                <a:sym typeface="Times New Roman"/>
              </a:rPr>
              <a:t>0</a:t>
            </a:r>
            <a:endParaRPr/>
          </a:p>
        </p:txBody>
      </p:sp>
      <p:sp>
        <p:nvSpPr>
          <p:cNvPr id="1642" name="Google Shape;1642;p35"/>
          <p:cNvSpPr txBox="1"/>
          <p:nvPr/>
        </p:nvSpPr>
        <p:spPr>
          <a:xfrm rot="1616472">
            <a:off x="1470185" y="3083927"/>
            <a:ext cx="61086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FF0000"/>
                </a:solidFill>
                <a:latin typeface="Arial"/>
                <a:ea typeface="Arial"/>
                <a:cs typeface="Arial"/>
                <a:sym typeface="Arial"/>
              </a:rPr>
              <a:t>OX</a:t>
            </a:r>
            <a:endParaRPr/>
          </a:p>
        </p:txBody>
      </p:sp>
      <p:sp>
        <p:nvSpPr>
          <p:cNvPr id="1643" name="Google Shape;1643;p35"/>
          <p:cNvSpPr txBox="1"/>
          <p:nvPr/>
        </p:nvSpPr>
        <p:spPr>
          <a:xfrm rot="-2252686">
            <a:off x="6424806" y="3130834"/>
            <a:ext cx="70555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33CC"/>
                </a:solidFill>
                <a:latin typeface="Arial"/>
                <a:ea typeface="Arial"/>
                <a:cs typeface="Arial"/>
                <a:sym typeface="Arial"/>
              </a:rPr>
              <a:t>RED</a:t>
            </a:r>
            <a:endParaRPr/>
          </a:p>
        </p:txBody>
      </p:sp>
      <p:sp>
        <p:nvSpPr>
          <p:cNvPr id="1644" name="Google Shape;1644;p35"/>
          <p:cNvSpPr txBox="1"/>
          <p:nvPr/>
        </p:nvSpPr>
        <p:spPr>
          <a:xfrm>
            <a:off x="1210469" y="2326766"/>
            <a:ext cx="42797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4F6128"/>
              </a:buClr>
              <a:buSzPts val="1400"/>
              <a:buFont typeface="Arial"/>
              <a:buNone/>
            </a:pPr>
            <a:r>
              <a:rPr lang="en-US" sz="1400">
                <a:solidFill>
                  <a:srgbClr val="4F6128"/>
                </a:solidFill>
                <a:latin typeface="Times New Roman"/>
                <a:ea typeface="Times New Roman"/>
                <a:cs typeface="Times New Roman"/>
                <a:sym typeface="Times New Roman"/>
              </a:rPr>
              <a:t>2e</a:t>
            </a:r>
            <a:r>
              <a:rPr lang="en-US" sz="1400" baseline="30000">
                <a:solidFill>
                  <a:srgbClr val="4F6128"/>
                </a:solidFill>
                <a:latin typeface="Times New Roman"/>
                <a:ea typeface="Times New Roman"/>
                <a:cs typeface="Times New Roman"/>
                <a:sym typeface="Times New Roman"/>
              </a:rPr>
              <a:t>-</a:t>
            </a:r>
            <a:endParaRPr/>
          </a:p>
        </p:txBody>
      </p:sp>
      <p:cxnSp>
        <p:nvCxnSpPr>
          <p:cNvPr id="1645" name="Google Shape;1645;p35"/>
          <p:cNvCxnSpPr/>
          <p:nvPr/>
        </p:nvCxnSpPr>
        <p:spPr>
          <a:xfrm rot="10800000">
            <a:off x="1367307" y="1701061"/>
            <a:ext cx="57149" cy="661139"/>
          </a:xfrm>
          <a:prstGeom prst="straightConnector1">
            <a:avLst/>
          </a:prstGeom>
          <a:noFill/>
          <a:ln w="28575" cap="flat" cmpd="sng">
            <a:solidFill>
              <a:srgbClr val="4F6128"/>
            </a:solidFill>
            <a:prstDash val="solid"/>
            <a:round/>
            <a:headEnd type="none" w="sm" len="sm"/>
            <a:tailEnd type="triangle" w="med" len="med"/>
          </a:ln>
        </p:spPr>
      </p:cxnSp>
      <p:cxnSp>
        <p:nvCxnSpPr>
          <p:cNvPr id="1646" name="Google Shape;1646;p35"/>
          <p:cNvCxnSpPr/>
          <p:nvPr/>
        </p:nvCxnSpPr>
        <p:spPr>
          <a:xfrm flipH="1">
            <a:off x="1257300" y="1227138"/>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647" name="Google Shape;1647;p35"/>
          <p:cNvCxnSpPr/>
          <p:nvPr/>
        </p:nvCxnSpPr>
        <p:spPr>
          <a:xfrm rot="10800000">
            <a:off x="1367307" y="1219571"/>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648" name="Google Shape;1648;p35"/>
          <p:cNvCxnSpPr/>
          <p:nvPr/>
        </p:nvCxnSpPr>
        <p:spPr>
          <a:xfrm flipH="1">
            <a:off x="1639886" y="1061530"/>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649" name="Google Shape;1649;p35"/>
          <p:cNvCxnSpPr/>
          <p:nvPr/>
        </p:nvCxnSpPr>
        <p:spPr>
          <a:xfrm rot="10800000">
            <a:off x="1639887" y="978988"/>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650" name="Google Shape;1650;p35"/>
          <p:cNvCxnSpPr/>
          <p:nvPr/>
        </p:nvCxnSpPr>
        <p:spPr>
          <a:xfrm flipH="1">
            <a:off x="1831973" y="1065578"/>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651" name="Google Shape;1651;p35"/>
          <p:cNvCxnSpPr/>
          <p:nvPr/>
        </p:nvCxnSpPr>
        <p:spPr>
          <a:xfrm rot="10800000">
            <a:off x="1831974" y="983036"/>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652" name="Google Shape;1652;p35"/>
          <p:cNvCxnSpPr/>
          <p:nvPr/>
        </p:nvCxnSpPr>
        <p:spPr>
          <a:xfrm flipH="1">
            <a:off x="2746372" y="1068667"/>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653" name="Google Shape;1653;p35"/>
          <p:cNvCxnSpPr/>
          <p:nvPr/>
        </p:nvCxnSpPr>
        <p:spPr>
          <a:xfrm rot="10800000">
            <a:off x="2746373" y="986125"/>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654" name="Google Shape;1654;p35"/>
          <p:cNvCxnSpPr/>
          <p:nvPr/>
        </p:nvCxnSpPr>
        <p:spPr>
          <a:xfrm flipH="1">
            <a:off x="2938459" y="1072715"/>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655" name="Google Shape;1655;p35"/>
          <p:cNvCxnSpPr/>
          <p:nvPr/>
        </p:nvCxnSpPr>
        <p:spPr>
          <a:xfrm rot="10800000">
            <a:off x="2938460" y="990173"/>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656" name="Google Shape;1656;p35"/>
          <p:cNvCxnSpPr/>
          <p:nvPr/>
        </p:nvCxnSpPr>
        <p:spPr>
          <a:xfrm flipH="1">
            <a:off x="4800599" y="1080022"/>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657" name="Google Shape;1657;p35"/>
          <p:cNvCxnSpPr/>
          <p:nvPr/>
        </p:nvCxnSpPr>
        <p:spPr>
          <a:xfrm rot="10800000">
            <a:off x="4800600" y="997480"/>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658" name="Google Shape;1658;p35"/>
          <p:cNvCxnSpPr/>
          <p:nvPr/>
        </p:nvCxnSpPr>
        <p:spPr>
          <a:xfrm flipH="1">
            <a:off x="4992686" y="1084070"/>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659" name="Google Shape;1659;p35"/>
          <p:cNvCxnSpPr/>
          <p:nvPr/>
        </p:nvCxnSpPr>
        <p:spPr>
          <a:xfrm rot="10800000">
            <a:off x="4992687" y="1001528"/>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660" name="Google Shape;1660;p35"/>
          <p:cNvCxnSpPr/>
          <p:nvPr/>
        </p:nvCxnSpPr>
        <p:spPr>
          <a:xfrm flipH="1">
            <a:off x="6532564" y="1057482"/>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661" name="Google Shape;1661;p35"/>
          <p:cNvCxnSpPr/>
          <p:nvPr/>
        </p:nvCxnSpPr>
        <p:spPr>
          <a:xfrm rot="10800000">
            <a:off x="6532565" y="974940"/>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662" name="Google Shape;1662;p35"/>
          <p:cNvCxnSpPr/>
          <p:nvPr/>
        </p:nvCxnSpPr>
        <p:spPr>
          <a:xfrm flipH="1">
            <a:off x="6724651" y="1061530"/>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663" name="Google Shape;1663;p35"/>
          <p:cNvCxnSpPr/>
          <p:nvPr/>
        </p:nvCxnSpPr>
        <p:spPr>
          <a:xfrm rot="10800000">
            <a:off x="6724652" y="978988"/>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664" name="Google Shape;1664;p35"/>
          <p:cNvCxnSpPr/>
          <p:nvPr/>
        </p:nvCxnSpPr>
        <p:spPr>
          <a:xfrm flipH="1">
            <a:off x="4457700" y="646907"/>
            <a:ext cx="100013" cy="254480"/>
          </a:xfrm>
          <a:prstGeom prst="straightConnector1">
            <a:avLst/>
          </a:prstGeom>
          <a:noFill/>
          <a:ln w="38100" cap="flat" cmpd="sng">
            <a:solidFill>
              <a:srgbClr val="4F6128"/>
            </a:solidFill>
            <a:prstDash val="solid"/>
            <a:round/>
            <a:headEnd type="none" w="sm" len="sm"/>
            <a:tailEnd type="none" w="sm" len="sm"/>
          </a:ln>
        </p:spPr>
      </p:cxnSp>
      <p:cxnSp>
        <p:nvCxnSpPr>
          <p:cNvPr id="1665" name="Google Shape;1665;p35"/>
          <p:cNvCxnSpPr/>
          <p:nvPr/>
        </p:nvCxnSpPr>
        <p:spPr>
          <a:xfrm rot="10800000">
            <a:off x="3886200" y="657365"/>
            <a:ext cx="200025" cy="261005"/>
          </a:xfrm>
          <a:prstGeom prst="straightConnector1">
            <a:avLst/>
          </a:prstGeom>
          <a:noFill/>
          <a:ln w="38100" cap="flat" cmpd="sng">
            <a:solidFill>
              <a:srgbClr val="4F6128"/>
            </a:solidFill>
            <a:prstDash val="solid"/>
            <a:round/>
            <a:headEnd type="none" w="sm" len="sm"/>
            <a:tailEnd type="none" w="sm" len="sm"/>
          </a:ln>
        </p:spPr>
      </p:cxnSp>
      <p:cxnSp>
        <p:nvCxnSpPr>
          <p:cNvPr id="1666" name="Google Shape;1666;p35"/>
          <p:cNvCxnSpPr/>
          <p:nvPr/>
        </p:nvCxnSpPr>
        <p:spPr>
          <a:xfrm flipH="1">
            <a:off x="4286250" y="569914"/>
            <a:ext cx="85725" cy="285376"/>
          </a:xfrm>
          <a:prstGeom prst="straightConnector1">
            <a:avLst/>
          </a:prstGeom>
          <a:noFill/>
          <a:ln w="38100" cap="flat" cmpd="sng">
            <a:solidFill>
              <a:srgbClr val="4F6128"/>
            </a:solidFill>
            <a:prstDash val="solid"/>
            <a:round/>
            <a:headEnd type="none" w="sm" len="sm"/>
            <a:tailEnd type="none" w="sm" len="sm"/>
          </a:ln>
        </p:spPr>
      </p:cxnSp>
      <p:cxnSp>
        <p:nvCxnSpPr>
          <p:cNvPr id="1667" name="Google Shape;1667;p35"/>
          <p:cNvCxnSpPr/>
          <p:nvPr/>
        </p:nvCxnSpPr>
        <p:spPr>
          <a:xfrm rot="10800000">
            <a:off x="4086225" y="604425"/>
            <a:ext cx="114299" cy="279284"/>
          </a:xfrm>
          <a:prstGeom prst="straightConnector1">
            <a:avLst/>
          </a:prstGeom>
          <a:noFill/>
          <a:ln w="38100" cap="flat" cmpd="sng">
            <a:solidFill>
              <a:srgbClr val="4F6128"/>
            </a:solidFill>
            <a:prstDash val="solid"/>
            <a:round/>
            <a:headEnd type="none" w="sm" len="sm"/>
            <a:tailEnd type="none" w="sm" len="sm"/>
          </a:ln>
        </p:spPr>
      </p:cxnSp>
      <p:cxnSp>
        <p:nvCxnSpPr>
          <p:cNvPr id="1668" name="Google Shape;1668;p35"/>
          <p:cNvCxnSpPr/>
          <p:nvPr/>
        </p:nvCxnSpPr>
        <p:spPr>
          <a:xfrm flipH="1">
            <a:off x="7196137" y="1206325"/>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669" name="Google Shape;1669;p35"/>
          <p:cNvCxnSpPr/>
          <p:nvPr/>
        </p:nvCxnSpPr>
        <p:spPr>
          <a:xfrm rot="10800000">
            <a:off x="7081837" y="1199532"/>
            <a:ext cx="114299" cy="84138"/>
          </a:xfrm>
          <a:prstGeom prst="straightConnector1">
            <a:avLst/>
          </a:prstGeom>
          <a:noFill/>
          <a:ln w="38100" cap="flat" cmpd="sng">
            <a:solidFill>
              <a:srgbClr val="4F6128"/>
            </a:solidFill>
            <a:prstDash val="solid"/>
            <a:round/>
            <a:headEnd type="none" w="sm" len="sm"/>
            <a:tailEnd type="none" w="sm" len="sm"/>
          </a:ln>
        </p:spPr>
      </p:cxnSp>
      <p:sp>
        <p:nvSpPr>
          <p:cNvPr id="1670" name="Google Shape;1670;p35"/>
          <p:cNvSpPr txBox="1"/>
          <p:nvPr/>
        </p:nvSpPr>
        <p:spPr>
          <a:xfrm>
            <a:off x="7034110" y="2709885"/>
            <a:ext cx="42797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4F6128"/>
              </a:buClr>
              <a:buSzPts val="1400"/>
              <a:buFont typeface="Arial"/>
              <a:buNone/>
            </a:pPr>
            <a:r>
              <a:rPr lang="en-US" sz="1400">
                <a:solidFill>
                  <a:srgbClr val="4F6128"/>
                </a:solidFill>
                <a:latin typeface="Times New Roman"/>
                <a:ea typeface="Times New Roman"/>
                <a:cs typeface="Times New Roman"/>
                <a:sym typeface="Times New Roman"/>
              </a:rPr>
              <a:t>2e</a:t>
            </a:r>
            <a:r>
              <a:rPr lang="en-US" sz="1400" baseline="30000">
                <a:solidFill>
                  <a:srgbClr val="4F6128"/>
                </a:solidFill>
                <a:latin typeface="Times New Roman"/>
                <a:ea typeface="Times New Roman"/>
                <a:cs typeface="Times New Roman"/>
                <a:sym typeface="Times New Roman"/>
              </a:rPr>
              <a:t>-</a:t>
            </a:r>
            <a:endParaRPr/>
          </a:p>
        </p:txBody>
      </p:sp>
      <p:cxnSp>
        <p:nvCxnSpPr>
          <p:cNvPr id="1671" name="Google Shape;1671;p35"/>
          <p:cNvCxnSpPr/>
          <p:nvPr/>
        </p:nvCxnSpPr>
        <p:spPr>
          <a:xfrm>
            <a:off x="7214790" y="1953160"/>
            <a:ext cx="18258" cy="738415"/>
          </a:xfrm>
          <a:prstGeom prst="straightConnector1">
            <a:avLst/>
          </a:prstGeom>
          <a:noFill/>
          <a:ln w="28575" cap="flat" cmpd="sng">
            <a:solidFill>
              <a:srgbClr val="4F6128"/>
            </a:solidFill>
            <a:prstDash val="solid"/>
            <a:round/>
            <a:headEnd type="none" w="sm" len="sm"/>
            <a:tailEnd type="triangle" w="med" len="med"/>
          </a:ln>
        </p:spPr>
      </p:cxnSp>
      <p:sp>
        <p:nvSpPr>
          <p:cNvPr id="1672" name="Google Shape;1672;p35"/>
          <p:cNvSpPr/>
          <p:nvPr/>
        </p:nvSpPr>
        <p:spPr>
          <a:xfrm>
            <a:off x="2184060" y="2709885"/>
            <a:ext cx="505099" cy="471235"/>
          </a:xfrm>
          <a:prstGeom prst="ellipse">
            <a:avLst/>
          </a:prstGeom>
          <a:solidFill>
            <a:schemeClr val="l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673" name="Google Shape;1673;p35"/>
          <p:cNvCxnSpPr>
            <a:stCxn id="1672" idx="0"/>
            <a:endCxn id="1672" idx="4"/>
          </p:cNvCxnSpPr>
          <p:nvPr/>
        </p:nvCxnSpPr>
        <p:spPr>
          <a:xfrm>
            <a:off x="2436610" y="2709885"/>
            <a:ext cx="0" cy="471300"/>
          </a:xfrm>
          <a:prstGeom prst="straightConnector1">
            <a:avLst/>
          </a:prstGeom>
          <a:noFill/>
          <a:ln w="9525" cap="flat" cmpd="sng">
            <a:solidFill>
              <a:schemeClr val="dk1"/>
            </a:solidFill>
            <a:prstDash val="solid"/>
            <a:round/>
            <a:headEnd type="none" w="sm" len="sm"/>
            <a:tailEnd type="none" w="sm" len="sm"/>
          </a:ln>
        </p:spPr>
      </p:cxnSp>
      <p:cxnSp>
        <p:nvCxnSpPr>
          <p:cNvPr id="1674" name="Google Shape;1674;p35"/>
          <p:cNvCxnSpPr/>
          <p:nvPr/>
        </p:nvCxnSpPr>
        <p:spPr>
          <a:xfrm rot="10800000">
            <a:off x="2430430" y="2699615"/>
            <a:ext cx="0" cy="471235"/>
          </a:xfrm>
          <a:prstGeom prst="straightConnector1">
            <a:avLst/>
          </a:prstGeom>
          <a:noFill/>
          <a:ln w="9525" cap="flat" cmpd="sng">
            <a:solidFill>
              <a:schemeClr val="dk1"/>
            </a:solidFill>
            <a:prstDash val="solid"/>
            <a:round/>
            <a:headEnd type="none" w="sm" len="sm"/>
            <a:tailEnd type="none" w="sm" len="sm"/>
          </a:ln>
        </p:spPr>
      </p:cxnSp>
      <p:sp>
        <p:nvSpPr>
          <p:cNvPr id="1675" name="Google Shape;1675;p35"/>
          <p:cNvSpPr/>
          <p:nvPr/>
        </p:nvSpPr>
        <p:spPr>
          <a:xfrm>
            <a:off x="5954200" y="2711396"/>
            <a:ext cx="505099" cy="471235"/>
          </a:xfrm>
          <a:prstGeom prst="ellipse">
            <a:avLst/>
          </a:prstGeom>
          <a:solidFill>
            <a:schemeClr val="l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676" name="Google Shape;1676;p35"/>
          <p:cNvCxnSpPr/>
          <p:nvPr/>
        </p:nvCxnSpPr>
        <p:spPr>
          <a:xfrm rot="10800000">
            <a:off x="6200570" y="2701126"/>
            <a:ext cx="0" cy="471235"/>
          </a:xfrm>
          <a:prstGeom prst="straightConnector1">
            <a:avLst/>
          </a:prstGeom>
          <a:noFill/>
          <a:ln w="9525" cap="flat" cmpd="sng">
            <a:solidFill>
              <a:schemeClr val="dk1"/>
            </a:solidFill>
            <a:prstDash val="solid"/>
            <a:round/>
            <a:headEnd type="none" w="sm" len="sm"/>
            <a:tailEnd type="none" w="sm" len="sm"/>
          </a:ln>
        </p:spPr>
      </p:cxnSp>
      <p:sp>
        <p:nvSpPr>
          <p:cNvPr id="1677" name="Google Shape;1677;p35"/>
          <p:cNvSpPr txBox="1"/>
          <p:nvPr/>
        </p:nvSpPr>
        <p:spPr>
          <a:xfrm>
            <a:off x="2125098" y="1536136"/>
            <a:ext cx="524215"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rgbClr val="FF0000"/>
                </a:solidFill>
                <a:latin typeface="Times New Roman"/>
                <a:ea typeface="Times New Roman"/>
                <a:cs typeface="Times New Roman"/>
                <a:sym typeface="Times New Roman"/>
              </a:rPr>
              <a:t>Cl</a:t>
            </a:r>
            <a:r>
              <a:rPr lang="en-US" sz="1600" baseline="30000">
                <a:solidFill>
                  <a:srgbClr val="FF0000"/>
                </a:solidFill>
                <a:latin typeface="Times New Roman"/>
                <a:ea typeface="Times New Roman"/>
                <a:cs typeface="Times New Roman"/>
                <a:sym typeface="Times New Roman"/>
              </a:rPr>
              <a:t>-1</a:t>
            </a:r>
            <a:endParaRPr sz="1600" baseline="30000">
              <a:solidFill>
                <a:schemeClr val="dk1"/>
              </a:solidFill>
              <a:latin typeface="Arial"/>
              <a:ea typeface="Arial"/>
              <a:cs typeface="Arial"/>
              <a:sym typeface="Arial"/>
            </a:endParaRPr>
          </a:p>
        </p:txBody>
      </p:sp>
      <p:cxnSp>
        <p:nvCxnSpPr>
          <p:cNvPr id="1678" name="Google Shape;1678;p35"/>
          <p:cNvCxnSpPr>
            <a:stCxn id="1677" idx="2"/>
          </p:cNvCxnSpPr>
          <p:nvPr/>
        </p:nvCxnSpPr>
        <p:spPr>
          <a:xfrm flipH="1">
            <a:off x="2348806" y="1874690"/>
            <a:ext cx="38400" cy="1070700"/>
          </a:xfrm>
          <a:prstGeom prst="straightConnector1">
            <a:avLst/>
          </a:prstGeom>
          <a:noFill/>
          <a:ln w="38100" cap="flat" cmpd="sng">
            <a:solidFill>
              <a:srgbClr val="FF0000"/>
            </a:solidFill>
            <a:prstDash val="solid"/>
            <a:round/>
            <a:headEnd type="none" w="sm" len="sm"/>
            <a:tailEnd type="triangle" w="med" len="med"/>
          </a:ln>
        </p:spPr>
      </p:cxnSp>
      <p:cxnSp>
        <p:nvCxnSpPr>
          <p:cNvPr id="1679" name="Google Shape;1679;p35"/>
          <p:cNvCxnSpPr/>
          <p:nvPr/>
        </p:nvCxnSpPr>
        <p:spPr>
          <a:xfrm>
            <a:off x="2028825" y="2634543"/>
            <a:ext cx="660334" cy="634050"/>
          </a:xfrm>
          <a:prstGeom prst="straightConnector1">
            <a:avLst/>
          </a:prstGeom>
          <a:noFill/>
          <a:ln w="38100" cap="flat" cmpd="sng">
            <a:solidFill>
              <a:srgbClr val="000099"/>
            </a:solidFill>
            <a:prstDash val="solid"/>
            <a:round/>
            <a:headEnd type="none" w="sm" len="sm"/>
            <a:tailEnd type="none" w="sm" len="sm"/>
          </a:ln>
        </p:spPr>
      </p:cxnSp>
      <p:sp>
        <p:nvSpPr>
          <p:cNvPr id="1680" name="Google Shape;1680;p35"/>
          <p:cNvSpPr txBox="1"/>
          <p:nvPr/>
        </p:nvSpPr>
        <p:spPr>
          <a:xfrm>
            <a:off x="5876585" y="1490436"/>
            <a:ext cx="524215"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rgbClr val="FF0000"/>
                </a:solidFill>
                <a:latin typeface="Times New Roman"/>
                <a:ea typeface="Times New Roman"/>
                <a:cs typeface="Times New Roman"/>
                <a:sym typeface="Times New Roman"/>
              </a:rPr>
              <a:t>K</a:t>
            </a:r>
            <a:r>
              <a:rPr lang="en-US" sz="1600" baseline="30000">
                <a:solidFill>
                  <a:srgbClr val="FF0000"/>
                </a:solidFill>
                <a:latin typeface="Times New Roman"/>
                <a:ea typeface="Times New Roman"/>
                <a:cs typeface="Times New Roman"/>
                <a:sym typeface="Times New Roman"/>
              </a:rPr>
              <a:t>+1</a:t>
            </a:r>
            <a:endParaRPr sz="1600" baseline="30000">
              <a:solidFill>
                <a:schemeClr val="dk1"/>
              </a:solidFill>
              <a:latin typeface="Arial"/>
              <a:ea typeface="Arial"/>
              <a:cs typeface="Arial"/>
              <a:sym typeface="Arial"/>
            </a:endParaRPr>
          </a:p>
        </p:txBody>
      </p:sp>
      <p:cxnSp>
        <p:nvCxnSpPr>
          <p:cNvPr id="1681" name="Google Shape;1681;p35"/>
          <p:cNvCxnSpPr/>
          <p:nvPr/>
        </p:nvCxnSpPr>
        <p:spPr>
          <a:xfrm flipH="1">
            <a:off x="6111875" y="1737375"/>
            <a:ext cx="38500" cy="1070812"/>
          </a:xfrm>
          <a:prstGeom prst="straightConnector1">
            <a:avLst/>
          </a:prstGeom>
          <a:noFill/>
          <a:ln w="38100" cap="flat" cmpd="sng">
            <a:solidFill>
              <a:srgbClr val="FF0000"/>
            </a:solidFill>
            <a:prstDash val="solid"/>
            <a:round/>
            <a:headEnd type="none" w="sm" len="sm"/>
            <a:tailEnd type="triangle" w="med" len="med"/>
          </a:ln>
        </p:spPr>
      </p:cxnSp>
      <p:cxnSp>
        <p:nvCxnSpPr>
          <p:cNvPr id="1682" name="Google Shape;1682;p35"/>
          <p:cNvCxnSpPr/>
          <p:nvPr/>
        </p:nvCxnSpPr>
        <p:spPr>
          <a:xfrm rot="5400000">
            <a:off x="5940702" y="2634807"/>
            <a:ext cx="660334" cy="634050"/>
          </a:xfrm>
          <a:prstGeom prst="straightConnector1">
            <a:avLst/>
          </a:prstGeom>
          <a:noFill/>
          <a:ln w="38100" cap="flat" cmpd="sng">
            <a:solidFill>
              <a:srgbClr val="000099"/>
            </a:solidFill>
            <a:prstDash val="solid"/>
            <a:round/>
            <a:headEnd type="none" w="sm" len="sm"/>
            <a:tailEnd type="none" w="sm" len="sm"/>
          </a:ln>
        </p:spPr>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687"/>
        <p:cNvGrpSpPr/>
        <p:nvPr/>
      </p:nvGrpSpPr>
      <p:grpSpPr>
        <a:xfrm>
          <a:off x="0" y="0"/>
          <a:ext cx="0" cy="0"/>
          <a:chOff x="0" y="0"/>
          <a:chExt cx="0" cy="0"/>
        </a:xfrm>
      </p:grpSpPr>
      <p:grpSp>
        <p:nvGrpSpPr>
          <p:cNvPr id="1688" name="Google Shape;1688;g3921b0fd368_0_2"/>
          <p:cNvGrpSpPr/>
          <p:nvPr/>
        </p:nvGrpSpPr>
        <p:grpSpPr>
          <a:xfrm>
            <a:off x="571500" y="430800"/>
            <a:ext cx="7690075" cy="6066000"/>
            <a:chOff x="571500" y="430800"/>
            <a:chExt cx="7690075" cy="6066000"/>
          </a:xfrm>
        </p:grpSpPr>
        <p:sp>
          <p:nvSpPr>
            <p:cNvPr id="1689" name="Google Shape;1689;g3921b0fd368_0_2"/>
            <p:cNvSpPr/>
            <p:nvPr/>
          </p:nvSpPr>
          <p:spPr>
            <a:xfrm>
              <a:off x="715675" y="430800"/>
              <a:ext cx="7545900" cy="6066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690" name="Google Shape;1690;g3921b0fd368_0_2"/>
            <p:cNvSpPr txBox="1"/>
            <p:nvPr/>
          </p:nvSpPr>
          <p:spPr>
            <a:xfrm>
              <a:off x="1570325" y="1723175"/>
              <a:ext cx="64827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200">
                <a:solidFill>
                  <a:schemeClr val="dk1"/>
                </a:solidFill>
                <a:latin typeface="Calibri"/>
                <a:ea typeface="Calibri"/>
                <a:cs typeface="Calibri"/>
                <a:sym typeface="Calibri"/>
              </a:endParaRPr>
            </a:p>
          </p:txBody>
        </p:sp>
        <p:cxnSp>
          <p:nvCxnSpPr>
            <p:cNvPr id="1691" name="Google Shape;1691;g3921b0fd368_0_2"/>
            <p:cNvCxnSpPr/>
            <p:nvPr/>
          </p:nvCxnSpPr>
          <p:spPr>
            <a:xfrm>
              <a:off x="1014071" y="2494587"/>
              <a:ext cx="25500" cy="2774100"/>
            </a:xfrm>
            <a:prstGeom prst="straightConnector1">
              <a:avLst/>
            </a:prstGeom>
            <a:noFill/>
            <a:ln w="12100" cap="flat" cmpd="sng">
              <a:solidFill>
                <a:srgbClr val="000000"/>
              </a:solidFill>
              <a:prstDash val="solid"/>
              <a:round/>
              <a:headEnd type="none" w="med" len="med"/>
              <a:tailEnd type="none" w="med" len="med"/>
            </a:ln>
          </p:spPr>
        </p:cxnSp>
        <p:cxnSp>
          <p:nvCxnSpPr>
            <p:cNvPr id="1692" name="Google Shape;1692;g3921b0fd368_0_2"/>
            <p:cNvCxnSpPr/>
            <p:nvPr/>
          </p:nvCxnSpPr>
          <p:spPr>
            <a:xfrm>
              <a:off x="2590822" y="2494587"/>
              <a:ext cx="32700" cy="2774100"/>
            </a:xfrm>
            <a:prstGeom prst="straightConnector1">
              <a:avLst/>
            </a:prstGeom>
            <a:noFill/>
            <a:ln w="12100" cap="flat" cmpd="sng">
              <a:solidFill>
                <a:srgbClr val="000000"/>
              </a:solidFill>
              <a:prstDash val="solid"/>
              <a:round/>
              <a:headEnd type="none" w="med" len="med"/>
              <a:tailEnd type="none" w="med" len="med"/>
            </a:ln>
          </p:spPr>
        </p:cxnSp>
        <p:cxnSp>
          <p:nvCxnSpPr>
            <p:cNvPr id="1693" name="Google Shape;1693;g3921b0fd368_0_2"/>
            <p:cNvCxnSpPr/>
            <p:nvPr/>
          </p:nvCxnSpPr>
          <p:spPr>
            <a:xfrm>
              <a:off x="5573299" y="2494587"/>
              <a:ext cx="3000" cy="2774100"/>
            </a:xfrm>
            <a:prstGeom prst="straightConnector1">
              <a:avLst/>
            </a:prstGeom>
            <a:noFill/>
            <a:ln w="12100" cap="flat" cmpd="sng">
              <a:solidFill>
                <a:srgbClr val="000000"/>
              </a:solidFill>
              <a:prstDash val="solid"/>
              <a:round/>
              <a:headEnd type="none" w="med" len="med"/>
              <a:tailEnd type="none" w="med" len="med"/>
            </a:ln>
          </p:spPr>
        </p:cxnSp>
        <p:cxnSp>
          <p:nvCxnSpPr>
            <p:cNvPr id="1694" name="Google Shape;1694;g3921b0fd368_0_2"/>
            <p:cNvCxnSpPr/>
            <p:nvPr/>
          </p:nvCxnSpPr>
          <p:spPr>
            <a:xfrm>
              <a:off x="7150051" y="2494587"/>
              <a:ext cx="10500" cy="2774100"/>
            </a:xfrm>
            <a:prstGeom prst="straightConnector1">
              <a:avLst/>
            </a:prstGeom>
            <a:noFill/>
            <a:ln w="12100" cap="flat" cmpd="sng">
              <a:solidFill>
                <a:srgbClr val="000000"/>
              </a:solidFill>
              <a:prstDash val="solid"/>
              <a:round/>
              <a:headEnd type="none" w="med" len="med"/>
              <a:tailEnd type="none" w="med" len="med"/>
            </a:ln>
          </p:spPr>
        </p:cxnSp>
        <p:cxnSp>
          <p:nvCxnSpPr>
            <p:cNvPr id="1695" name="Google Shape;1695;g3921b0fd368_0_2"/>
            <p:cNvCxnSpPr/>
            <p:nvPr/>
          </p:nvCxnSpPr>
          <p:spPr>
            <a:xfrm>
              <a:off x="1039575" y="5268603"/>
              <a:ext cx="1584000" cy="0"/>
            </a:xfrm>
            <a:prstGeom prst="straightConnector1">
              <a:avLst/>
            </a:prstGeom>
            <a:noFill/>
            <a:ln w="12100" cap="flat" cmpd="sng">
              <a:solidFill>
                <a:srgbClr val="000000"/>
              </a:solidFill>
              <a:prstDash val="solid"/>
              <a:round/>
              <a:headEnd type="none" w="med" len="med"/>
              <a:tailEnd type="none" w="med" len="med"/>
            </a:ln>
          </p:spPr>
        </p:cxnSp>
        <p:cxnSp>
          <p:nvCxnSpPr>
            <p:cNvPr id="1696" name="Google Shape;1696;g3921b0fd368_0_2"/>
            <p:cNvCxnSpPr/>
            <p:nvPr/>
          </p:nvCxnSpPr>
          <p:spPr>
            <a:xfrm>
              <a:off x="5576299" y="5268603"/>
              <a:ext cx="1576800" cy="0"/>
            </a:xfrm>
            <a:prstGeom prst="straightConnector1">
              <a:avLst/>
            </a:prstGeom>
            <a:noFill/>
            <a:ln w="12100" cap="flat" cmpd="sng">
              <a:solidFill>
                <a:srgbClr val="000000"/>
              </a:solidFill>
              <a:prstDash val="solid"/>
              <a:round/>
              <a:headEnd type="none" w="med" len="med"/>
              <a:tailEnd type="none" w="med" len="med"/>
            </a:ln>
          </p:spPr>
        </p:cxnSp>
        <p:sp>
          <p:nvSpPr>
            <p:cNvPr id="1697" name="Google Shape;1697;g3921b0fd368_0_2"/>
            <p:cNvSpPr/>
            <p:nvPr/>
          </p:nvSpPr>
          <p:spPr>
            <a:xfrm>
              <a:off x="1219603" y="1709792"/>
              <a:ext cx="259500" cy="2527800"/>
            </a:xfrm>
            <a:prstGeom prst="rect">
              <a:avLst/>
            </a:prstGeom>
            <a:noFill/>
            <a:ln w="12100" cap="flat" cmpd="sng">
              <a:solidFill>
                <a:srgbClr val="000000"/>
              </a:solidFill>
              <a:prstDash val="solid"/>
              <a:miter lim="800000"/>
              <a:headEnd type="none" w="sm" len="sm"/>
              <a:tailEnd type="none" w="sm" len="sm"/>
            </a:ln>
          </p:spPr>
          <p:txBody>
            <a:bodyPr spcFirstLastPara="1" wrap="square" lIns="46475" tIns="46475" rIns="46475" bIns="46475" anchor="t" anchorCtr="0">
              <a:noAutofit/>
            </a:bodyPr>
            <a:lstStyle/>
            <a:p>
              <a:pPr marL="0" marR="0" lvl="0" indent="0" algn="l" rtl="0">
                <a:spcBef>
                  <a:spcPts val="0"/>
                </a:spcBef>
                <a:spcAft>
                  <a:spcPts val="0"/>
                </a:spcAft>
                <a:buClr>
                  <a:schemeClr val="dk1"/>
                </a:buClr>
                <a:buSzPts val="2288"/>
                <a:buFont typeface="Arial"/>
                <a:buNone/>
              </a:pPr>
              <a:endParaRPr sz="2287">
                <a:solidFill>
                  <a:srgbClr val="000000"/>
                </a:solidFill>
                <a:latin typeface="Calibri"/>
                <a:ea typeface="Calibri"/>
                <a:cs typeface="Calibri"/>
                <a:sym typeface="Calibri"/>
              </a:endParaRPr>
            </a:p>
          </p:txBody>
        </p:sp>
        <p:sp>
          <p:nvSpPr>
            <p:cNvPr id="1698" name="Google Shape;1698;g3921b0fd368_0_2"/>
            <p:cNvSpPr/>
            <p:nvPr/>
          </p:nvSpPr>
          <p:spPr>
            <a:xfrm>
              <a:off x="6728483" y="1709792"/>
              <a:ext cx="259500" cy="2527800"/>
            </a:xfrm>
            <a:prstGeom prst="rect">
              <a:avLst/>
            </a:prstGeom>
            <a:noFill/>
            <a:ln w="12100" cap="flat" cmpd="sng">
              <a:solidFill>
                <a:srgbClr val="000000"/>
              </a:solidFill>
              <a:prstDash val="solid"/>
              <a:miter lim="800000"/>
              <a:headEnd type="none" w="sm" len="sm"/>
              <a:tailEnd type="none" w="sm" len="sm"/>
            </a:ln>
          </p:spPr>
          <p:txBody>
            <a:bodyPr spcFirstLastPara="1" wrap="square" lIns="46475" tIns="46475" rIns="46475" bIns="46475" anchor="t" anchorCtr="0">
              <a:noAutofit/>
            </a:bodyPr>
            <a:lstStyle/>
            <a:p>
              <a:pPr marL="0" marR="0" lvl="0" indent="0" algn="l" rtl="0">
                <a:spcBef>
                  <a:spcPts val="0"/>
                </a:spcBef>
                <a:spcAft>
                  <a:spcPts val="0"/>
                </a:spcAft>
                <a:buClr>
                  <a:schemeClr val="dk1"/>
                </a:buClr>
                <a:buSzPts val="2288"/>
                <a:buFont typeface="Arial"/>
                <a:buNone/>
              </a:pPr>
              <a:endParaRPr sz="2287">
                <a:solidFill>
                  <a:srgbClr val="000000"/>
                </a:solidFill>
                <a:latin typeface="Calibri"/>
                <a:ea typeface="Calibri"/>
                <a:cs typeface="Calibri"/>
                <a:sym typeface="Calibri"/>
              </a:endParaRPr>
            </a:p>
          </p:txBody>
        </p:sp>
        <p:sp>
          <p:nvSpPr>
            <p:cNvPr id="1699" name="Google Shape;1699;g3921b0fd368_0_2"/>
            <p:cNvSpPr/>
            <p:nvPr/>
          </p:nvSpPr>
          <p:spPr>
            <a:xfrm>
              <a:off x="2083741" y="2930360"/>
              <a:ext cx="334500" cy="145200"/>
            </a:xfrm>
            <a:prstGeom prst="ellipse">
              <a:avLst/>
            </a:prstGeom>
            <a:noFill/>
            <a:ln w="12100" cap="flat" cmpd="sng">
              <a:solidFill>
                <a:srgbClr val="000000"/>
              </a:solidFill>
              <a:prstDash val="solid"/>
              <a:round/>
              <a:headEnd type="none" w="sm" len="sm"/>
              <a:tailEnd type="none" w="sm" len="sm"/>
            </a:ln>
          </p:spPr>
          <p:txBody>
            <a:bodyPr spcFirstLastPara="1" wrap="square" lIns="46475" tIns="46475" rIns="46475" bIns="46475" anchor="t" anchorCtr="0">
              <a:noAutofit/>
            </a:bodyPr>
            <a:lstStyle/>
            <a:p>
              <a:pPr marL="0" marR="0" lvl="0" indent="0" algn="l" rtl="0">
                <a:spcBef>
                  <a:spcPts val="0"/>
                </a:spcBef>
                <a:spcAft>
                  <a:spcPts val="0"/>
                </a:spcAft>
                <a:buClr>
                  <a:schemeClr val="dk1"/>
                </a:buClr>
                <a:buSzPts val="2288"/>
                <a:buFont typeface="Arial"/>
                <a:buNone/>
              </a:pPr>
              <a:endParaRPr sz="2287">
                <a:solidFill>
                  <a:srgbClr val="000000"/>
                </a:solidFill>
                <a:latin typeface="Calibri"/>
                <a:ea typeface="Calibri"/>
                <a:cs typeface="Calibri"/>
                <a:sym typeface="Calibri"/>
              </a:endParaRPr>
            </a:p>
          </p:txBody>
        </p:sp>
        <p:sp>
          <p:nvSpPr>
            <p:cNvPr id="1700" name="Google Shape;1700;g3921b0fd368_0_2"/>
            <p:cNvSpPr/>
            <p:nvPr/>
          </p:nvSpPr>
          <p:spPr>
            <a:xfrm>
              <a:off x="5648311" y="2930360"/>
              <a:ext cx="334500" cy="145200"/>
            </a:xfrm>
            <a:prstGeom prst="ellipse">
              <a:avLst/>
            </a:prstGeom>
            <a:noFill/>
            <a:ln w="12100" cap="flat" cmpd="sng">
              <a:solidFill>
                <a:srgbClr val="000000"/>
              </a:solidFill>
              <a:prstDash val="solid"/>
              <a:round/>
              <a:headEnd type="none" w="sm" len="sm"/>
              <a:tailEnd type="none" w="sm" len="sm"/>
            </a:ln>
          </p:spPr>
          <p:txBody>
            <a:bodyPr spcFirstLastPara="1" wrap="square" lIns="46475" tIns="46475" rIns="46475" bIns="46475" anchor="t" anchorCtr="0">
              <a:noAutofit/>
            </a:bodyPr>
            <a:lstStyle/>
            <a:p>
              <a:pPr marL="0" marR="0" lvl="0" indent="0" algn="l" rtl="0">
                <a:spcBef>
                  <a:spcPts val="0"/>
                </a:spcBef>
                <a:spcAft>
                  <a:spcPts val="0"/>
                </a:spcAft>
                <a:buClr>
                  <a:schemeClr val="dk1"/>
                </a:buClr>
                <a:buSzPts val="2288"/>
                <a:buFont typeface="Arial"/>
                <a:buNone/>
              </a:pPr>
              <a:endParaRPr sz="2287">
                <a:solidFill>
                  <a:srgbClr val="000000"/>
                </a:solidFill>
                <a:latin typeface="Calibri"/>
                <a:ea typeface="Calibri"/>
                <a:cs typeface="Calibri"/>
                <a:sym typeface="Calibri"/>
              </a:endParaRPr>
            </a:p>
          </p:txBody>
        </p:sp>
        <p:cxnSp>
          <p:nvCxnSpPr>
            <p:cNvPr id="1701" name="Google Shape;1701;g3921b0fd368_0_2"/>
            <p:cNvCxnSpPr/>
            <p:nvPr/>
          </p:nvCxnSpPr>
          <p:spPr>
            <a:xfrm rot="10800000">
              <a:off x="2083741" y="1709688"/>
              <a:ext cx="0" cy="1293300"/>
            </a:xfrm>
            <a:prstGeom prst="straightConnector1">
              <a:avLst/>
            </a:prstGeom>
            <a:noFill/>
            <a:ln w="12100" cap="flat" cmpd="sng">
              <a:solidFill>
                <a:srgbClr val="000000"/>
              </a:solidFill>
              <a:prstDash val="solid"/>
              <a:round/>
              <a:headEnd type="none" w="med" len="med"/>
              <a:tailEnd type="none" w="med" len="med"/>
            </a:ln>
          </p:spPr>
        </p:cxnSp>
        <p:cxnSp>
          <p:nvCxnSpPr>
            <p:cNvPr id="1702" name="Google Shape;1702;g3921b0fd368_0_2"/>
            <p:cNvCxnSpPr/>
            <p:nvPr/>
          </p:nvCxnSpPr>
          <p:spPr>
            <a:xfrm rot="10800000">
              <a:off x="5972362" y="1709688"/>
              <a:ext cx="0" cy="1293300"/>
            </a:xfrm>
            <a:prstGeom prst="straightConnector1">
              <a:avLst/>
            </a:prstGeom>
            <a:noFill/>
            <a:ln w="12100" cap="flat" cmpd="sng">
              <a:solidFill>
                <a:srgbClr val="000000"/>
              </a:solidFill>
              <a:prstDash val="solid"/>
              <a:round/>
              <a:headEnd type="none" w="med" len="med"/>
              <a:tailEnd type="none" w="med" len="med"/>
            </a:ln>
          </p:spPr>
        </p:cxnSp>
        <p:cxnSp>
          <p:nvCxnSpPr>
            <p:cNvPr id="1703" name="Google Shape;1703;g3921b0fd368_0_2"/>
            <p:cNvCxnSpPr/>
            <p:nvPr/>
          </p:nvCxnSpPr>
          <p:spPr>
            <a:xfrm rot="10800000">
              <a:off x="5648311" y="2131488"/>
              <a:ext cx="0" cy="871500"/>
            </a:xfrm>
            <a:prstGeom prst="straightConnector1">
              <a:avLst/>
            </a:prstGeom>
            <a:noFill/>
            <a:ln w="12100" cap="flat" cmpd="sng">
              <a:solidFill>
                <a:srgbClr val="000000"/>
              </a:solidFill>
              <a:prstDash val="solid"/>
              <a:round/>
              <a:headEnd type="none" w="med" len="med"/>
              <a:tailEnd type="none" w="med" len="med"/>
            </a:ln>
          </p:spPr>
        </p:cxnSp>
        <p:cxnSp>
          <p:nvCxnSpPr>
            <p:cNvPr id="1704" name="Google Shape;1704;g3921b0fd368_0_2"/>
            <p:cNvCxnSpPr/>
            <p:nvPr/>
          </p:nvCxnSpPr>
          <p:spPr>
            <a:xfrm rot="10800000">
              <a:off x="2083762" y="1709792"/>
              <a:ext cx="3888600" cy="0"/>
            </a:xfrm>
            <a:prstGeom prst="straightConnector1">
              <a:avLst/>
            </a:prstGeom>
            <a:noFill/>
            <a:ln w="12100" cap="flat" cmpd="sng">
              <a:solidFill>
                <a:srgbClr val="000000"/>
              </a:solidFill>
              <a:prstDash val="solid"/>
              <a:round/>
              <a:headEnd type="none" w="med" len="med"/>
              <a:tailEnd type="none" w="med" len="med"/>
            </a:ln>
          </p:spPr>
        </p:cxnSp>
        <p:cxnSp>
          <p:nvCxnSpPr>
            <p:cNvPr id="1705" name="Google Shape;1705;g3921b0fd368_0_2"/>
            <p:cNvCxnSpPr/>
            <p:nvPr/>
          </p:nvCxnSpPr>
          <p:spPr>
            <a:xfrm rot="10800000">
              <a:off x="2418295" y="2131488"/>
              <a:ext cx="0" cy="871500"/>
            </a:xfrm>
            <a:prstGeom prst="straightConnector1">
              <a:avLst/>
            </a:prstGeom>
            <a:noFill/>
            <a:ln w="12100" cap="flat" cmpd="sng">
              <a:solidFill>
                <a:srgbClr val="000000"/>
              </a:solidFill>
              <a:prstDash val="solid"/>
              <a:round/>
              <a:headEnd type="none" w="med" len="med"/>
              <a:tailEnd type="none" w="med" len="med"/>
            </a:ln>
          </p:spPr>
        </p:cxnSp>
        <p:cxnSp>
          <p:nvCxnSpPr>
            <p:cNvPr id="1706" name="Google Shape;1706;g3921b0fd368_0_2"/>
            <p:cNvCxnSpPr/>
            <p:nvPr/>
          </p:nvCxnSpPr>
          <p:spPr>
            <a:xfrm>
              <a:off x="2418295" y="2131443"/>
              <a:ext cx="3230100" cy="0"/>
            </a:xfrm>
            <a:prstGeom prst="straightConnector1">
              <a:avLst/>
            </a:prstGeom>
            <a:noFill/>
            <a:ln w="12100" cap="flat" cmpd="sng">
              <a:solidFill>
                <a:srgbClr val="000000"/>
              </a:solidFill>
              <a:prstDash val="solid"/>
              <a:round/>
              <a:headEnd type="none" w="med" len="med"/>
              <a:tailEnd type="none" w="med" len="med"/>
            </a:ln>
          </p:spPr>
        </p:cxnSp>
        <p:cxnSp>
          <p:nvCxnSpPr>
            <p:cNvPr id="1707" name="Google Shape;1707;g3921b0fd368_0_2"/>
            <p:cNvCxnSpPr/>
            <p:nvPr/>
          </p:nvCxnSpPr>
          <p:spPr>
            <a:xfrm>
              <a:off x="5573299" y="2639844"/>
              <a:ext cx="75300" cy="0"/>
            </a:xfrm>
            <a:prstGeom prst="straightConnector1">
              <a:avLst/>
            </a:prstGeom>
            <a:noFill/>
            <a:ln w="12100" cap="flat" cmpd="sng">
              <a:solidFill>
                <a:srgbClr val="000000"/>
              </a:solidFill>
              <a:prstDash val="solid"/>
              <a:round/>
              <a:headEnd type="none" w="med" len="med"/>
              <a:tailEnd type="none" w="med" len="med"/>
            </a:ln>
          </p:spPr>
        </p:cxnSp>
        <p:cxnSp>
          <p:nvCxnSpPr>
            <p:cNvPr id="1708" name="Google Shape;1708;g3921b0fd368_0_2"/>
            <p:cNvCxnSpPr/>
            <p:nvPr/>
          </p:nvCxnSpPr>
          <p:spPr>
            <a:xfrm>
              <a:off x="5972362" y="2567216"/>
              <a:ext cx="432000" cy="72900"/>
            </a:xfrm>
            <a:prstGeom prst="straightConnector1">
              <a:avLst/>
            </a:prstGeom>
            <a:noFill/>
            <a:ln w="12100" cap="flat" cmpd="sng">
              <a:solidFill>
                <a:srgbClr val="000000"/>
              </a:solidFill>
              <a:prstDash val="solid"/>
              <a:round/>
              <a:headEnd type="none" w="med" len="med"/>
              <a:tailEnd type="none" w="med" len="med"/>
            </a:ln>
          </p:spPr>
        </p:cxnSp>
        <p:cxnSp>
          <p:nvCxnSpPr>
            <p:cNvPr id="1709" name="Google Shape;1709;g3921b0fd368_0_2"/>
            <p:cNvCxnSpPr/>
            <p:nvPr/>
          </p:nvCxnSpPr>
          <p:spPr>
            <a:xfrm rot="10800000" flipH="1">
              <a:off x="6404431" y="2567544"/>
              <a:ext cx="324000" cy="72300"/>
            </a:xfrm>
            <a:prstGeom prst="straightConnector1">
              <a:avLst/>
            </a:prstGeom>
            <a:noFill/>
            <a:ln w="12100" cap="flat" cmpd="sng">
              <a:solidFill>
                <a:srgbClr val="000000"/>
              </a:solidFill>
              <a:prstDash val="solid"/>
              <a:round/>
              <a:headEnd type="none" w="med" len="med"/>
              <a:tailEnd type="none" w="med" len="med"/>
            </a:ln>
          </p:spPr>
        </p:cxnSp>
        <p:cxnSp>
          <p:nvCxnSpPr>
            <p:cNvPr id="1710" name="Google Shape;1710;g3921b0fd368_0_2"/>
            <p:cNvCxnSpPr/>
            <p:nvPr/>
          </p:nvCxnSpPr>
          <p:spPr>
            <a:xfrm>
              <a:off x="6998526" y="2567216"/>
              <a:ext cx="151500" cy="72900"/>
            </a:xfrm>
            <a:prstGeom prst="straightConnector1">
              <a:avLst/>
            </a:prstGeom>
            <a:noFill/>
            <a:ln w="12100" cap="flat" cmpd="sng">
              <a:solidFill>
                <a:srgbClr val="000000"/>
              </a:solidFill>
              <a:prstDash val="solid"/>
              <a:round/>
              <a:headEnd type="none" w="med" len="med"/>
              <a:tailEnd type="none" w="med" len="med"/>
            </a:ln>
          </p:spPr>
        </p:cxnSp>
        <p:cxnSp>
          <p:nvCxnSpPr>
            <p:cNvPr id="1711" name="Google Shape;1711;g3921b0fd368_0_2"/>
            <p:cNvCxnSpPr/>
            <p:nvPr/>
          </p:nvCxnSpPr>
          <p:spPr>
            <a:xfrm>
              <a:off x="1014071" y="2639844"/>
              <a:ext cx="205500" cy="72900"/>
            </a:xfrm>
            <a:prstGeom prst="straightConnector1">
              <a:avLst/>
            </a:prstGeom>
            <a:noFill/>
            <a:ln w="12100" cap="flat" cmpd="sng">
              <a:solidFill>
                <a:srgbClr val="000000"/>
              </a:solidFill>
              <a:prstDash val="solid"/>
              <a:round/>
              <a:headEnd type="none" w="med" len="med"/>
              <a:tailEnd type="none" w="med" len="med"/>
            </a:ln>
          </p:spPr>
        </p:cxnSp>
        <p:cxnSp>
          <p:nvCxnSpPr>
            <p:cNvPr id="1712" name="Google Shape;1712;g3921b0fd368_0_2"/>
            <p:cNvCxnSpPr/>
            <p:nvPr/>
          </p:nvCxnSpPr>
          <p:spPr>
            <a:xfrm rot="10800000" flipH="1">
              <a:off x="1489647" y="2639902"/>
              <a:ext cx="324000" cy="145200"/>
            </a:xfrm>
            <a:prstGeom prst="straightConnector1">
              <a:avLst/>
            </a:prstGeom>
            <a:noFill/>
            <a:ln w="12100" cap="flat" cmpd="sng">
              <a:solidFill>
                <a:srgbClr val="000000"/>
              </a:solidFill>
              <a:prstDash val="solid"/>
              <a:round/>
              <a:headEnd type="none" w="med" len="med"/>
              <a:tailEnd type="none" w="med" len="med"/>
            </a:ln>
          </p:spPr>
        </p:cxnSp>
        <p:cxnSp>
          <p:nvCxnSpPr>
            <p:cNvPr id="1713" name="Google Shape;1713;g3921b0fd368_0_2"/>
            <p:cNvCxnSpPr/>
            <p:nvPr/>
          </p:nvCxnSpPr>
          <p:spPr>
            <a:xfrm>
              <a:off x="1813698" y="2639844"/>
              <a:ext cx="270300" cy="145200"/>
            </a:xfrm>
            <a:prstGeom prst="straightConnector1">
              <a:avLst/>
            </a:prstGeom>
            <a:noFill/>
            <a:ln w="12100" cap="flat" cmpd="sng">
              <a:solidFill>
                <a:srgbClr val="000000"/>
              </a:solidFill>
              <a:prstDash val="solid"/>
              <a:round/>
              <a:headEnd type="none" w="med" len="med"/>
              <a:tailEnd type="none" w="med" len="med"/>
            </a:ln>
          </p:spPr>
        </p:cxnSp>
        <p:cxnSp>
          <p:nvCxnSpPr>
            <p:cNvPr id="1714" name="Google Shape;1714;g3921b0fd368_0_2"/>
            <p:cNvCxnSpPr/>
            <p:nvPr/>
          </p:nvCxnSpPr>
          <p:spPr>
            <a:xfrm rot="10800000" flipH="1">
              <a:off x="2418295" y="2712802"/>
              <a:ext cx="172800" cy="72300"/>
            </a:xfrm>
            <a:prstGeom prst="straightConnector1">
              <a:avLst/>
            </a:prstGeom>
            <a:noFill/>
            <a:ln w="12100" cap="flat" cmpd="sng">
              <a:solidFill>
                <a:srgbClr val="000000"/>
              </a:solidFill>
              <a:prstDash val="solid"/>
              <a:round/>
              <a:headEnd type="none" w="med" len="med"/>
              <a:tailEnd type="none" w="med" len="med"/>
            </a:ln>
          </p:spPr>
        </p:cxnSp>
        <p:cxnSp>
          <p:nvCxnSpPr>
            <p:cNvPr id="1715" name="Google Shape;1715;g3921b0fd368_0_2"/>
            <p:cNvCxnSpPr/>
            <p:nvPr/>
          </p:nvCxnSpPr>
          <p:spPr>
            <a:xfrm rot="10800000">
              <a:off x="1327621" y="1201356"/>
              <a:ext cx="0" cy="712200"/>
            </a:xfrm>
            <a:prstGeom prst="straightConnector1">
              <a:avLst/>
            </a:prstGeom>
            <a:noFill/>
            <a:ln w="32275" cap="flat" cmpd="sng">
              <a:solidFill>
                <a:srgbClr val="000000"/>
              </a:solidFill>
              <a:prstDash val="solid"/>
              <a:round/>
              <a:headEnd type="none" w="med" len="med"/>
              <a:tailEnd type="none" w="med" len="med"/>
            </a:ln>
          </p:spPr>
        </p:cxnSp>
        <p:cxnSp>
          <p:nvCxnSpPr>
            <p:cNvPr id="1716" name="Google Shape;1716;g3921b0fd368_0_2"/>
            <p:cNvCxnSpPr/>
            <p:nvPr/>
          </p:nvCxnSpPr>
          <p:spPr>
            <a:xfrm rot="10800000">
              <a:off x="6836500" y="1201356"/>
              <a:ext cx="0" cy="712200"/>
            </a:xfrm>
            <a:prstGeom prst="straightConnector1">
              <a:avLst/>
            </a:prstGeom>
            <a:noFill/>
            <a:ln w="32275" cap="flat" cmpd="sng">
              <a:solidFill>
                <a:srgbClr val="000000"/>
              </a:solidFill>
              <a:prstDash val="solid"/>
              <a:round/>
              <a:headEnd type="none" w="med" len="med"/>
              <a:tailEnd type="none" w="med" len="med"/>
            </a:ln>
          </p:spPr>
        </p:cxnSp>
        <p:cxnSp>
          <p:nvCxnSpPr>
            <p:cNvPr id="1717" name="Google Shape;1717;g3921b0fd368_0_2"/>
            <p:cNvCxnSpPr/>
            <p:nvPr/>
          </p:nvCxnSpPr>
          <p:spPr>
            <a:xfrm>
              <a:off x="1327621" y="1201390"/>
              <a:ext cx="5508900" cy="0"/>
            </a:xfrm>
            <a:prstGeom prst="straightConnector1">
              <a:avLst/>
            </a:prstGeom>
            <a:noFill/>
            <a:ln w="32275" cap="flat" cmpd="sng">
              <a:solidFill>
                <a:srgbClr val="000000"/>
              </a:solidFill>
              <a:prstDash val="solid"/>
              <a:round/>
              <a:headEnd type="none" w="med" len="med"/>
              <a:tailEnd type="none" w="med" len="med"/>
            </a:ln>
          </p:spPr>
        </p:cxnSp>
        <p:sp>
          <p:nvSpPr>
            <p:cNvPr id="1718" name="Google Shape;1718;g3921b0fd368_0_2"/>
            <p:cNvSpPr/>
            <p:nvPr/>
          </p:nvSpPr>
          <p:spPr>
            <a:xfrm>
              <a:off x="3758009" y="933068"/>
              <a:ext cx="594300" cy="581100"/>
            </a:xfrm>
            <a:prstGeom prst="ellipse">
              <a:avLst/>
            </a:prstGeom>
            <a:solidFill>
              <a:srgbClr val="FFFFFF"/>
            </a:solidFill>
            <a:ln w="48425" cap="flat" cmpd="sng">
              <a:solidFill>
                <a:srgbClr val="000000"/>
              </a:solidFill>
              <a:prstDash val="solid"/>
              <a:round/>
              <a:headEnd type="none" w="sm" len="sm"/>
              <a:tailEnd type="none" w="sm" len="sm"/>
            </a:ln>
          </p:spPr>
          <p:txBody>
            <a:bodyPr spcFirstLastPara="1" wrap="square" lIns="46475" tIns="46475" rIns="46475" bIns="46475" anchor="t" anchorCtr="0">
              <a:noAutofit/>
            </a:bodyPr>
            <a:lstStyle/>
            <a:p>
              <a:pPr marL="0" marR="0" lvl="0" indent="0" algn="l" rtl="0">
                <a:spcBef>
                  <a:spcPts val="0"/>
                </a:spcBef>
                <a:spcAft>
                  <a:spcPts val="0"/>
                </a:spcAft>
                <a:buClr>
                  <a:schemeClr val="dk1"/>
                </a:buClr>
                <a:buSzPts val="2288"/>
                <a:buFont typeface="Arial"/>
                <a:buNone/>
              </a:pPr>
              <a:endParaRPr sz="2287">
                <a:solidFill>
                  <a:srgbClr val="000000"/>
                </a:solidFill>
                <a:latin typeface="Calibri"/>
                <a:ea typeface="Calibri"/>
                <a:cs typeface="Calibri"/>
                <a:sym typeface="Calibri"/>
              </a:endParaRPr>
            </a:p>
          </p:txBody>
        </p:sp>
        <p:sp>
          <p:nvSpPr>
            <p:cNvPr id="1719" name="Google Shape;1719;g3921b0fd368_0_2"/>
            <p:cNvSpPr txBox="1"/>
            <p:nvPr/>
          </p:nvSpPr>
          <p:spPr>
            <a:xfrm>
              <a:off x="3866026" y="1114640"/>
              <a:ext cx="378000" cy="290400"/>
            </a:xfrm>
            <a:prstGeom prst="rect">
              <a:avLst/>
            </a:prstGeom>
            <a:noFill/>
            <a:ln>
              <a:noFill/>
            </a:ln>
          </p:spPr>
          <p:txBody>
            <a:bodyPr spcFirstLastPara="1" wrap="square" lIns="46475" tIns="46475" rIns="46475" bIns="46475" anchor="t" anchorCtr="0">
              <a:noAutofit/>
            </a:bodyPr>
            <a:lstStyle/>
            <a:p>
              <a:pPr marL="0" marR="0" lvl="0" indent="0" algn="ctr" rtl="0">
                <a:spcBef>
                  <a:spcPts val="0"/>
                </a:spcBef>
                <a:spcAft>
                  <a:spcPts val="0"/>
                </a:spcAft>
                <a:buClr>
                  <a:srgbClr val="000000"/>
                </a:buClr>
                <a:buSzPts val="1525"/>
                <a:buFont typeface="Arial"/>
                <a:buNone/>
              </a:pPr>
              <a:r>
                <a:rPr lang="en-US" sz="1525">
                  <a:solidFill>
                    <a:srgbClr val="000000"/>
                  </a:solidFill>
                  <a:latin typeface="Times New Roman"/>
                  <a:ea typeface="Times New Roman"/>
                  <a:cs typeface="Times New Roman"/>
                  <a:sym typeface="Times New Roman"/>
                </a:rPr>
                <a:t>bulb</a:t>
              </a:r>
              <a:endParaRPr sz="2287">
                <a:solidFill>
                  <a:srgbClr val="000000"/>
                </a:solidFill>
                <a:latin typeface="Arial"/>
                <a:ea typeface="Arial"/>
                <a:cs typeface="Arial"/>
                <a:sym typeface="Arial"/>
              </a:endParaRPr>
            </a:p>
          </p:txBody>
        </p:sp>
        <p:sp>
          <p:nvSpPr>
            <p:cNvPr id="1720" name="Google Shape;1720;g3921b0fd368_0_2"/>
            <p:cNvSpPr txBox="1"/>
            <p:nvPr/>
          </p:nvSpPr>
          <p:spPr>
            <a:xfrm>
              <a:off x="1138005" y="3621829"/>
              <a:ext cx="452100" cy="665100"/>
            </a:xfrm>
            <a:prstGeom prst="rect">
              <a:avLst/>
            </a:prstGeom>
            <a:noFill/>
            <a:ln>
              <a:noFill/>
            </a:ln>
          </p:spPr>
          <p:txBody>
            <a:bodyPr spcFirstLastPara="1" wrap="square" lIns="116175" tIns="58075" rIns="116175" bIns="58075" anchor="t" anchorCtr="0">
              <a:spAutoFit/>
            </a:bodyPr>
            <a:lstStyle/>
            <a:p>
              <a:pPr marL="0" marR="0" lvl="0" indent="0" algn="l" rtl="0">
                <a:spcBef>
                  <a:spcPts val="0"/>
                </a:spcBef>
                <a:spcAft>
                  <a:spcPts val="0"/>
                </a:spcAft>
                <a:buClr>
                  <a:srgbClr val="000000"/>
                </a:buClr>
                <a:buSzPts val="1779"/>
                <a:buFont typeface="Arial"/>
                <a:buNone/>
              </a:pPr>
              <a:r>
                <a:rPr lang="en-US" sz="1779">
                  <a:solidFill>
                    <a:srgbClr val="000000"/>
                  </a:solidFill>
                  <a:latin typeface="Times New Roman"/>
                  <a:ea typeface="Times New Roman"/>
                  <a:cs typeface="Times New Roman"/>
                  <a:sym typeface="Times New Roman"/>
                </a:rPr>
                <a:t>Zn</a:t>
              </a:r>
              <a:r>
                <a:rPr lang="en-US" sz="1779" baseline="30000">
                  <a:solidFill>
                    <a:srgbClr val="000000"/>
                  </a:solidFill>
                  <a:latin typeface="Times New Roman"/>
                  <a:ea typeface="Times New Roman"/>
                  <a:cs typeface="Times New Roman"/>
                  <a:sym typeface="Times New Roman"/>
                </a:rPr>
                <a:t>0</a:t>
              </a:r>
              <a:endParaRPr sz="1779"/>
            </a:p>
          </p:txBody>
        </p:sp>
        <p:sp>
          <p:nvSpPr>
            <p:cNvPr id="1721" name="Google Shape;1721;g3921b0fd368_0_2"/>
            <p:cNvSpPr/>
            <p:nvPr/>
          </p:nvSpPr>
          <p:spPr>
            <a:xfrm>
              <a:off x="2083741" y="2930360"/>
              <a:ext cx="334500" cy="145200"/>
            </a:xfrm>
            <a:prstGeom prst="ellipse">
              <a:avLst/>
            </a:prstGeom>
            <a:noFill/>
            <a:ln w="12100" cap="flat" cmpd="sng">
              <a:solidFill>
                <a:srgbClr val="000000"/>
              </a:solidFill>
              <a:prstDash val="solid"/>
              <a:round/>
              <a:headEnd type="none" w="sm" len="sm"/>
              <a:tailEnd type="none" w="sm" len="sm"/>
            </a:ln>
          </p:spPr>
          <p:txBody>
            <a:bodyPr spcFirstLastPara="1" wrap="square" lIns="46475" tIns="46475" rIns="46475" bIns="46475" anchor="t" anchorCtr="0">
              <a:noAutofit/>
            </a:bodyPr>
            <a:lstStyle/>
            <a:p>
              <a:pPr marL="0" marR="0" lvl="0" indent="0" algn="l" rtl="0">
                <a:spcBef>
                  <a:spcPts val="0"/>
                </a:spcBef>
                <a:spcAft>
                  <a:spcPts val="0"/>
                </a:spcAft>
                <a:buClr>
                  <a:schemeClr val="dk1"/>
                </a:buClr>
                <a:buSzPts val="2288"/>
                <a:buFont typeface="Arial"/>
                <a:buNone/>
              </a:pPr>
              <a:endParaRPr sz="2287">
                <a:solidFill>
                  <a:srgbClr val="000000"/>
                </a:solidFill>
                <a:latin typeface="Calibri"/>
                <a:ea typeface="Calibri"/>
                <a:cs typeface="Calibri"/>
                <a:sym typeface="Calibri"/>
              </a:endParaRPr>
            </a:p>
          </p:txBody>
        </p:sp>
        <p:sp>
          <p:nvSpPr>
            <p:cNvPr id="1722" name="Google Shape;1722;g3921b0fd368_0_2"/>
            <p:cNvSpPr/>
            <p:nvPr/>
          </p:nvSpPr>
          <p:spPr>
            <a:xfrm>
              <a:off x="5648311" y="2930360"/>
              <a:ext cx="334500" cy="145200"/>
            </a:xfrm>
            <a:prstGeom prst="ellipse">
              <a:avLst/>
            </a:prstGeom>
            <a:noFill/>
            <a:ln w="12100" cap="flat" cmpd="sng">
              <a:solidFill>
                <a:srgbClr val="000000"/>
              </a:solidFill>
              <a:prstDash val="solid"/>
              <a:round/>
              <a:headEnd type="none" w="sm" len="sm"/>
              <a:tailEnd type="none" w="sm" len="sm"/>
            </a:ln>
          </p:spPr>
          <p:txBody>
            <a:bodyPr spcFirstLastPara="1" wrap="square" lIns="46475" tIns="46475" rIns="46475" bIns="46475" anchor="t" anchorCtr="0">
              <a:noAutofit/>
            </a:bodyPr>
            <a:lstStyle/>
            <a:p>
              <a:pPr marL="0" marR="0" lvl="0" indent="0" algn="l" rtl="0">
                <a:spcBef>
                  <a:spcPts val="0"/>
                </a:spcBef>
                <a:spcAft>
                  <a:spcPts val="0"/>
                </a:spcAft>
                <a:buClr>
                  <a:schemeClr val="dk1"/>
                </a:buClr>
                <a:buSzPts val="2288"/>
                <a:buFont typeface="Arial"/>
                <a:buNone/>
              </a:pPr>
              <a:endParaRPr sz="2287">
                <a:solidFill>
                  <a:srgbClr val="000000"/>
                </a:solidFill>
                <a:latin typeface="Calibri"/>
                <a:ea typeface="Calibri"/>
                <a:cs typeface="Calibri"/>
                <a:sym typeface="Calibri"/>
              </a:endParaRPr>
            </a:p>
          </p:txBody>
        </p:sp>
        <p:cxnSp>
          <p:nvCxnSpPr>
            <p:cNvPr id="1723" name="Google Shape;1723;g3921b0fd368_0_2"/>
            <p:cNvCxnSpPr/>
            <p:nvPr/>
          </p:nvCxnSpPr>
          <p:spPr>
            <a:xfrm>
              <a:off x="5573299" y="2639844"/>
              <a:ext cx="75300" cy="0"/>
            </a:xfrm>
            <a:prstGeom prst="straightConnector1">
              <a:avLst/>
            </a:prstGeom>
            <a:noFill/>
            <a:ln w="12100" cap="flat" cmpd="sng">
              <a:solidFill>
                <a:srgbClr val="000000"/>
              </a:solidFill>
              <a:prstDash val="solid"/>
              <a:round/>
              <a:headEnd type="none" w="med" len="med"/>
              <a:tailEnd type="none" w="med" len="med"/>
            </a:ln>
          </p:spPr>
        </p:cxnSp>
        <p:cxnSp>
          <p:nvCxnSpPr>
            <p:cNvPr id="1724" name="Google Shape;1724;g3921b0fd368_0_2"/>
            <p:cNvCxnSpPr/>
            <p:nvPr/>
          </p:nvCxnSpPr>
          <p:spPr>
            <a:xfrm rot="10800000" flipH="1">
              <a:off x="2418295" y="2712802"/>
              <a:ext cx="172800" cy="72300"/>
            </a:xfrm>
            <a:prstGeom prst="straightConnector1">
              <a:avLst/>
            </a:prstGeom>
            <a:noFill/>
            <a:ln w="12100" cap="flat" cmpd="sng">
              <a:solidFill>
                <a:srgbClr val="000000"/>
              </a:solidFill>
              <a:prstDash val="solid"/>
              <a:round/>
              <a:headEnd type="none" w="med" len="med"/>
              <a:tailEnd type="none" w="med" len="med"/>
            </a:ln>
          </p:spPr>
        </p:cxnSp>
        <p:sp>
          <p:nvSpPr>
            <p:cNvPr id="1725" name="Google Shape;1725;g3921b0fd368_0_2"/>
            <p:cNvSpPr/>
            <p:nvPr/>
          </p:nvSpPr>
          <p:spPr>
            <a:xfrm rot="-6104196">
              <a:off x="2030580" y="2598796"/>
              <a:ext cx="442450" cy="277704"/>
            </a:xfrm>
            <a:prstGeom prst="cloudCallout">
              <a:avLst>
                <a:gd name="adj1" fmla="val -20833"/>
                <a:gd name="adj2" fmla="val 62500"/>
              </a:avLst>
            </a:prstGeom>
            <a:solidFill>
              <a:schemeClr val="lt2"/>
            </a:solidFill>
            <a:ln w="32275" cap="flat" cmpd="sng">
              <a:solidFill>
                <a:srgbClr val="808080"/>
              </a:solidFill>
              <a:prstDash val="solid"/>
              <a:round/>
              <a:headEnd type="none" w="sm" len="sm"/>
              <a:tailEnd type="none" w="sm" len="sm"/>
            </a:ln>
          </p:spPr>
          <p:txBody>
            <a:bodyPr spcFirstLastPara="1" wrap="square" lIns="116175" tIns="58075" rIns="116175" bIns="58075" anchor="ctr" anchorCtr="0">
              <a:noAutofit/>
            </a:bodyPr>
            <a:lstStyle/>
            <a:p>
              <a:pPr marL="0" marR="0" lvl="0" indent="0" algn="ctr" rtl="0">
                <a:spcBef>
                  <a:spcPts val="0"/>
                </a:spcBef>
                <a:spcAft>
                  <a:spcPts val="0"/>
                </a:spcAft>
                <a:buNone/>
              </a:pPr>
              <a:endParaRPr sz="2287">
                <a:solidFill>
                  <a:schemeClr val="lt1"/>
                </a:solidFill>
                <a:latin typeface="Arial"/>
                <a:ea typeface="Arial"/>
                <a:cs typeface="Arial"/>
                <a:sym typeface="Arial"/>
              </a:endParaRPr>
            </a:p>
          </p:txBody>
        </p:sp>
        <p:sp>
          <p:nvSpPr>
            <p:cNvPr id="1726" name="Google Shape;1726;g3921b0fd368_0_2"/>
            <p:cNvSpPr/>
            <p:nvPr/>
          </p:nvSpPr>
          <p:spPr>
            <a:xfrm rot="-6104196">
              <a:off x="5586148" y="2572567"/>
              <a:ext cx="442450" cy="277704"/>
            </a:xfrm>
            <a:prstGeom prst="cloudCallout">
              <a:avLst>
                <a:gd name="adj1" fmla="val -20833"/>
                <a:gd name="adj2" fmla="val 62500"/>
              </a:avLst>
            </a:prstGeom>
            <a:solidFill>
              <a:schemeClr val="lt2"/>
            </a:solidFill>
            <a:ln w="32275" cap="flat" cmpd="sng">
              <a:solidFill>
                <a:srgbClr val="808080"/>
              </a:solidFill>
              <a:prstDash val="solid"/>
              <a:round/>
              <a:headEnd type="none" w="sm" len="sm"/>
              <a:tailEnd type="none" w="sm" len="sm"/>
            </a:ln>
          </p:spPr>
          <p:txBody>
            <a:bodyPr spcFirstLastPara="1" wrap="square" lIns="116175" tIns="58075" rIns="116175" bIns="58075" anchor="ctr" anchorCtr="0">
              <a:noAutofit/>
            </a:bodyPr>
            <a:lstStyle/>
            <a:p>
              <a:pPr marL="0" marR="0" lvl="0" indent="0" algn="ctr" rtl="0">
                <a:spcBef>
                  <a:spcPts val="0"/>
                </a:spcBef>
                <a:spcAft>
                  <a:spcPts val="0"/>
                </a:spcAft>
                <a:buNone/>
              </a:pPr>
              <a:endParaRPr sz="2287">
                <a:solidFill>
                  <a:schemeClr val="lt1"/>
                </a:solidFill>
                <a:latin typeface="Arial"/>
                <a:ea typeface="Arial"/>
                <a:cs typeface="Arial"/>
                <a:sym typeface="Arial"/>
              </a:endParaRPr>
            </a:p>
          </p:txBody>
        </p:sp>
        <p:sp>
          <p:nvSpPr>
            <p:cNvPr id="1727" name="Google Shape;1727;g3921b0fd368_0_2"/>
            <p:cNvSpPr txBox="1"/>
            <p:nvPr/>
          </p:nvSpPr>
          <p:spPr>
            <a:xfrm>
              <a:off x="3127908" y="1685582"/>
              <a:ext cx="1774800" cy="469500"/>
            </a:xfrm>
            <a:prstGeom prst="rect">
              <a:avLst/>
            </a:prstGeom>
            <a:noFill/>
            <a:ln>
              <a:noFill/>
            </a:ln>
          </p:spPr>
          <p:txBody>
            <a:bodyPr spcFirstLastPara="1" wrap="square" lIns="116175" tIns="58075" rIns="116175" bIns="58075" anchor="t" anchorCtr="0">
              <a:spAutoFit/>
            </a:bodyPr>
            <a:lstStyle/>
            <a:p>
              <a:pPr marL="0" marR="0" lvl="0" indent="0" algn="ctr" rtl="0">
                <a:spcBef>
                  <a:spcPts val="0"/>
                </a:spcBef>
                <a:spcAft>
                  <a:spcPts val="0"/>
                </a:spcAft>
                <a:buClr>
                  <a:srgbClr val="FF0000"/>
                </a:buClr>
                <a:buSzPts val="2288"/>
                <a:buFont typeface="Arial"/>
                <a:buNone/>
              </a:pPr>
              <a:r>
                <a:rPr lang="en-US" sz="2287" b="1">
                  <a:solidFill>
                    <a:srgbClr val="FF0000"/>
                  </a:solidFill>
                  <a:latin typeface="Times New Roman"/>
                  <a:ea typeface="Times New Roman"/>
                  <a:cs typeface="Times New Roman"/>
                  <a:sym typeface="Times New Roman"/>
                </a:rPr>
                <a:t>KCl</a:t>
              </a:r>
              <a:r>
                <a:rPr lang="en-US" sz="2287" b="1" baseline="-25000">
                  <a:solidFill>
                    <a:srgbClr val="FF0000"/>
                  </a:solidFill>
                  <a:latin typeface="Times New Roman"/>
                  <a:ea typeface="Times New Roman"/>
                  <a:cs typeface="Times New Roman"/>
                  <a:sym typeface="Times New Roman"/>
                </a:rPr>
                <a:t>(AQ</a:t>
              </a:r>
              <a:r>
                <a:rPr lang="en-US" sz="2287" baseline="-25000">
                  <a:solidFill>
                    <a:srgbClr val="FF0000"/>
                  </a:solidFill>
                  <a:latin typeface="Times New Roman"/>
                  <a:ea typeface="Times New Roman"/>
                  <a:cs typeface="Times New Roman"/>
                  <a:sym typeface="Times New Roman"/>
                </a:rPr>
                <a:t>)</a:t>
              </a:r>
              <a:endParaRPr sz="1779"/>
            </a:p>
          </p:txBody>
        </p:sp>
        <p:cxnSp>
          <p:nvCxnSpPr>
            <p:cNvPr id="1728" name="Google Shape;1728;g3921b0fd368_0_2"/>
            <p:cNvCxnSpPr>
              <a:stCxn id="1720" idx="2"/>
            </p:cNvCxnSpPr>
            <p:nvPr/>
          </p:nvCxnSpPr>
          <p:spPr>
            <a:xfrm>
              <a:off x="1364055" y="4286929"/>
              <a:ext cx="474000" cy="305100"/>
            </a:xfrm>
            <a:prstGeom prst="straightConnector1">
              <a:avLst/>
            </a:prstGeom>
            <a:noFill/>
            <a:ln w="32275" cap="flat" cmpd="sng">
              <a:solidFill>
                <a:schemeClr val="dk1"/>
              </a:solidFill>
              <a:prstDash val="solid"/>
              <a:round/>
              <a:headEnd type="none" w="sm" len="sm"/>
              <a:tailEnd type="stealth" w="med" len="med"/>
            </a:ln>
            <a:effectLst>
              <a:outerShdw blurRad="50834" dist="25417" dir="5400000" rotWithShape="0">
                <a:srgbClr val="000000">
                  <a:alpha val="37650"/>
                </a:srgbClr>
              </a:outerShdw>
            </a:effectLst>
          </p:spPr>
        </p:cxnSp>
        <p:cxnSp>
          <p:nvCxnSpPr>
            <p:cNvPr id="1729" name="Google Shape;1729;g3921b0fd368_0_2"/>
            <p:cNvCxnSpPr/>
            <p:nvPr/>
          </p:nvCxnSpPr>
          <p:spPr>
            <a:xfrm rot="10800000" flipH="1">
              <a:off x="6332419" y="4076828"/>
              <a:ext cx="396000" cy="400200"/>
            </a:xfrm>
            <a:prstGeom prst="straightConnector1">
              <a:avLst/>
            </a:prstGeom>
            <a:noFill/>
            <a:ln w="32275" cap="flat" cmpd="sng">
              <a:solidFill>
                <a:schemeClr val="dk1"/>
              </a:solidFill>
              <a:prstDash val="solid"/>
              <a:round/>
              <a:headEnd type="none" w="sm" len="sm"/>
              <a:tailEnd type="stealth" w="med" len="med"/>
            </a:ln>
            <a:effectLst>
              <a:outerShdw blurRad="50834" dist="25417" dir="5400000" rotWithShape="0">
                <a:srgbClr val="000000">
                  <a:alpha val="37650"/>
                </a:srgbClr>
              </a:outerShdw>
            </a:effectLst>
          </p:spPr>
        </p:cxnSp>
        <p:sp>
          <p:nvSpPr>
            <p:cNvPr id="1730" name="Google Shape;1730;g3921b0fd368_0_2"/>
            <p:cNvSpPr txBox="1"/>
            <p:nvPr/>
          </p:nvSpPr>
          <p:spPr>
            <a:xfrm>
              <a:off x="571500" y="5159262"/>
              <a:ext cx="1921800" cy="1173600"/>
            </a:xfrm>
            <a:prstGeom prst="rect">
              <a:avLst/>
            </a:prstGeom>
            <a:noFill/>
            <a:ln>
              <a:noFill/>
            </a:ln>
          </p:spPr>
          <p:txBody>
            <a:bodyPr spcFirstLastPara="1" wrap="square" lIns="116175" tIns="58075" rIns="116175" bIns="58075" anchor="t" anchorCtr="0">
              <a:spAutoFit/>
            </a:bodyPr>
            <a:lstStyle/>
            <a:p>
              <a:pPr marL="0" marR="0" lvl="0" indent="0" algn="l" rtl="0">
                <a:spcBef>
                  <a:spcPts val="0"/>
                </a:spcBef>
                <a:spcAft>
                  <a:spcPts val="0"/>
                </a:spcAft>
                <a:buClr>
                  <a:srgbClr val="FF0000"/>
                </a:buClr>
                <a:buSzPts val="4575"/>
                <a:buFont typeface="Arial"/>
                <a:buNone/>
              </a:pPr>
              <a:r>
                <a:rPr lang="en-US" sz="4575">
                  <a:solidFill>
                    <a:srgbClr val="FF0000"/>
                  </a:solidFill>
                  <a:latin typeface="Times New Roman"/>
                  <a:ea typeface="Times New Roman"/>
                  <a:cs typeface="Times New Roman"/>
                  <a:sym typeface="Times New Roman"/>
                </a:rPr>
                <a:t>OX</a:t>
              </a:r>
              <a:r>
                <a:rPr lang="en-US" sz="2287">
                  <a:solidFill>
                    <a:srgbClr val="000000"/>
                  </a:solidFill>
                  <a:latin typeface="Calibri"/>
                  <a:ea typeface="Calibri"/>
                  <a:cs typeface="Calibri"/>
                  <a:sym typeface="Calibri"/>
                </a:rPr>
                <a:t>      </a:t>
              </a:r>
              <a:r>
                <a:rPr lang="en-US" sz="2287">
                  <a:solidFill>
                    <a:schemeClr val="lt1"/>
                  </a:solidFill>
                  <a:latin typeface="Calibri"/>
                  <a:ea typeface="Calibri"/>
                  <a:cs typeface="Calibri"/>
                  <a:sym typeface="Calibri"/>
                </a:rPr>
                <a:t>ZnSO</a:t>
              </a:r>
              <a:r>
                <a:rPr lang="en-US" sz="2287" baseline="-25000">
                  <a:solidFill>
                    <a:schemeClr val="lt1"/>
                  </a:solidFill>
                  <a:latin typeface="Calibri"/>
                  <a:ea typeface="Calibri"/>
                  <a:cs typeface="Calibri"/>
                  <a:sym typeface="Calibri"/>
                </a:rPr>
                <a:t>4(AQ)</a:t>
              </a:r>
              <a:endParaRPr sz="1779"/>
            </a:p>
          </p:txBody>
        </p:sp>
        <p:sp>
          <p:nvSpPr>
            <p:cNvPr id="1731" name="Google Shape;1731;g3921b0fd368_0_2"/>
            <p:cNvSpPr txBox="1"/>
            <p:nvPr/>
          </p:nvSpPr>
          <p:spPr>
            <a:xfrm>
              <a:off x="5771635" y="5195650"/>
              <a:ext cx="2345700" cy="1212600"/>
            </a:xfrm>
            <a:prstGeom prst="rect">
              <a:avLst/>
            </a:prstGeom>
            <a:noFill/>
            <a:ln>
              <a:noFill/>
            </a:ln>
          </p:spPr>
          <p:txBody>
            <a:bodyPr spcFirstLastPara="1" wrap="square" lIns="116175" tIns="58075" rIns="116175" bIns="58075" anchor="t" anchorCtr="0">
              <a:spAutoFit/>
            </a:bodyPr>
            <a:lstStyle/>
            <a:p>
              <a:pPr marL="0" marR="0" lvl="0" indent="0" algn="l" rtl="0">
                <a:spcBef>
                  <a:spcPts val="0"/>
                </a:spcBef>
                <a:spcAft>
                  <a:spcPts val="0"/>
                </a:spcAft>
                <a:buClr>
                  <a:schemeClr val="lt1"/>
                </a:buClr>
                <a:buSzPts val="2542"/>
                <a:buFont typeface="Arial"/>
                <a:buNone/>
              </a:pPr>
              <a:r>
                <a:rPr lang="en-US" sz="2541">
                  <a:solidFill>
                    <a:schemeClr val="lt1"/>
                  </a:solidFill>
                  <a:latin typeface="Times New Roman"/>
                  <a:ea typeface="Times New Roman"/>
                  <a:cs typeface="Times New Roman"/>
                  <a:sym typeface="Times New Roman"/>
                </a:rPr>
                <a:t>CuBr</a:t>
              </a:r>
              <a:r>
                <a:rPr lang="en-US" sz="2541" baseline="-25000">
                  <a:solidFill>
                    <a:schemeClr val="lt1"/>
                  </a:solidFill>
                  <a:latin typeface="Times New Roman"/>
                  <a:ea typeface="Times New Roman"/>
                  <a:cs typeface="Times New Roman"/>
                  <a:sym typeface="Times New Roman"/>
                </a:rPr>
                <a:t>2(AQ)     </a:t>
              </a:r>
              <a:r>
                <a:rPr lang="en-US" sz="4575">
                  <a:solidFill>
                    <a:srgbClr val="3333CC"/>
                  </a:solidFill>
                  <a:latin typeface="Times New Roman"/>
                  <a:ea typeface="Times New Roman"/>
                  <a:cs typeface="Times New Roman"/>
                  <a:sym typeface="Times New Roman"/>
                </a:rPr>
                <a:t>RE</a:t>
              </a:r>
              <a:r>
                <a:rPr lang="en-US" sz="4575" i="0" u="none" strike="noStrike" cap="none">
                  <a:solidFill>
                    <a:srgbClr val="3333CC"/>
                  </a:solidFill>
                  <a:latin typeface="Times New Roman"/>
                  <a:ea typeface="Times New Roman"/>
                  <a:cs typeface="Times New Roman"/>
                  <a:sym typeface="Times New Roman"/>
                </a:rPr>
                <a:t>D</a:t>
              </a:r>
              <a:r>
                <a:rPr lang="en-US" sz="2287" b="0" i="0" u="none" strike="noStrike" cap="none">
                  <a:solidFill>
                    <a:srgbClr val="3333CC"/>
                  </a:solidFill>
                  <a:latin typeface="Arial"/>
                  <a:ea typeface="Arial"/>
                  <a:cs typeface="Arial"/>
                  <a:sym typeface="Arial"/>
                </a:rPr>
                <a:t> </a:t>
              </a:r>
              <a:endParaRPr sz="2287" baseline="-25000">
                <a:solidFill>
                  <a:srgbClr val="3333CC"/>
                </a:solidFill>
                <a:latin typeface="Calibri"/>
                <a:ea typeface="Calibri"/>
                <a:cs typeface="Calibri"/>
                <a:sym typeface="Calibri"/>
              </a:endParaRPr>
            </a:p>
          </p:txBody>
        </p:sp>
        <p:sp>
          <p:nvSpPr>
            <p:cNvPr id="1732" name="Google Shape;1732;g3921b0fd368_0_2"/>
            <p:cNvSpPr txBox="1"/>
            <p:nvPr/>
          </p:nvSpPr>
          <p:spPr>
            <a:xfrm>
              <a:off x="1785193" y="4189636"/>
              <a:ext cx="907500" cy="469500"/>
            </a:xfrm>
            <a:prstGeom prst="rect">
              <a:avLst/>
            </a:prstGeom>
            <a:noFill/>
            <a:ln>
              <a:noFill/>
            </a:ln>
          </p:spPr>
          <p:txBody>
            <a:bodyPr spcFirstLastPara="1" wrap="square" lIns="116175" tIns="58075" rIns="116175" bIns="58075" anchor="t" anchorCtr="0">
              <a:spAutoFit/>
            </a:bodyPr>
            <a:lstStyle/>
            <a:p>
              <a:pPr marL="0" marR="0" lvl="0" indent="0" algn="l" rtl="0">
                <a:spcBef>
                  <a:spcPts val="0"/>
                </a:spcBef>
                <a:spcAft>
                  <a:spcPts val="0"/>
                </a:spcAft>
                <a:buNone/>
              </a:pPr>
              <a:r>
                <a:rPr lang="en-US" sz="2287">
                  <a:solidFill>
                    <a:schemeClr val="dk1"/>
                  </a:solidFill>
                  <a:latin typeface="Times New Roman"/>
                  <a:ea typeface="Times New Roman"/>
                  <a:cs typeface="Times New Roman"/>
                  <a:sym typeface="Times New Roman"/>
                </a:rPr>
                <a:t>Zn</a:t>
              </a:r>
              <a:r>
                <a:rPr lang="en-US" sz="2287" baseline="30000">
                  <a:solidFill>
                    <a:schemeClr val="dk1"/>
                  </a:solidFill>
                  <a:latin typeface="Times New Roman"/>
                  <a:ea typeface="Times New Roman"/>
                  <a:cs typeface="Times New Roman"/>
                  <a:sym typeface="Times New Roman"/>
                </a:rPr>
                <a:t>+2</a:t>
              </a:r>
              <a:r>
                <a:rPr lang="en-US" sz="2287">
                  <a:solidFill>
                    <a:schemeClr val="dk1"/>
                  </a:solidFill>
                  <a:latin typeface="Arial"/>
                  <a:ea typeface="Arial"/>
                  <a:cs typeface="Arial"/>
                  <a:sym typeface="Arial"/>
                </a:rPr>
                <a:t> </a:t>
              </a:r>
              <a:endParaRPr sz="2287" baseline="-25000">
                <a:solidFill>
                  <a:schemeClr val="dk1"/>
                </a:solidFill>
                <a:latin typeface="Arial"/>
                <a:ea typeface="Arial"/>
                <a:cs typeface="Arial"/>
                <a:sym typeface="Arial"/>
              </a:endParaRPr>
            </a:p>
          </p:txBody>
        </p:sp>
        <p:sp>
          <p:nvSpPr>
            <p:cNvPr id="1733" name="Google Shape;1733;g3921b0fd368_0_2"/>
            <p:cNvSpPr txBox="1"/>
            <p:nvPr/>
          </p:nvSpPr>
          <p:spPr>
            <a:xfrm>
              <a:off x="5745074" y="4216877"/>
              <a:ext cx="907500" cy="469500"/>
            </a:xfrm>
            <a:prstGeom prst="rect">
              <a:avLst/>
            </a:prstGeom>
            <a:noFill/>
            <a:ln>
              <a:noFill/>
            </a:ln>
          </p:spPr>
          <p:txBody>
            <a:bodyPr spcFirstLastPara="1" wrap="square" lIns="116175" tIns="58075" rIns="116175" bIns="58075" anchor="t" anchorCtr="0">
              <a:spAutoFit/>
            </a:bodyPr>
            <a:lstStyle/>
            <a:p>
              <a:pPr marL="0" marR="0" lvl="0" indent="0" algn="l" rtl="0">
                <a:spcBef>
                  <a:spcPts val="0"/>
                </a:spcBef>
                <a:spcAft>
                  <a:spcPts val="0"/>
                </a:spcAft>
                <a:buNone/>
              </a:pPr>
              <a:r>
                <a:rPr lang="en-US" sz="2287">
                  <a:solidFill>
                    <a:schemeClr val="dk1"/>
                  </a:solidFill>
                  <a:latin typeface="Times New Roman"/>
                  <a:ea typeface="Times New Roman"/>
                  <a:cs typeface="Times New Roman"/>
                  <a:sym typeface="Times New Roman"/>
                </a:rPr>
                <a:t>Cu</a:t>
              </a:r>
              <a:r>
                <a:rPr lang="en-US" sz="2287" baseline="30000">
                  <a:solidFill>
                    <a:schemeClr val="dk1"/>
                  </a:solidFill>
                  <a:latin typeface="Times New Roman"/>
                  <a:ea typeface="Times New Roman"/>
                  <a:cs typeface="Times New Roman"/>
                  <a:sym typeface="Times New Roman"/>
                </a:rPr>
                <a:t>+2</a:t>
              </a:r>
              <a:endParaRPr sz="2287" baseline="-25000">
                <a:solidFill>
                  <a:schemeClr val="dk1"/>
                </a:solidFill>
                <a:latin typeface="Times New Roman"/>
                <a:ea typeface="Times New Roman"/>
                <a:cs typeface="Times New Roman"/>
                <a:sym typeface="Times New Roman"/>
              </a:endParaRPr>
            </a:p>
          </p:txBody>
        </p:sp>
        <p:sp>
          <p:nvSpPr>
            <p:cNvPr id="1734" name="Google Shape;1734;g3921b0fd368_0_2"/>
            <p:cNvSpPr txBox="1"/>
            <p:nvPr/>
          </p:nvSpPr>
          <p:spPr>
            <a:xfrm>
              <a:off x="6592711" y="3716537"/>
              <a:ext cx="576000" cy="665100"/>
            </a:xfrm>
            <a:prstGeom prst="rect">
              <a:avLst/>
            </a:prstGeom>
            <a:noFill/>
            <a:ln>
              <a:noFill/>
            </a:ln>
          </p:spPr>
          <p:txBody>
            <a:bodyPr spcFirstLastPara="1" wrap="square" lIns="116175" tIns="58075" rIns="116175" bIns="58075" anchor="t" anchorCtr="0">
              <a:spAutoFit/>
            </a:bodyPr>
            <a:lstStyle/>
            <a:p>
              <a:pPr marL="0" marR="0" lvl="0" indent="0" algn="l" rtl="0">
                <a:spcBef>
                  <a:spcPts val="0"/>
                </a:spcBef>
                <a:spcAft>
                  <a:spcPts val="0"/>
                </a:spcAft>
                <a:buClr>
                  <a:srgbClr val="000000"/>
                </a:buClr>
                <a:buSzPts val="1779"/>
                <a:buFont typeface="Arial"/>
                <a:buNone/>
              </a:pPr>
              <a:r>
                <a:rPr lang="en-US" sz="1779">
                  <a:solidFill>
                    <a:srgbClr val="000000"/>
                  </a:solidFill>
                  <a:latin typeface="Calibri"/>
                  <a:ea typeface="Calibri"/>
                  <a:cs typeface="Calibri"/>
                  <a:sym typeface="Calibri"/>
                </a:rPr>
                <a:t> </a:t>
              </a:r>
              <a:r>
                <a:rPr lang="en-US" sz="1779">
                  <a:solidFill>
                    <a:srgbClr val="000000"/>
                  </a:solidFill>
                  <a:latin typeface="Times New Roman"/>
                  <a:ea typeface="Times New Roman"/>
                  <a:cs typeface="Times New Roman"/>
                  <a:sym typeface="Times New Roman"/>
                </a:rPr>
                <a:t>Cu</a:t>
              </a:r>
              <a:r>
                <a:rPr lang="en-US" sz="1779" baseline="30000">
                  <a:solidFill>
                    <a:srgbClr val="000000"/>
                  </a:solidFill>
                  <a:latin typeface="Times New Roman"/>
                  <a:ea typeface="Times New Roman"/>
                  <a:cs typeface="Times New Roman"/>
                  <a:sym typeface="Times New Roman"/>
                </a:rPr>
                <a:t>0</a:t>
              </a:r>
              <a:endParaRPr sz="1779"/>
            </a:p>
          </p:txBody>
        </p:sp>
        <p:sp>
          <p:nvSpPr>
            <p:cNvPr id="1735" name="Google Shape;1735;g3921b0fd368_0_2"/>
            <p:cNvSpPr txBox="1"/>
            <p:nvPr/>
          </p:nvSpPr>
          <p:spPr>
            <a:xfrm rot="2058804">
              <a:off x="1358484" y="3662619"/>
              <a:ext cx="267686" cy="845367"/>
            </a:xfrm>
            <a:prstGeom prst="rect">
              <a:avLst/>
            </a:prstGeom>
            <a:noFill/>
            <a:ln>
              <a:noFill/>
            </a:ln>
          </p:spPr>
          <p:txBody>
            <a:bodyPr spcFirstLastPara="1" wrap="square" lIns="116175" tIns="58075" rIns="116175" bIns="58075" anchor="t" anchorCtr="0">
              <a:spAutoFit/>
            </a:bodyPr>
            <a:lstStyle/>
            <a:p>
              <a:pPr marL="0" marR="0" lvl="0" indent="0" algn="l" rtl="0">
                <a:spcBef>
                  <a:spcPts val="0"/>
                </a:spcBef>
                <a:spcAft>
                  <a:spcPts val="0"/>
                </a:spcAft>
                <a:buNone/>
              </a:pPr>
              <a:r>
                <a:rPr lang="en-US" sz="2287">
                  <a:solidFill>
                    <a:srgbClr val="FF0000"/>
                  </a:solidFill>
                  <a:latin typeface="Arial"/>
                  <a:ea typeface="Arial"/>
                  <a:cs typeface="Arial"/>
                  <a:sym typeface="Arial"/>
                </a:rPr>
                <a:t>OX</a:t>
              </a:r>
              <a:endParaRPr sz="1779"/>
            </a:p>
          </p:txBody>
        </p:sp>
        <p:sp>
          <p:nvSpPr>
            <p:cNvPr id="1736" name="Google Shape;1736;g3921b0fd368_0_2"/>
            <p:cNvSpPr txBox="1"/>
            <p:nvPr/>
          </p:nvSpPr>
          <p:spPr>
            <a:xfrm rot="-2756603">
              <a:off x="6162235" y="3816745"/>
              <a:ext cx="760172" cy="855542"/>
            </a:xfrm>
            <a:prstGeom prst="rect">
              <a:avLst/>
            </a:prstGeom>
            <a:noFill/>
            <a:ln>
              <a:noFill/>
            </a:ln>
          </p:spPr>
          <p:txBody>
            <a:bodyPr spcFirstLastPara="1" wrap="square" lIns="116175" tIns="58075" rIns="116175" bIns="58075" anchor="t" anchorCtr="0">
              <a:spAutoFit/>
            </a:bodyPr>
            <a:lstStyle/>
            <a:p>
              <a:pPr marL="0" marR="0" lvl="0" indent="0" algn="l" rtl="0">
                <a:spcBef>
                  <a:spcPts val="0"/>
                </a:spcBef>
                <a:spcAft>
                  <a:spcPts val="0"/>
                </a:spcAft>
                <a:buNone/>
              </a:pPr>
              <a:r>
                <a:rPr lang="en-US" sz="2287">
                  <a:solidFill>
                    <a:srgbClr val="0033CC"/>
                  </a:solidFill>
                  <a:latin typeface="Arial"/>
                  <a:ea typeface="Arial"/>
                  <a:cs typeface="Arial"/>
                  <a:sym typeface="Arial"/>
                </a:rPr>
                <a:t>RED</a:t>
              </a:r>
              <a:endParaRPr sz="1779"/>
            </a:p>
          </p:txBody>
        </p:sp>
        <p:sp>
          <p:nvSpPr>
            <p:cNvPr id="1737" name="Google Shape;1737;g3921b0fd368_0_2"/>
            <p:cNvSpPr txBox="1"/>
            <p:nvPr/>
          </p:nvSpPr>
          <p:spPr>
            <a:xfrm>
              <a:off x="1175347" y="2802612"/>
              <a:ext cx="404400" cy="665100"/>
            </a:xfrm>
            <a:prstGeom prst="rect">
              <a:avLst/>
            </a:prstGeom>
            <a:noFill/>
            <a:ln>
              <a:noFill/>
            </a:ln>
          </p:spPr>
          <p:txBody>
            <a:bodyPr spcFirstLastPara="1" wrap="square" lIns="116175" tIns="58075" rIns="116175" bIns="58075" anchor="t" anchorCtr="0">
              <a:spAutoFit/>
            </a:bodyPr>
            <a:lstStyle/>
            <a:p>
              <a:pPr marL="0" marR="0" lvl="0" indent="0" algn="l" rtl="0">
                <a:spcBef>
                  <a:spcPts val="0"/>
                </a:spcBef>
                <a:spcAft>
                  <a:spcPts val="0"/>
                </a:spcAft>
                <a:buClr>
                  <a:srgbClr val="4F6128"/>
                </a:buClr>
                <a:buSzPts val="1779"/>
                <a:buFont typeface="Arial"/>
                <a:buNone/>
              </a:pPr>
              <a:r>
                <a:rPr lang="en-US" sz="1779">
                  <a:solidFill>
                    <a:srgbClr val="4F6128"/>
                  </a:solidFill>
                  <a:latin typeface="Times New Roman"/>
                  <a:ea typeface="Times New Roman"/>
                  <a:cs typeface="Times New Roman"/>
                  <a:sym typeface="Times New Roman"/>
                </a:rPr>
                <a:t>2e</a:t>
              </a:r>
              <a:r>
                <a:rPr lang="en-US" sz="1779" baseline="30000">
                  <a:solidFill>
                    <a:srgbClr val="4F6128"/>
                  </a:solidFill>
                  <a:latin typeface="Times New Roman"/>
                  <a:ea typeface="Times New Roman"/>
                  <a:cs typeface="Times New Roman"/>
                  <a:sym typeface="Times New Roman"/>
                </a:rPr>
                <a:t>-</a:t>
              </a:r>
              <a:endParaRPr sz="1779"/>
            </a:p>
          </p:txBody>
        </p:sp>
        <p:cxnSp>
          <p:nvCxnSpPr>
            <p:cNvPr id="1738" name="Google Shape;1738;g3921b0fd368_0_2"/>
            <p:cNvCxnSpPr/>
            <p:nvPr/>
          </p:nvCxnSpPr>
          <p:spPr>
            <a:xfrm rot="10800000">
              <a:off x="1323871" y="2007343"/>
              <a:ext cx="53700" cy="840300"/>
            </a:xfrm>
            <a:prstGeom prst="straightConnector1">
              <a:avLst/>
            </a:prstGeom>
            <a:noFill/>
            <a:ln w="36325" cap="flat" cmpd="sng">
              <a:solidFill>
                <a:srgbClr val="4F6128"/>
              </a:solidFill>
              <a:prstDash val="solid"/>
              <a:round/>
              <a:headEnd type="none" w="sm" len="sm"/>
              <a:tailEnd type="triangle" w="med" len="med"/>
            </a:ln>
          </p:spPr>
        </p:cxnSp>
        <p:cxnSp>
          <p:nvCxnSpPr>
            <p:cNvPr id="1739" name="Google Shape;1739;g3921b0fd368_0_2"/>
            <p:cNvCxnSpPr/>
            <p:nvPr/>
          </p:nvCxnSpPr>
          <p:spPr>
            <a:xfrm flipH="1">
              <a:off x="1219621" y="1405155"/>
              <a:ext cx="108000" cy="108900"/>
            </a:xfrm>
            <a:prstGeom prst="straightConnector1">
              <a:avLst/>
            </a:prstGeom>
            <a:noFill/>
            <a:ln w="48425" cap="flat" cmpd="sng">
              <a:solidFill>
                <a:srgbClr val="4F6128"/>
              </a:solidFill>
              <a:prstDash val="solid"/>
              <a:round/>
              <a:headEnd type="none" w="sm" len="sm"/>
              <a:tailEnd type="none" w="sm" len="sm"/>
            </a:ln>
          </p:spPr>
        </p:cxnSp>
        <p:cxnSp>
          <p:nvCxnSpPr>
            <p:cNvPr id="1740" name="Google Shape;1740;g3921b0fd368_0_2"/>
            <p:cNvCxnSpPr/>
            <p:nvPr/>
          </p:nvCxnSpPr>
          <p:spPr>
            <a:xfrm rot="10800000">
              <a:off x="1323580" y="1395665"/>
              <a:ext cx="108000" cy="106800"/>
            </a:xfrm>
            <a:prstGeom prst="straightConnector1">
              <a:avLst/>
            </a:prstGeom>
            <a:noFill/>
            <a:ln w="48425" cap="flat" cmpd="sng">
              <a:solidFill>
                <a:srgbClr val="4F6128"/>
              </a:solidFill>
              <a:prstDash val="solid"/>
              <a:round/>
              <a:headEnd type="none" w="sm" len="sm"/>
              <a:tailEnd type="none" w="sm" len="sm"/>
            </a:ln>
          </p:spPr>
        </p:cxnSp>
        <p:cxnSp>
          <p:nvCxnSpPr>
            <p:cNvPr id="1741" name="Google Shape;1741;g3921b0fd368_0_2"/>
            <p:cNvCxnSpPr/>
            <p:nvPr/>
          </p:nvCxnSpPr>
          <p:spPr>
            <a:xfrm flipH="1">
              <a:off x="1581177" y="1194693"/>
              <a:ext cx="108000" cy="108900"/>
            </a:xfrm>
            <a:prstGeom prst="straightConnector1">
              <a:avLst/>
            </a:prstGeom>
            <a:noFill/>
            <a:ln w="48425" cap="flat" cmpd="sng">
              <a:solidFill>
                <a:srgbClr val="4F6128"/>
              </a:solidFill>
              <a:prstDash val="solid"/>
              <a:round/>
              <a:headEnd type="none" w="sm" len="sm"/>
              <a:tailEnd type="none" w="sm" len="sm"/>
            </a:ln>
          </p:spPr>
        </p:cxnSp>
        <p:cxnSp>
          <p:nvCxnSpPr>
            <p:cNvPr id="1742" name="Google Shape;1742;g3921b0fd368_0_2"/>
            <p:cNvCxnSpPr/>
            <p:nvPr/>
          </p:nvCxnSpPr>
          <p:spPr>
            <a:xfrm rot="10800000">
              <a:off x="1581177" y="1089921"/>
              <a:ext cx="108000" cy="106800"/>
            </a:xfrm>
            <a:prstGeom prst="straightConnector1">
              <a:avLst/>
            </a:prstGeom>
            <a:noFill/>
            <a:ln w="48425" cap="flat" cmpd="sng">
              <a:solidFill>
                <a:srgbClr val="4F6128"/>
              </a:solidFill>
              <a:prstDash val="solid"/>
              <a:round/>
              <a:headEnd type="none" w="sm" len="sm"/>
              <a:tailEnd type="none" w="sm" len="sm"/>
            </a:ln>
          </p:spPr>
        </p:cxnSp>
        <p:cxnSp>
          <p:nvCxnSpPr>
            <p:cNvPr id="1743" name="Google Shape;1743;g3921b0fd368_0_2"/>
            <p:cNvCxnSpPr/>
            <p:nvPr/>
          </p:nvCxnSpPr>
          <p:spPr>
            <a:xfrm flipH="1">
              <a:off x="1762706" y="1199837"/>
              <a:ext cx="108000" cy="108900"/>
            </a:xfrm>
            <a:prstGeom prst="straightConnector1">
              <a:avLst/>
            </a:prstGeom>
            <a:noFill/>
            <a:ln w="48425" cap="flat" cmpd="sng">
              <a:solidFill>
                <a:srgbClr val="4F6128"/>
              </a:solidFill>
              <a:prstDash val="solid"/>
              <a:round/>
              <a:headEnd type="none" w="sm" len="sm"/>
              <a:tailEnd type="none" w="sm" len="sm"/>
            </a:ln>
          </p:spPr>
        </p:cxnSp>
        <p:cxnSp>
          <p:nvCxnSpPr>
            <p:cNvPr id="1744" name="Google Shape;1744;g3921b0fd368_0_2"/>
            <p:cNvCxnSpPr/>
            <p:nvPr/>
          </p:nvCxnSpPr>
          <p:spPr>
            <a:xfrm rot="10800000">
              <a:off x="1762706" y="1095065"/>
              <a:ext cx="108000" cy="106800"/>
            </a:xfrm>
            <a:prstGeom prst="straightConnector1">
              <a:avLst/>
            </a:prstGeom>
            <a:noFill/>
            <a:ln w="48425" cap="flat" cmpd="sng">
              <a:solidFill>
                <a:srgbClr val="4F6128"/>
              </a:solidFill>
              <a:prstDash val="solid"/>
              <a:round/>
              <a:headEnd type="none" w="sm" len="sm"/>
              <a:tailEnd type="none" w="sm" len="sm"/>
            </a:ln>
          </p:spPr>
        </p:cxnSp>
        <p:cxnSp>
          <p:nvCxnSpPr>
            <p:cNvPr id="1745" name="Google Shape;1745;g3921b0fd368_0_2"/>
            <p:cNvCxnSpPr/>
            <p:nvPr/>
          </p:nvCxnSpPr>
          <p:spPr>
            <a:xfrm flipH="1">
              <a:off x="2626843" y="1203763"/>
              <a:ext cx="108000" cy="108900"/>
            </a:xfrm>
            <a:prstGeom prst="straightConnector1">
              <a:avLst/>
            </a:prstGeom>
            <a:noFill/>
            <a:ln w="48425" cap="flat" cmpd="sng">
              <a:solidFill>
                <a:srgbClr val="4F6128"/>
              </a:solidFill>
              <a:prstDash val="solid"/>
              <a:round/>
              <a:headEnd type="none" w="sm" len="sm"/>
              <a:tailEnd type="none" w="sm" len="sm"/>
            </a:ln>
          </p:spPr>
        </p:cxnSp>
        <p:cxnSp>
          <p:nvCxnSpPr>
            <p:cNvPr id="1746" name="Google Shape;1746;g3921b0fd368_0_2"/>
            <p:cNvCxnSpPr/>
            <p:nvPr/>
          </p:nvCxnSpPr>
          <p:spPr>
            <a:xfrm rot="10800000">
              <a:off x="2626843" y="1098991"/>
              <a:ext cx="108000" cy="106800"/>
            </a:xfrm>
            <a:prstGeom prst="straightConnector1">
              <a:avLst/>
            </a:prstGeom>
            <a:noFill/>
            <a:ln w="48425" cap="flat" cmpd="sng">
              <a:solidFill>
                <a:srgbClr val="4F6128"/>
              </a:solidFill>
              <a:prstDash val="solid"/>
              <a:round/>
              <a:headEnd type="none" w="sm" len="sm"/>
              <a:tailEnd type="none" w="sm" len="sm"/>
            </a:ln>
          </p:spPr>
        </p:cxnSp>
        <p:cxnSp>
          <p:nvCxnSpPr>
            <p:cNvPr id="1747" name="Google Shape;1747;g3921b0fd368_0_2"/>
            <p:cNvCxnSpPr/>
            <p:nvPr/>
          </p:nvCxnSpPr>
          <p:spPr>
            <a:xfrm flipH="1">
              <a:off x="2808371" y="1208907"/>
              <a:ext cx="108000" cy="108900"/>
            </a:xfrm>
            <a:prstGeom prst="straightConnector1">
              <a:avLst/>
            </a:prstGeom>
            <a:noFill/>
            <a:ln w="48425" cap="flat" cmpd="sng">
              <a:solidFill>
                <a:srgbClr val="4F6128"/>
              </a:solidFill>
              <a:prstDash val="solid"/>
              <a:round/>
              <a:headEnd type="none" w="sm" len="sm"/>
              <a:tailEnd type="none" w="sm" len="sm"/>
            </a:ln>
          </p:spPr>
        </p:cxnSp>
        <p:cxnSp>
          <p:nvCxnSpPr>
            <p:cNvPr id="1748" name="Google Shape;1748;g3921b0fd368_0_2"/>
            <p:cNvCxnSpPr/>
            <p:nvPr/>
          </p:nvCxnSpPr>
          <p:spPr>
            <a:xfrm rot="10800000">
              <a:off x="2808371" y="1104135"/>
              <a:ext cx="108000" cy="106800"/>
            </a:xfrm>
            <a:prstGeom prst="straightConnector1">
              <a:avLst/>
            </a:prstGeom>
            <a:noFill/>
            <a:ln w="48425" cap="flat" cmpd="sng">
              <a:solidFill>
                <a:srgbClr val="4F6128"/>
              </a:solidFill>
              <a:prstDash val="solid"/>
              <a:round/>
              <a:headEnd type="none" w="sm" len="sm"/>
              <a:tailEnd type="none" w="sm" len="sm"/>
            </a:ln>
          </p:spPr>
        </p:cxnSp>
        <p:cxnSp>
          <p:nvCxnSpPr>
            <p:cNvPr id="1749" name="Google Shape;1749;g3921b0fd368_0_2"/>
            <p:cNvCxnSpPr/>
            <p:nvPr/>
          </p:nvCxnSpPr>
          <p:spPr>
            <a:xfrm flipH="1">
              <a:off x="4568154" y="1218193"/>
              <a:ext cx="108000" cy="108900"/>
            </a:xfrm>
            <a:prstGeom prst="straightConnector1">
              <a:avLst/>
            </a:prstGeom>
            <a:noFill/>
            <a:ln w="48425" cap="flat" cmpd="sng">
              <a:solidFill>
                <a:srgbClr val="4F6128"/>
              </a:solidFill>
              <a:prstDash val="solid"/>
              <a:round/>
              <a:headEnd type="none" w="sm" len="sm"/>
              <a:tailEnd type="none" w="sm" len="sm"/>
            </a:ln>
          </p:spPr>
        </p:cxnSp>
        <p:cxnSp>
          <p:nvCxnSpPr>
            <p:cNvPr id="1750" name="Google Shape;1750;g3921b0fd368_0_2"/>
            <p:cNvCxnSpPr/>
            <p:nvPr/>
          </p:nvCxnSpPr>
          <p:spPr>
            <a:xfrm rot="10800000">
              <a:off x="4568154" y="1113422"/>
              <a:ext cx="108000" cy="106800"/>
            </a:xfrm>
            <a:prstGeom prst="straightConnector1">
              <a:avLst/>
            </a:prstGeom>
            <a:noFill/>
            <a:ln w="48425" cap="flat" cmpd="sng">
              <a:solidFill>
                <a:srgbClr val="4F6128"/>
              </a:solidFill>
              <a:prstDash val="solid"/>
              <a:round/>
              <a:headEnd type="none" w="sm" len="sm"/>
              <a:tailEnd type="none" w="sm" len="sm"/>
            </a:ln>
          </p:spPr>
        </p:cxnSp>
        <p:cxnSp>
          <p:nvCxnSpPr>
            <p:cNvPr id="1751" name="Google Shape;1751;g3921b0fd368_0_2"/>
            <p:cNvCxnSpPr/>
            <p:nvPr/>
          </p:nvCxnSpPr>
          <p:spPr>
            <a:xfrm flipH="1">
              <a:off x="4749683" y="1223338"/>
              <a:ext cx="108000" cy="108900"/>
            </a:xfrm>
            <a:prstGeom prst="straightConnector1">
              <a:avLst/>
            </a:prstGeom>
            <a:noFill/>
            <a:ln w="48425" cap="flat" cmpd="sng">
              <a:solidFill>
                <a:srgbClr val="4F6128"/>
              </a:solidFill>
              <a:prstDash val="solid"/>
              <a:round/>
              <a:headEnd type="none" w="sm" len="sm"/>
              <a:tailEnd type="none" w="sm" len="sm"/>
            </a:ln>
          </p:spPr>
        </p:cxnSp>
        <p:cxnSp>
          <p:nvCxnSpPr>
            <p:cNvPr id="1752" name="Google Shape;1752;g3921b0fd368_0_2"/>
            <p:cNvCxnSpPr/>
            <p:nvPr/>
          </p:nvCxnSpPr>
          <p:spPr>
            <a:xfrm rot="10800000">
              <a:off x="4749683" y="1118566"/>
              <a:ext cx="108000" cy="106800"/>
            </a:xfrm>
            <a:prstGeom prst="straightConnector1">
              <a:avLst/>
            </a:prstGeom>
            <a:noFill/>
            <a:ln w="48425" cap="flat" cmpd="sng">
              <a:solidFill>
                <a:srgbClr val="4F6128"/>
              </a:solidFill>
              <a:prstDash val="solid"/>
              <a:round/>
              <a:headEnd type="none" w="sm" len="sm"/>
              <a:tailEnd type="none" w="sm" len="sm"/>
            </a:ln>
          </p:spPr>
        </p:cxnSp>
        <p:cxnSp>
          <p:nvCxnSpPr>
            <p:cNvPr id="1753" name="Google Shape;1753;g3921b0fd368_0_2"/>
            <p:cNvCxnSpPr/>
            <p:nvPr/>
          </p:nvCxnSpPr>
          <p:spPr>
            <a:xfrm flipH="1">
              <a:off x="6204918" y="1189548"/>
              <a:ext cx="108000" cy="108900"/>
            </a:xfrm>
            <a:prstGeom prst="straightConnector1">
              <a:avLst/>
            </a:prstGeom>
            <a:noFill/>
            <a:ln w="48425" cap="flat" cmpd="sng">
              <a:solidFill>
                <a:srgbClr val="4F6128"/>
              </a:solidFill>
              <a:prstDash val="solid"/>
              <a:round/>
              <a:headEnd type="none" w="sm" len="sm"/>
              <a:tailEnd type="none" w="sm" len="sm"/>
            </a:ln>
          </p:spPr>
        </p:cxnSp>
        <p:cxnSp>
          <p:nvCxnSpPr>
            <p:cNvPr id="1754" name="Google Shape;1754;g3921b0fd368_0_2"/>
            <p:cNvCxnSpPr/>
            <p:nvPr/>
          </p:nvCxnSpPr>
          <p:spPr>
            <a:xfrm rot="10800000">
              <a:off x="6204918" y="1084777"/>
              <a:ext cx="108000" cy="106800"/>
            </a:xfrm>
            <a:prstGeom prst="straightConnector1">
              <a:avLst/>
            </a:prstGeom>
            <a:noFill/>
            <a:ln w="48425" cap="flat" cmpd="sng">
              <a:solidFill>
                <a:srgbClr val="4F6128"/>
              </a:solidFill>
              <a:prstDash val="solid"/>
              <a:round/>
              <a:headEnd type="none" w="sm" len="sm"/>
              <a:tailEnd type="none" w="sm" len="sm"/>
            </a:ln>
          </p:spPr>
        </p:cxnSp>
        <p:cxnSp>
          <p:nvCxnSpPr>
            <p:cNvPr id="1755" name="Google Shape;1755;g3921b0fd368_0_2"/>
            <p:cNvCxnSpPr/>
            <p:nvPr/>
          </p:nvCxnSpPr>
          <p:spPr>
            <a:xfrm flipH="1">
              <a:off x="6386447" y="1194693"/>
              <a:ext cx="108000" cy="108900"/>
            </a:xfrm>
            <a:prstGeom prst="straightConnector1">
              <a:avLst/>
            </a:prstGeom>
            <a:noFill/>
            <a:ln w="48425" cap="flat" cmpd="sng">
              <a:solidFill>
                <a:srgbClr val="4F6128"/>
              </a:solidFill>
              <a:prstDash val="solid"/>
              <a:round/>
              <a:headEnd type="none" w="sm" len="sm"/>
              <a:tailEnd type="none" w="sm" len="sm"/>
            </a:ln>
          </p:spPr>
        </p:cxnSp>
        <p:cxnSp>
          <p:nvCxnSpPr>
            <p:cNvPr id="1756" name="Google Shape;1756;g3921b0fd368_0_2"/>
            <p:cNvCxnSpPr/>
            <p:nvPr/>
          </p:nvCxnSpPr>
          <p:spPr>
            <a:xfrm rot="10800000">
              <a:off x="6386447" y="1089921"/>
              <a:ext cx="108000" cy="106800"/>
            </a:xfrm>
            <a:prstGeom prst="straightConnector1">
              <a:avLst/>
            </a:prstGeom>
            <a:noFill/>
            <a:ln w="48425" cap="flat" cmpd="sng">
              <a:solidFill>
                <a:srgbClr val="4F6128"/>
              </a:solidFill>
              <a:prstDash val="solid"/>
              <a:round/>
              <a:headEnd type="none" w="sm" len="sm"/>
              <a:tailEnd type="none" w="sm" len="sm"/>
            </a:ln>
          </p:spPr>
        </p:cxnSp>
        <p:cxnSp>
          <p:nvCxnSpPr>
            <p:cNvPr id="1757" name="Google Shape;1757;g3921b0fd368_0_2"/>
            <p:cNvCxnSpPr/>
            <p:nvPr/>
          </p:nvCxnSpPr>
          <p:spPr>
            <a:xfrm flipH="1">
              <a:off x="4244102" y="667771"/>
              <a:ext cx="94500" cy="323400"/>
            </a:xfrm>
            <a:prstGeom prst="straightConnector1">
              <a:avLst/>
            </a:prstGeom>
            <a:noFill/>
            <a:ln w="48425" cap="flat" cmpd="sng">
              <a:solidFill>
                <a:srgbClr val="4F6128"/>
              </a:solidFill>
              <a:prstDash val="solid"/>
              <a:round/>
              <a:headEnd type="none" w="sm" len="sm"/>
              <a:tailEnd type="none" w="sm" len="sm"/>
            </a:ln>
          </p:spPr>
        </p:cxnSp>
        <p:cxnSp>
          <p:nvCxnSpPr>
            <p:cNvPr id="1758" name="Google Shape;1758;g3921b0fd368_0_2"/>
            <p:cNvCxnSpPr/>
            <p:nvPr/>
          </p:nvCxnSpPr>
          <p:spPr>
            <a:xfrm rot="10800000">
              <a:off x="3703730" y="680959"/>
              <a:ext cx="189300" cy="331800"/>
            </a:xfrm>
            <a:prstGeom prst="straightConnector1">
              <a:avLst/>
            </a:prstGeom>
            <a:noFill/>
            <a:ln w="48425" cap="flat" cmpd="sng">
              <a:solidFill>
                <a:srgbClr val="4F6128"/>
              </a:solidFill>
              <a:prstDash val="solid"/>
              <a:round/>
              <a:headEnd type="none" w="sm" len="sm"/>
              <a:tailEnd type="none" w="sm" len="sm"/>
            </a:ln>
          </p:spPr>
        </p:cxnSp>
        <p:cxnSp>
          <p:nvCxnSpPr>
            <p:cNvPr id="1759" name="Google Shape;1759;g3921b0fd368_0_2"/>
            <p:cNvCxnSpPr/>
            <p:nvPr/>
          </p:nvCxnSpPr>
          <p:spPr>
            <a:xfrm flipH="1">
              <a:off x="4082073" y="569925"/>
              <a:ext cx="81000" cy="362700"/>
            </a:xfrm>
            <a:prstGeom prst="straightConnector1">
              <a:avLst/>
            </a:prstGeom>
            <a:noFill/>
            <a:ln w="48425" cap="flat" cmpd="sng">
              <a:solidFill>
                <a:srgbClr val="4F6128"/>
              </a:solidFill>
              <a:prstDash val="solid"/>
              <a:round/>
              <a:headEnd type="none" w="sm" len="sm"/>
              <a:tailEnd type="none" w="sm" len="sm"/>
            </a:ln>
          </p:spPr>
        </p:cxnSp>
        <p:cxnSp>
          <p:nvCxnSpPr>
            <p:cNvPr id="1760" name="Google Shape;1760;g3921b0fd368_0_2"/>
            <p:cNvCxnSpPr/>
            <p:nvPr/>
          </p:nvCxnSpPr>
          <p:spPr>
            <a:xfrm rot="10800000">
              <a:off x="3893047" y="613810"/>
              <a:ext cx="108000" cy="354900"/>
            </a:xfrm>
            <a:prstGeom prst="straightConnector1">
              <a:avLst/>
            </a:prstGeom>
            <a:noFill/>
            <a:ln w="48425" cap="flat" cmpd="sng">
              <a:solidFill>
                <a:srgbClr val="4F6128"/>
              </a:solidFill>
              <a:prstDash val="solid"/>
              <a:round/>
              <a:headEnd type="none" w="sm" len="sm"/>
              <a:tailEnd type="none" w="sm" len="sm"/>
            </a:ln>
          </p:spPr>
        </p:cxnSp>
        <p:cxnSp>
          <p:nvCxnSpPr>
            <p:cNvPr id="1761" name="Google Shape;1761;g3921b0fd368_0_2"/>
            <p:cNvCxnSpPr/>
            <p:nvPr/>
          </p:nvCxnSpPr>
          <p:spPr>
            <a:xfrm flipH="1">
              <a:off x="6832016" y="1378705"/>
              <a:ext cx="108000" cy="108900"/>
            </a:xfrm>
            <a:prstGeom prst="straightConnector1">
              <a:avLst/>
            </a:prstGeom>
            <a:noFill/>
            <a:ln w="48425" cap="flat" cmpd="sng">
              <a:solidFill>
                <a:srgbClr val="4F6128"/>
              </a:solidFill>
              <a:prstDash val="solid"/>
              <a:round/>
              <a:headEnd type="none" w="sm" len="sm"/>
              <a:tailEnd type="none" w="sm" len="sm"/>
            </a:ln>
          </p:spPr>
        </p:cxnSp>
        <p:cxnSp>
          <p:nvCxnSpPr>
            <p:cNvPr id="1762" name="Google Shape;1762;g3921b0fd368_0_2"/>
            <p:cNvCxnSpPr/>
            <p:nvPr/>
          </p:nvCxnSpPr>
          <p:spPr>
            <a:xfrm rot="10800000">
              <a:off x="6723998" y="1370198"/>
              <a:ext cx="108000" cy="106800"/>
            </a:xfrm>
            <a:prstGeom prst="straightConnector1">
              <a:avLst/>
            </a:prstGeom>
            <a:noFill/>
            <a:ln w="48425" cap="flat" cmpd="sng">
              <a:solidFill>
                <a:srgbClr val="4F6128"/>
              </a:solidFill>
              <a:prstDash val="solid"/>
              <a:round/>
              <a:headEnd type="none" w="sm" len="sm"/>
              <a:tailEnd type="none" w="sm" len="sm"/>
            </a:ln>
          </p:spPr>
        </p:cxnSp>
        <p:sp>
          <p:nvSpPr>
            <p:cNvPr id="1763" name="Google Shape;1763;g3921b0fd368_0_2"/>
            <p:cNvSpPr txBox="1"/>
            <p:nvPr/>
          </p:nvSpPr>
          <p:spPr>
            <a:xfrm>
              <a:off x="6678878" y="3289497"/>
              <a:ext cx="404400" cy="665100"/>
            </a:xfrm>
            <a:prstGeom prst="rect">
              <a:avLst/>
            </a:prstGeom>
            <a:noFill/>
            <a:ln>
              <a:noFill/>
            </a:ln>
          </p:spPr>
          <p:txBody>
            <a:bodyPr spcFirstLastPara="1" wrap="square" lIns="116175" tIns="58075" rIns="116175" bIns="58075" anchor="t" anchorCtr="0">
              <a:spAutoFit/>
            </a:bodyPr>
            <a:lstStyle/>
            <a:p>
              <a:pPr marL="0" marR="0" lvl="0" indent="0" algn="l" rtl="0">
                <a:spcBef>
                  <a:spcPts val="0"/>
                </a:spcBef>
                <a:spcAft>
                  <a:spcPts val="0"/>
                </a:spcAft>
                <a:buClr>
                  <a:srgbClr val="4F6128"/>
                </a:buClr>
                <a:buSzPts val="1779"/>
                <a:buFont typeface="Arial"/>
                <a:buNone/>
              </a:pPr>
              <a:r>
                <a:rPr lang="en-US" sz="1779">
                  <a:solidFill>
                    <a:srgbClr val="4F6128"/>
                  </a:solidFill>
                  <a:latin typeface="Times New Roman"/>
                  <a:ea typeface="Times New Roman"/>
                  <a:cs typeface="Times New Roman"/>
                  <a:sym typeface="Times New Roman"/>
                </a:rPr>
                <a:t>2e</a:t>
              </a:r>
              <a:r>
                <a:rPr lang="en-US" sz="1779" baseline="30000">
                  <a:solidFill>
                    <a:srgbClr val="4F6128"/>
                  </a:solidFill>
                  <a:latin typeface="Times New Roman"/>
                  <a:ea typeface="Times New Roman"/>
                  <a:cs typeface="Times New Roman"/>
                  <a:sym typeface="Times New Roman"/>
                </a:rPr>
                <a:t>-</a:t>
              </a:r>
              <a:endParaRPr sz="1779"/>
            </a:p>
          </p:txBody>
        </p:sp>
        <p:cxnSp>
          <p:nvCxnSpPr>
            <p:cNvPr id="1764" name="Google Shape;1764;g3921b0fd368_0_2"/>
            <p:cNvCxnSpPr/>
            <p:nvPr/>
          </p:nvCxnSpPr>
          <p:spPr>
            <a:xfrm>
              <a:off x="6849627" y="2327816"/>
              <a:ext cx="17400" cy="938400"/>
            </a:xfrm>
            <a:prstGeom prst="straightConnector1">
              <a:avLst/>
            </a:prstGeom>
            <a:noFill/>
            <a:ln w="36325" cap="flat" cmpd="sng">
              <a:solidFill>
                <a:srgbClr val="4F6128"/>
              </a:solidFill>
              <a:prstDash val="solid"/>
              <a:round/>
              <a:headEnd type="none" w="sm" len="sm"/>
              <a:tailEnd type="triangle" w="med" len="med"/>
            </a:ln>
          </p:spPr>
        </p:cxn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768"/>
        <p:cNvGrpSpPr/>
        <p:nvPr/>
      </p:nvGrpSpPr>
      <p:grpSpPr>
        <a:xfrm>
          <a:off x="0" y="0"/>
          <a:ext cx="0" cy="0"/>
          <a:chOff x="0" y="0"/>
          <a:chExt cx="0" cy="0"/>
        </a:xfrm>
      </p:grpSpPr>
      <p:cxnSp>
        <p:nvCxnSpPr>
          <p:cNvPr id="1769" name="Google Shape;1769;p36"/>
          <p:cNvCxnSpPr/>
          <p:nvPr/>
        </p:nvCxnSpPr>
        <p:spPr>
          <a:xfrm>
            <a:off x="1039813" y="2084388"/>
            <a:ext cx="26987" cy="2182812"/>
          </a:xfrm>
          <a:prstGeom prst="straightConnector1">
            <a:avLst/>
          </a:prstGeom>
          <a:noFill/>
          <a:ln w="9525" cap="flat" cmpd="sng">
            <a:solidFill>
              <a:srgbClr val="000000"/>
            </a:solidFill>
            <a:prstDash val="solid"/>
            <a:round/>
            <a:headEnd type="none" w="med" len="med"/>
            <a:tailEnd type="none" w="med" len="med"/>
          </a:ln>
        </p:spPr>
      </p:cxnSp>
      <p:cxnSp>
        <p:nvCxnSpPr>
          <p:cNvPr id="1770" name="Google Shape;1770;p36"/>
          <p:cNvCxnSpPr/>
          <p:nvPr/>
        </p:nvCxnSpPr>
        <p:spPr>
          <a:xfrm>
            <a:off x="2708275" y="2084388"/>
            <a:ext cx="34925" cy="2182812"/>
          </a:xfrm>
          <a:prstGeom prst="straightConnector1">
            <a:avLst/>
          </a:prstGeom>
          <a:noFill/>
          <a:ln w="9525" cap="flat" cmpd="sng">
            <a:solidFill>
              <a:srgbClr val="000000"/>
            </a:solidFill>
            <a:prstDash val="solid"/>
            <a:round/>
            <a:headEnd type="none" w="med" len="med"/>
            <a:tailEnd type="none" w="med" len="med"/>
          </a:ln>
        </p:spPr>
      </p:cxnSp>
      <p:cxnSp>
        <p:nvCxnSpPr>
          <p:cNvPr id="1771" name="Google Shape;1771;p36"/>
          <p:cNvCxnSpPr/>
          <p:nvPr/>
        </p:nvCxnSpPr>
        <p:spPr>
          <a:xfrm>
            <a:off x="5864225" y="2084388"/>
            <a:ext cx="3175" cy="2182812"/>
          </a:xfrm>
          <a:prstGeom prst="straightConnector1">
            <a:avLst/>
          </a:prstGeom>
          <a:noFill/>
          <a:ln w="9525" cap="flat" cmpd="sng">
            <a:solidFill>
              <a:srgbClr val="000000"/>
            </a:solidFill>
            <a:prstDash val="solid"/>
            <a:round/>
            <a:headEnd type="none" w="med" len="med"/>
            <a:tailEnd type="none" w="med" len="med"/>
          </a:ln>
        </p:spPr>
      </p:cxnSp>
      <p:cxnSp>
        <p:nvCxnSpPr>
          <p:cNvPr id="1772" name="Google Shape;1772;p36"/>
          <p:cNvCxnSpPr/>
          <p:nvPr/>
        </p:nvCxnSpPr>
        <p:spPr>
          <a:xfrm>
            <a:off x="7532688" y="2084388"/>
            <a:ext cx="11112" cy="2182812"/>
          </a:xfrm>
          <a:prstGeom prst="straightConnector1">
            <a:avLst/>
          </a:prstGeom>
          <a:noFill/>
          <a:ln w="9525" cap="flat" cmpd="sng">
            <a:solidFill>
              <a:srgbClr val="000000"/>
            </a:solidFill>
            <a:prstDash val="solid"/>
            <a:round/>
            <a:headEnd type="none" w="med" len="med"/>
            <a:tailEnd type="none" w="med" len="med"/>
          </a:ln>
        </p:spPr>
      </p:cxnSp>
      <p:cxnSp>
        <p:nvCxnSpPr>
          <p:cNvPr id="1773" name="Google Shape;1773;p36"/>
          <p:cNvCxnSpPr/>
          <p:nvPr/>
        </p:nvCxnSpPr>
        <p:spPr>
          <a:xfrm>
            <a:off x="1066800" y="4267200"/>
            <a:ext cx="1676400" cy="0"/>
          </a:xfrm>
          <a:prstGeom prst="straightConnector1">
            <a:avLst/>
          </a:prstGeom>
          <a:noFill/>
          <a:ln w="9525" cap="flat" cmpd="sng">
            <a:solidFill>
              <a:srgbClr val="000000"/>
            </a:solidFill>
            <a:prstDash val="solid"/>
            <a:round/>
            <a:headEnd type="none" w="med" len="med"/>
            <a:tailEnd type="none" w="med" len="med"/>
          </a:ln>
        </p:spPr>
      </p:cxnSp>
      <p:cxnSp>
        <p:nvCxnSpPr>
          <p:cNvPr id="1774" name="Google Shape;1774;p36"/>
          <p:cNvCxnSpPr/>
          <p:nvPr/>
        </p:nvCxnSpPr>
        <p:spPr>
          <a:xfrm>
            <a:off x="5867400" y="4267200"/>
            <a:ext cx="1668463" cy="0"/>
          </a:xfrm>
          <a:prstGeom prst="straightConnector1">
            <a:avLst/>
          </a:prstGeom>
          <a:noFill/>
          <a:ln w="9525" cap="flat" cmpd="sng">
            <a:solidFill>
              <a:srgbClr val="000000"/>
            </a:solidFill>
            <a:prstDash val="solid"/>
            <a:round/>
            <a:headEnd type="none" w="med" len="med"/>
            <a:tailEnd type="none" w="med" len="med"/>
          </a:ln>
        </p:spPr>
      </p:cxnSp>
      <p:sp>
        <p:nvSpPr>
          <p:cNvPr id="1775" name="Google Shape;1775;p36"/>
          <p:cNvSpPr/>
          <p:nvPr/>
        </p:nvSpPr>
        <p:spPr>
          <a:xfrm>
            <a:off x="1257300" y="1466850"/>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776" name="Google Shape;1776;p36"/>
          <p:cNvSpPr/>
          <p:nvPr/>
        </p:nvSpPr>
        <p:spPr>
          <a:xfrm>
            <a:off x="7086600" y="1466850"/>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777" name="Google Shape;1777;p36"/>
          <p:cNvSpPr/>
          <p:nvPr/>
        </p:nvSpPr>
        <p:spPr>
          <a:xfrm>
            <a:off x="21717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778" name="Google Shape;1778;p36"/>
          <p:cNvSpPr/>
          <p:nvPr/>
        </p:nvSpPr>
        <p:spPr>
          <a:xfrm>
            <a:off x="59436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1779" name="Google Shape;1779;p36"/>
          <p:cNvCxnSpPr/>
          <p:nvPr/>
        </p:nvCxnSpPr>
        <p:spPr>
          <a:xfrm rot="10800000">
            <a:off x="2171700" y="14668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1780" name="Google Shape;1780;p36"/>
          <p:cNvCxnSpPr/>
          <p:nvPr/>
        </p:nvCxnSpPr>
        <p:spPr>
          <a:xfrm rot="10800000">
            <a:off x="6286500" y="14668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1781" name="Google Shape;1781;p36"/>
          <p:cNvCxnSpPr/>
          <p:nvPr/>
        </p:nvCxnSpPr>
        <p:spPr>
          <a:xfrm rot="10800000">
            <a:off x="5943600" y="17986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1782" name="Google Shape;1782;p36"/>
          <p:cNvCxnSpPr/>
          <p:nvPr/>
        </p:nvCxnSpPr>
        <p:spPr>
          <a:xfrm rot="10800000">
            <a:off x="2171700" y="1466850"/>
            <a:ext cx="4114800" cy="0"/>
          </a:xfrm>
          <a:prstGeom prst="straightConnector1">
            <a:avLst/>
          </a:prstGeom>
          <a:noFill/>
          <a:ln w="9525" cap="flat" cmpd="sng">
            <a:solidFill>
              <a:srgbClr val="000000"/>
            </a:solidFill>
            <a:prstDash val="solid"/>
            <a:round/>
            <a:headEnd type="none" w="med" len="med"/>
            <a:tailEnd type="none" w="med" len="med"/>
          </a:ln>
        </p:spPr>
      </p:cxnSp>
      <p:cxnSp>
        <p:nvCxnSpPr>
          <p:cNvPr id="1783" name="Google Shape;1783;p36"/>
          <p:cNvCxnSpPr/>
          <p:nvPr/>
        </p:nvCxnSpPr>
        <p:spPr>
          <a:xfrm rot="10800000">
            <a:off x="2525713" y="17986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1784" name="Google Shape;1784;p36"/>
          <p:cNvCxnSpPr/>
          <p:nvPr/>
        </p:nvCxnSpPr>
        <p:spPr>
          <a:xfrm>
            <a:off x="2525713" y="1798638"/>
            <a:ext cx="3417887" cy="0"/>
          </a:xfrm>
          <a:prstGeom prst="straightConnector1">
            <a:avLst/>
          </a:prstGeom>
          <a:noFill/>
          <a:ln w="9525" cap="flat" cmpd="sng">
            <a:solidFill>
              <a:srgbClr val="000000"/>
            </a:solidFill>
            <a:prstDash val="solid"/>
            <a:round/>
            <a:headEnd type="none" w="med" len="med"/>
            <a:tailEnd type="none" w="med" len="med"/>
          </a:ln>
        </p:spPr>
      </p:cxnSp>
      <p:cxnSp>
        <p:nvCxnSpPr>
          <p:cNvPr id="1785" name="Google Shape;1785;p36"/>
          <p:cNvCxnSpPr/>
          <p:nvPr/>
        </p:nvCxnSpPr>
        <p:spPr>
          <a:xfrm>
            <a:off x="5864225" y="2198688"/>
            <a:ext cx="79375" cy="0"/>
          </a:xfrm>
          <a:prstGeom prst="straightConnector1">
            <a:avLst/>
          </a:prstGeom>
          <a:noFill/>
          <a:ln w="9525" cap="flat" cmpd="sng">
            <a:solidFill>
              <a:srgbClr val="000000"/>
            </a:solidFill>
            <a:prstDash val="solid"/>
            <a:round/>
            <a:headEnd type="none" w="med" len="med"/>
            <a:tailEnd type="none" w="med" len="med"/>
          </a:ln>
        </p:spPr>
      </p:cxnSp>
      <p:cxnSp>
        <p:nvCxnSpPr>
          <p:cNvPr id="1786" name="Google Shape;1786;p36"/>
          <p:cNvCxnSpPr/>
          <p:nvPr/>
        </p:nvCxnSpPr>
        <p:spPr>
          <a:xfrm>
            <a:off x="6286500" y="2141538"/>
            <a:ext cx="457200" cy="57150"/>
          </a:xfrm>
          <a:prstGeom prst="straightConnector1">
            <a:avLst/>
          </a:prstGeom>
          <a:noFill/>
          <a:ln w="9525" cap="flat" cmpd="sng">
            <a:solidFill>
              <a:srgbClr val="000000"/>
            </a:solidFill>
            <a:prstDash val="solid"/>
            <a:round/>
            <a:headEnd type="none" w="med" len="med"/>
            <a:tailEnd type="none" w="med" len="med"/>
          </a:ln>
        </p:spPr>
      </p:cxnSp>
      <p:cxnSp>
        <p:nvCxnSpPr>
          <p:cNvPr id="1787" name="Google Shape;1787;p36"/>
          <p:cNvCxnSpPr/>
          <p:nvPr/>
        </p:nvCxnSpPr>
        <p:spPr>
          <a:xfrm rot="10800000" flipH="1">
            <a:off x="6743700" y="2141538"/>
            <a:ext cx="342900" cy="57150"/>
          </a:xfrm>
          <a:prstGeom prst="straightConnector1">
            <a:avLst/>
          </a:prstGeom>
          <a:noFill/>
          <a:ln w="9525" cap="flat" cmpd="sng">
            <a:solidFill>
              <a:srgbClr val="000000"/>
            </a:solidFill>
            <a:prstDash val="solid"/>
            <a:round/>
            <a:headEnd type="none" w="med" len="med"/>
            <a:tailEnd type="none" w="med" len="med"/>
          </a:ln>
        </p:spPr>
      </p:cxnSp>
      <p:cxnSp>
        <p:nvCxnSpPr>
          <p:cNvPr id="1788" name="Google Shape;1788;p36"/>
          <p:cNvCxnSpPr/>
          <p:nvPr/>
        </p:nvCxnSpPr>
        <p:spPr>
          <a:xfrm>
            <a:off x="7372350" y="2141538"/>
            <a:ext cx="160338" cy="57150"/>
          </a:xfrm>
          <a:prstGeom prst="straightConnector1">
            <a:avLst/>
          </a:prstGeom>
          <a:noFill/>
          <a:ln w="9525" cap="flat" cmpd="sng">
            <a:solidFill>
              <a:srgbClr val="000000"/>
            </a:solidFill>
            <a:prstDash val="solid"/>
            <a:round/>
            <a:headEnd type="none" w="med" len="med"/>
            <a:tailEnd type="none" w="med" len="med"/>
          </a:ln>
        </p:spPr>
      </p:cxnSp>
      <p:cxnSp>
        <p:nvCxnSpPr>
          <p:cNvPr id="1789" name="Google Shape;1789;p36"/>
          <p:cNvCxnSpPr/>
          <p:nvPr/>
        </p:nvCxnSpPr>
        <p:spPr>
          <a:xfrm>
            <a:off x="1039813" y="2198688"/>
            <a:ext cx="217487" cy="57150"/>
          </a:xfrm>
          <a:prstGeom prst="straightConnector1">
            <a:avLst/>
          </a:prstGeom>
          <a:noFill/>
          <a:ln w="9525" cap="flat" cmpd="sng">
            <a:solidFill>
              <a:srgbClr val="000000"/>
            </a:solidFill>
            <a:prstDash val="solid"/>
            <a:round/>
            <a:headEnd type="none" w="med" len="med"/>
            <a:tailEnd type="none" w="med" len="med"/>
          </a:ln>
        </p:spPr>
      </p:cxnSp>
      <p:cxnSp>
        <p:nvCxnSpPr>
          <p:cNvPr id="1790" name="Google Shape;1790;p36"/>
          <p:cNvCxnSpPr/>
          <p:nvPr/>
        </p:nvCxnSpPr>
        <p:spPr>
          <a:xfrm rot="10800000" flipH="1">
            <a:off x="1543050" y="2198688"/>
            <a:ext cx="342900" cy="114300"/>
          </a:xfrm>
          <a:prstGeom prst="straightConnector1">
            <a:avLst/>
          </a:prstGeom>
          <a:noFill/>
          <a:ln w="9525" cap="flat" cmpd="sng">
            <a:solidFill>
              <a:srgbClr val="000000"/>
            </a:solidFill>
            <a:prstDash val="solid"/>
            <a:round/>
            <a:headEnd type="none" w="med" len="med"/>
            <a:tailEnd type="none" w="med" len="med"/>
          </a:ln>
        </p:spPr>
      </p:cxnSp>
      <p:cxnSp>
        <p:nvCxnSpPr>
          <p:cNvPr id="1791" name="Google Shape;1791;p36"/>
          <p:cNvCxnSpPr/>
          <p:nvPr/>
        </p:nvCxnSpPr>
        <p:spPr>
          <a:xfrm>
            <a:off x="1885950" y="2198688"/>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1792" name="Google Shape;1792;p36"/>
          <p:cNvCxnSpPr/>
          <p:nvPr/>
        </p:nvCxnSpPr>
        <p:spPr>
          <a:xfrm rot="10800000" flipH="1">
            <a:off x="2525713" y="2255838"/>
            <a:ext cx="182562" cy="57150"/>
          </a:xfrm>
          <a:prstGeom prst="straightConnector1">
            <a:avLst/>
          </a:prstGeom>
          <a:noFill/>
          <a:ln w="9525" cap="flat" cmpd="sng">
            <a:solidFill>
              <a:srgbClr val="000000"/>
            </a:solidFill>
            <a:prstDash val="solid"/>
            <a:round/>
            <a:headEnd type="none" w="med" len="med"/>
            <a:tailEnd type="none" w="med" len="med"/>
          </a:ln>
        </p:spPr>
      </p:cxnSp>
      <p:cxnSp>
        <p:nvCxnSpPr>
          <p:cNvPr id="1793" name="Google Shape;1793;p36"/>
          <p:cNvCxnSpPr/>
          <p:nvPr/>
        </p:nvCxnSpPr>
        <p:spPr>
          <a:xfrm rot="10800000">
            <a:off x="1371600" y="10668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1794" name="Google Shape;1794;p36"/>
          <p:cNvCxnSpPr/>
          <p:nvPr/>
        </p:nvCxnSpPr>
        <p:spPr>
          <a:xfrm rot="10800000">
            <a:off x="7200900" y="10668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1795" name="Google Shape;1795;p36"/>
          <p:cNvCxnSpPr/>
          <p:nvPr/>
        </p:nvCxnSpPr>
        <p:spPr>
          <a:xfrm>
            <a:off x="1371600" y="1066800"/>
            <a:ext cx="5829300" cy="0"/>
          </a:xfrm>
          <a:prstGeom prst="straightConnector1">
            <a:avLst/>
          </a:prstGeom>
          <a:noFill/>
          <a:ln w="25400" cap="flat" cmpd="sng">
            <a:solidFill>
              <a:srgbClr val="000000"/>
            </a:solidFill>
            <a:prstDash val="solid"/>
            <a:round/>
            <a:headEnd type="none" w="med" len="med"/>
            <a:tailEnd type="none" w="med" len="med"/>
          </a:ln>
        </p:spPr>
      </p:cxnSp>
      <p:sp>
        <p:nvSpPr>
          <p:cNvPr id="1796" name="Google Shape;1796;p36"/>
          <p:cNvSpPr/>
          <p:nvPr/>
        </p:nvSpPr>
        <p:spPr>
          <a:xfrm>
            <a:off x="3943350" y="855663"/>
            <a:ext cx="628650" cy="457200"/>
          </a:xfrm>
          <a:prstGeom prst="ellipse">
            <a:avLst/>
          </a:prstGeom>
          <a:solidFill>
            <a:srgbClr val="FFFFFF"/>
          </a:solidFill>
          <a:ln w="38100"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797" name="Google Shape;1797;p36"/>
          <p:cNvSpPr txBox="1"/>
          <p:nvPr/>
        </p:nvSpPr>
        <p:spPr>
          <a:xfrm>
            <a:off x="4057650" y="998538"/>
            <a:ext cx="400050" cy="22860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Clr>
                <a:srgbClr val="000000"/>
              </a:buClr>
              <a:buSzPts val="1200"/>
              <a:buFont typeface="Arial"/>
              <a:buNone/>
            </a:pPr>
            <a:r>
              <a:rPr lang="en-US" sz="1200">
                <a:solidFill>
                  <a:srgbClr val="000000"/>
                </a:solidFill>
                <a:latin typeface="Times New Roman"/>
                <a:ea typeface="Times New Roman"/>
                <a:cs typeface="Times New Roman"/>
                <a:sym typeface="Times New Roman"/>
              </a:rPr>
              <a:t>bulb</a:t>
            </a:r>
            <a:endParaRPr sz="1800">
              <a:solidFill>
                <a:srgbClr val="000000"/>
              </a:solidFill>
              <a:latin typeface="Arial"/>
              <a:ea typeface="Arial"/>
              <a:cs typeface="Arial"/>
              <a:sym typeface="Arial"/>
            </a:endParaRPr>
          </a:p>
        </p:txBody>
      </p:sp>
      <p:sp>
        <p:nvSpPr>
          <p:cNvPr id="1798" name="Google Shape;1798;p36"/>
          <p:cNvSpPr txBox="1"/>
          <p:nvPr/>
        </p:nvSpPr>
        <p:spPr>
          <a:xfrm>
            <a:off x="1170955" y="2971390"/>
            <a:ext cx="47813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Times New Roman"/>
                <a:ea typeface="Times New Roman"/>
                <a:cs typeface="Times New Roman"/>
                <a:sym typeface="Times New Roman"/>
              </a:rPr>
              <a:t>Zn</a:t>
            </a:r>
            <a:r>
              <a:rPr lang="en-US" sz="1400" baseline="30000">
                <a:solidFill>
                  <a:srgbClr val="000000"/>
                </a:solidFill>
                <a:latin typeface="Times New Roman"/>
                <a:ea typeface="Times New Roman"/>
                <a:cs typeface="Times New Roman"/>
                <a:sym typeface="Times New Roman"/>
              </a:rPr>
              <a:t>0</a:t>
            </a:r>
            <a:endParaRPr/>
          </a:p>
        </p:txBody>
      </p:sp>
      <p:sp>
        <p:nvSpPr>
          <p:cNvPr id="1799" name="Google Shape;1799;p36"/>
          <p:cNvSpPr/>
          <p:nvPr/>
        </p:nvSpPr>
        <p:spPr>
          <a:xfrm>
            <a:off x="21717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800" name="Google Shape;1800;p36"/>
          <p:cNvSpPr/>
          <p:nvPr/>
        </p:nvSpPr>
        <p:spPr>
          <a:xfrm>
            <a:off x="59436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1801" name="Google Shape;1801;p36"/>
          <p:cNvCxnSpPr/>
          <p:nvPr/>
        </p:nvCxnSpPr>
        <p:spPr>
          <a:xfrm>
            <a:off x="5864225" y="2198688"/>
            <a:ext cx="79375" cy="0"/>
          </a:xfrm>
          <a:prstGeom prst="straightConnector1">
            <a:avLst/>
          </a:prstGeom>
          <a:noFill/>
          <a:ln w="9525" cap="flat" cmpd="sng">
            <a:solidFill>
              <a:srgbClr val="000000"/>
            </a:solidFill>
            <a:prstDash val="solid"/>
            <a:round/>
            <a:headEnd type="none" w="med" len="med"/>
            <a:tailEnd type="none" w="med" len="med"/>
          </a:ln>
        </p:spPr>
      </p:cxnSp>
      <p:cxnSp>
        <p:nvCxnSpPr>
          <p:cNvPr id="1802" name="Google Shape;1802;p36"/>
          <p:cNvCxnSpPr/>
          <p:nvPr/>
        </p:nvCxnSpPr>
        <p:spPr>
          <a:xfrm rot="10800000" flipH="1">
            <a:off x="2525713" y="2255838"/>
            <a:ext cx="182562" cy="57150"/>
          </a:xfrm>
          <a:prstGeom prst="straightConnector1">
            <a:avLst/>
          </a:prstGeom>
          <a:noFill/>
          <a:ln w="9525" cap="flat" cmpd="sng">
            <a:solidFill>
              <a:srgbClr val="000000"/>
            </a:solidFill>
            <a:prstDash val="solid"/>
            <a:round/>
            <a:headEnd type="none" w="med" len="med"/>
            <a:tailEnd type="none" w="med" len="med"/>
          </a:ln>
        </p:spPr>
      </p:cxnSp>
      <p:sp>
        <p:nvSpPr>
          <p:cNvPr id="1803" name="Google Shape;1803;p36"/>
          <p:cNvSpPr/>
          <p:nvPr/>
        </p:nvSpPr>
        <p:spPr>
          <a:xfrm rot="-6339502">
            <a:off x="2172493" y="2132807"/>
            <a:ext cx="354013"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04" name="Google Shape;1804;p36"/>
          <p:cNvSpPr/>
          <p:nvPr/>
        </p:nvSpPr>
        <p:spPr>
          <a:xfrm rot="-6339502">
            <a:off x="5934869" y="2112169"/>
            <a:ext cx="354012"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05" name="Google Shape;1805;p36"/>
          <p:cNvSpPr txBox="1"/>
          <p:nvPr/>
        </p:nvSpPr>
        <p:spPr>
          <a:xfrm>
            <a:off x="3276600" y="1447800"/>
            <a:ext cx="1878014"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0000"/>
              </a:buClr>
              <a:buSzPts val="1800"/>
              <a:buFont typeface="Arial"/>
              <a:buNone/>
            </a:pPr>
            <a:r>
              <a:rPr lang="en-US" sz="1800" b="1">
                <a:solidFill>
                  <a:srgbClr val="FF0000"/>
                </a:solidFill>
                <a:latin typeface="Times New Roman"/>
                <a:ea typeface="Times New Roman"/>
                <a:cs typeface="Times New Roman"/>
                <a:sym typeface="Times New Roman"/>
              </a:rPr>
              <a:t>KCl</a:t>
            </a:r>
            <a:r>
              <a:rPr lang="en-US" sz="1800" b="1" baseline="-25000">
                <a:solidFill>
                  <a:srgbClr val="FF0000"/>
                </a:solidFill>
                <a:latin typeface="Times New Roman"/>
                <a:ea typeface="Times New Roman"/>
                <a:cs typeface="Times New Roman"/>
                <a:sym typeface="Times New Roman"/>
              </a:rPr>
              <a:t>(AQ</a:t>
            </a:r>
            <a:r>
              <a:rPr lang="en-US" sz="1800" baseline="-25000">
                <a:solidFill>
                  <a:srgbClr val="FF0000"/>
                </a:solidFill>
                <a:latin typeface="Times New Roman"/>
                <a:ea typeface="Times New Roman"/>
                <a:cs typeface="Times New Roman"/>
                <a:sym typeface="Times New Roman"/>
              </a:rPr>
              <a:t>)</a:t>
            </a:r>
            <a:endParaRPr/>
          </a:p>
        </p:txBody>
      </p:sp>
      <p:cxnSp>
        <p:nvCxnSpPr>
          <p:cNvPr id="1806" name="Google Shape;1806;p36"/>
          <p:cNvCxnSpPr>
            <a:stCxn id="1798" idx="2"/>
          </p:cNvCxnSpPr>
          <p:nvPr/>
        </p:nvCxnSpPr>
        <p:spPr>
          <a:xfrm>
            <a:off x="1410022" y="3279167"/>
            <a:ext cx="501600" cy="240000"/>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1807" name="Google Shape;1807;p36"/>
          <p:cNvCxnSpPr/>
          <p:nvPr/>
        </p:nvCxnSpPr>
        <p:spPr>
          <a:xfrm rot="10800000" flipH="1">
            <a:off x="6667499" y="3329245"/>
            <a:ext cx="419101" cy="315082"/>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sp>
        <p:nvSpPr>
          <p:cNvPr id="1808" name="Google Shape;1808;p36"/>
          <p:cNvSpPr txBox="1"/>
          <p:nvPr/>
        </p:nvSpPr>
        <p:spPr>
          <a:xfrm>
            <a:off x="0" y="5528871"/>
            <a:ext cx="9144000" cy="1384995"/>
          </a:xfrm>
          <a:prstGeom prst="rect">
            <a:avLst/>
          </a:prstGeom>
          <a:solidFill>
            <a:srgbClr val="DAE5F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2800"/>
              <a:buFont typeface="Arial"/>
              <a:buNone/>
            </a:pPr>
            <a:r>
              <a:rPr lang="en-US" sz="2800">
                <a:solidFill>
                  <a:srgbClr val="FF0000"/>
                </a:solidFill>
                <a:latin typeface="Times New Roman"/>
                <a:ea typeface="Times New Roman"/>
                <a:cs typeface="Times New Roman"/>
                <a:sym typeface="Times New Roman"/>
              </a:rPr>
              <a:t>We label the 2 electrodes next.  Leo the Lion is a </a:t>
            </a:r>
            <a:br>
              <a:rPr lang="en-US" sz="2800">
                <a:solidFill>
                  <a:srgbClr val="FF0000"/>
                </a:solidFill>
                <a:latin typeface="Times New Roman"/>
                <a:ea typeface="Times New Roman"/>
                <a:cs typeface="Times New Roman"/>
                <a:sym typeface="Times New Roman"/>
              </a:rPr>
            </a:br>
            <a:r>
              <a:rPr lang="en-US" sz="2800">
                <a:solidFill>
                  <a:srgbClr val="FF0000"/>
                </a:solidFill>
                <a:latin typeface="Times New Roman"/>
                <a:ea typeface="Times New Roman"/>
                <a:cs typeface="Times New Roman"/>
                <a:sym typeface="Times New Roman"/>
              </a:rPr>
              <a:t>RED-CAT, which reminds us that REDUCTION happens</a:t>
            </a:r>
            <a:br>
              <a:rPr lang="en-US" sz="2800">
                <a:solidFill>
                  <a:srgbClr val="FF0000"/>
                </a:solidFill>
                <a:latin typeface="Times New Roman"/>
                <a:ea typeface="Times New Roman"/>
                <a:cs typeface="Times New Roman"/>
                <a:sym typeface="Times New Roman"/>
              </a:rPr>
            </a:br>
            <a:r>
              <a:rPr lang="en-US" sz="2800">
                <a:solidFill>
                  <a:srgbClr val="FF0000"/>
                </a:solidFill>
                <a:latin typeface="Times New Roman"/>
                <a:ea typeface="Times New Roman"/>
                <a:cs typeface="Times New Roman"/>
                <a:sym typeface="Times New Roman"/>
              </a:rPr>
              <a:t>on the CATHODE.  Oxidation is on the ANODE.  </a:t>
            </a:r>
            <a:endParaRPr/>
          </a:p>
        </p:txBody>
      </p:sp>
      <p:sp>
        <p:nvSpPr>
          <p:cNvPr id="1809" name="Google Shape;1809;p36"/>
          <p:cNvSpPr txBox="1"/>
          <p:nvPr/>
        </p:nvSpPr>
        <p:spPr>
          <a:xfrm>
            <a:off x="571500" y="4181162"/>
            <a:ext cx="203358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600"/>
              <a:buFont typeface="Arial"/>
              <a:buNone/>
            </a:pPr>
            <a:r>
              <a:rPr lang="en-US" sz="3600">
                <a:solidFill>
                  <a:srgbClr val="FF0000"/>
                </a:solidFill>
                <a:latin typeface="Times New Roman"/>
                <a:ea typeface="Times New Roman"/>
                <a:cs typeface="Times New Roman"/>
                <a:sym typeface="Times New Roman"/>
              </a:rPr>
              <a:t>OX</a:t>
            </a:r>
            <a:r>
              <a:rPr lang="en-US" sz="1800">
                <a:solidFill>
                  <a:srgbClr val="000000"/>
                </a:solidFill>
                <a:latin typeface="Calibri"/>
                <a:ea typeface="Calibri"/>
                <a:cs typeface="Calibri"/>
                <a:sym typeface="Calibri"/>
              </a:rPr>
              <a:t>      </a:t>
            </a:r>
            <a:r>
              <a:rPr lang="en-US" sz="1800">
                <a:solidFill>
                  <a:schemeClr val="lt1"/>
                </a:solidFill>
                <a:latin typeface="Calibri"/>
                <a:ea typeface="Calibri"/>
                <a:cs typeface="Calibri"/>
                <a:sym typeface="Calibri"/>
              </a:rPr>
              <a:t>ZnSO</a:t>
            </a:r>
            <a:r>
              <a:rPr lang="en-US" sz="1800" baseline="-25000">
                <a:solidFill>
                  <a:schemeClr val="lt1"/>
                </a:solidFill>
                <a:latin typeface="Calibri"/>
                <a:ea typeface="Calibri"/>
                <a:cs typeface="Calibri"/>
                <a:sym typeface="Calibri"/>
              </a:rPr>
              <a:t>4(AQ)</a:t>
            </a:r>
            <a:endParaRPr/>
          </a:p>
        </p:txBody>
      </p:sp>
      <p:sp>
        <p:nvSpPr>
          <p:cNvPr id="1810" name="Google Shape;1810;p36"/>
          <p:cNvSpPr txBox="1"/>
          <p:nvPr/>
        </p:nvSpPr>
        <p:spPr>
          <a:xfrm>
            <a:off x="6074098" y="4209795"/>
            <a:ext cx="2482203"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2000"/>
              <a:buFont typeface="Arial"/>
              <a:buNone/>
            </a:pPr>
            <a:r>
              <a:rPr lang="en-US" sz="2000">
                <a:solidFill>
                  <a:schemeClr val="lt1"/>
                </a:solidFill>
                <a:latin typeface="Times New Roman"/>
                <a:ea typeface="Times New Roman"/>
                <a:cs typeface="Times New Roman"/>
                <a:sym typeface="Times New Roman"/>
              </a:rPr>
              <a:t>CuBr</a:t>
            </a:r>
            <a:r>
              <a:rPr lang="en-US" sz="2000" baseline="-25000">
                <a:solidFill>
                  <a:schemeClr val="lt1"/>
                </a:solidFill>
                <a:latin typeface="Times New Roman"/>
                <a:ea typeface="Times New Roman"/>
                <a:cs typeface="Times New Roman"/>
                <a:sym typeface="Times New Roman"/>
              </a:rPr>
              <a:t>2(AQ)     </a:t>
            </a:r>
            <a:r>
              <a:rPr lang="en-US" sz="3600">
                <a:solidFill>
                  <a:srgbClr val="3333CC"/>
                </a:solidFill>
                <a:latin typeface="Times New Roman"/>
                <a:ea typeface="Times New Roman"/>
                <a:cs typeface="Times New Roman"/>
                <a:sym typeface="Times New Roman"/>
              </a:rPr>
              <a:t>RE</a:t>
            </a:r>
            <a:r>
              <a:rPr lang="en-US" sz="3600" i="0" u="none" strike="noStrike" cap="none">
                <a:solidFill>
                  <a:srgbClr val="3333CC"/>
                </a:solidFill>
                <a:latin typeface="Times New Roman"/>
                <a:ea typeface="Times New Roman"/>
                <a:cs typeface="Times New Roman"/>
                <a:sym typeface="Times New Roman"/>
              </a:rPr>
              <a:t>D</a:t>
            </a:r>
            <a:r>
              <a:rPr lang="en-US" sz="1800" b="0" i="0" u="none" strike="noStrike" cap="none">
                <a:solidFill>
                  <a:srgbClr val="3333CC"/>
                </a:solidFill>
                <a:latin typeface="Arial"/>
                <a:ea typeface="Arial"/>
                <a:cs typeface="Arial"/>
                <a:sym typeface="Arial"/>
              </a:rPr>
              <a:t> </a:t>
            </a:r>
            <a:endParaRPr sz="1800" baseline="-25000">
              <a:solidFill>
                <a:srgbClr val="3333CC"/>
              </a:solidFill>
              <a:latin typeface="Calibri"/>
              <a:ea typeface="Calibri"/>
              <a:cs typeface="Calibri"/>
              <a:sym typeface="Calibri"/>
            </a:endParaRPr>
          </a:p>
        </p:txBody>
      </p:sp>
      <p:sp>
        <p:nvSpPr>
          <p:cNvPr id="1811" name="Google Shape;1811;p36"/>
          <p:cNvSpPr txBox="1"/>
          <p:nvPr/>
        </p:nvSpPr>
        <p:spPr>
          <a:xfrm>
            <a:off x="1855787" y="3418185"/>
            <a:ext cx="96043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Times New Roman"/>
                <a:ea typeface="Times New Roman"/>
                <a:cs typeface="Times New Roman"/>
                <a:sym typeface="Times New Roman"/>
              </a:rPr>
              <a:t>Zn</a:t>
            </a:r>
            <a:r>
              <a:rPr lang="en-US" sz="1800" baseline="30000">
                <a:solidFill>
                  <a:schemeClr val="dk1"/>
                </a:solidFill>
                <a:latin typeface="Times New Roman"/>
                <a:ea typeface="Times New Roman"/>
                <a:cs typeface="Times New Roman"/>
                <a:sym typeface="Times New Roman"/>
              </a:rPr>
              <a:t>+2</a:t>
            </a:r>
            <a:r>
              <a:rPr lang="en-US" sz="1800">
                <a:solidFill>
                  <a:schemeClr val="dk1"/>
                </a:solidFill>
                <a:latin typeface="Arial"/>
                <a:ea typeface="Arial"/>
                <a:cs typeface="Arial"/>
                <a:sym typeface="Arial"/>
              </a:rPr>
              <a:t> </a:t>
            </a:r>
            <a:endParaRPr sz="1800" baseline="-25000">
              <a:solidFill>
                <a:schemeClr val="dk1"/>
              </a:solidFill>
              <a:latin typeface="Arial"/>
              <a:ea typeface="Arial"/>
              <a:cs typeface="Arial"/>
              <a:sym typeface="Arial"/>
            </a:endParaRPr>
          </a:p>
        </p:txBody>
      </p:sp>
      <p:sp>
        <p:nvSpPr>
          <p:cNvPr id="1812" name="Google Shape;1812;p36"/>
          <p:cNvSpPr txBox="1"/>
          <p:nvPr/>
        </p:nvSpPr>
        <p:spPr>
          <a:xfrm>
            <a:off x="6045992" y="3439620"/>
            <a:ext cx="96043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Times New Roman"/>
                <a:ea typeface="Times New Roman"/>
                <a:cs typeface="Times New Roman"/>
                <a:sym typeface="Times New Roman"/>
              </a:rPr>
              <a:t>Cu</a:t>
            </a:r>
            <a:r>
              <a:rPr lang="en-US" sz="1800" baseline="30000">
                <a:solidFill>
                  <a:schemeClr val="dk1"/>
                </a:solidFill>
                <a:latin typeface="Times New Roman"/>
                <a:ea typeface="Times New Roman"/>
                <a:cs typeface="Times New Roman"/>
                <a:sym typeface="Times New Roman"/>
              </a:rPr>
              <a:t>+2</a:t>
            </a:r>
            <a:endParaRPr sz="1800" baseline="-25000">
              <a:solidFill>
                <a:schemeClr val="dk1"/>
              </a:solidFill>
              <a:latin typeface="Times New Roman"/>
              <a:ea typeface="Times New Roman"/>
              <a:cs typeface="Times New Roman"/>
              <a:sym typeface="Times New Roman"/>
            </a:endParaRPr>
          </a:p>
        </p:txBody>
      </p:sp>
      <p:sp>
        <p:nvSpPr>
          <p:cNvPr id="1813" name="Google Shape;1813;p36"/>
          <p:cNvSpPr txBox="1"/>
          <p:nvPr/>
        </p:nvSpPr>
        <p:spPr>
          <a:xfrm>
            <a:off x="6942931" y="3045914"/>
            <a:ext cx="609600" cy="3079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Calibri"/>
                <a:ea typeface="Calibri"/>
                <a:cs typeface="Calibri"/>
                <a:sym typeface="Calibri"/>
              </a:rPr>
              <a:t> </a:t>
            </a:r>
            <a:r>
              <a:rPr lang="en-US" sz="1400">
                <a:solidFill>
                  <a:srgbClr val="000000"/>
                </a:solidFill>
                <a:latin typeface="Times New Roman"/>
                <a:ea typeface="Times New Roman"/>
                <a:cs typeface="Times New Roman"/>
                <a:sym typeface="Times New Roman"/>
              </a:rPr>
              <a:t>Cu</a:t>
            </a:r>
            <a:r>
              <a:rPr lang="en-US" sz="1400" baseline="30000">
                <a:solidFill>
                  <a:srgbClr val="000000"/>
                </a:solidFill>
                <a:latin typeface="Times New Roman"/>
                <a:ea typeface="Times New Roman"/>
                <a:cs typeface="Times New Roman"/>
                <a:sym typeface="Times New Roman"/>
              </a:rPr>
              <a:t>0</a:t>
            </a:r>
            <a:endParaRPr/>
          </a:p>
        </p:txBody>
      </p:sp>
      <p:sp>
        <p:nvSpPr>
          <p:cNvPr id="1814" name="Google Shape;1814;p36"/>
          <p:cNvSpPr txBox="1"/>
          <p:nvPr/>
        </p:nvSpPr>
        <p:spPr>
          <a:xfrm rot="1616472">
            <a:off x="1470185" y="3083927"/>
            <a:ext cx="61086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FF0000"/>
                </a:solidFill>
                <a:latin typeface="Arial"/>
                <a:ea typeface="Arial"/>
                <a:cs typeface="Arial"/>
                <a:sym typeface="Arial"/>
              </a:rPr>
              <a:t>OX</a:t>
            </a:r>
            <a:endParaRPr/>
          </a:p>
        </p:txBody>
      </p:sp>
      <p:sp>
        <p:nvSpPr>
          <p:cNvPr id="1815" name="Google Shape;1815;p36"/>
          <p:cNvSpPr txBox="1"/>
          <p:nvPr/>
        </p:nvSpPr>
        <p:spPr>
          <a:xfrm rot="-2252686">
            <a:off x="6424806" y="3130834"/>
            <a:ext cx="70555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33CC"/>
                </a:solidFill>
                <a:latin typeface="Arial"/>
                <a:ea typeface="Arial"/>
                <a:cs typeface="Arial"/>
                <a:sym typeface="Arial"/>
              </a:rPr>
              <a:t>RED</a:t>
            </a:r>
            <a:endParaRPr/>
          </a:p>
        </p:txBody>
      </p:sp>
      <p:sp>
        <p:nvSpPr>
          <p:cNvPr id="1816" name="Google Shape;1816;p36"/>
          <p:cNvSpPr txBox="1"/>
          <p:nvPr/>
        </p:nvSpPr>
        <p:spPr>
          <a:xfrm>
            <a:off x="1210469" y="2326766"/>
            <a:ext cx="42797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4F6128"/>
              </a:buClr>
              <a:buSzPts val="1400"/>
              <a:buFont typeface="Arial"/>
              <a:buNone/>
            </a:pPr>
            <a:r>
              <a:rPr lang="en-US" sz="1400">
                <a:solidFill>
                  <a:srgbClr val="4F6128"/>
                </a:solidFill>
                <a:latin typeface="Times New Roman"/>
                <a:ea typeface="Times New Roman"/>
                <a:cs typeface="Times New Roman"/>
                <a:sym typeface="Times New Roman"/>
              </a:rPr>
              <a:t>2e</a:t>
            </a:r>
            <a:r>
              <a:rPr lang="en-US" sz="1400" baseline="30000">
                <a:solidFill>
                  <a:srgbClr val="4F6128"/>
                </a:solidFill>
                <a:latin typeface="Times New Roman"/>
                <a:ea typeface="Times New Roman"/>
                <a:cs typeface="Times New Roman"/>
                <a:sym typeface="Times New Roman"/>
              </a:rPr>
              <a:t>-</a:t>
            </a:r>
            <a:endParaRPr/>
          </a:p>
        </p:txBody>
      </p:sp>
      <p:cxnSp>
        <p:nvCxnSpPr>
          <p:cNvPr id="1817" name="Google Shape;1817;p36"/>
          <p:cNvCxnSpPr/>
          <p:nvPr/>
        </p:nvCxnSpPr>
        <p:spPr>
          <a:xfrm rot="10800000">
            <a:off x="1367307" y="1701061"/>
            <a:ext cx="57149" cy="661139"/>
          </a:xfrm>
          <a:prstGeom prst="straightConnector1">
            <a:avLst/>
          </a:prstGeom>
          <a:noFill/>
          <a:ln w="28575" cap="flat" cmpd="sng">
            <a:solidFill>
              <a:srgbClr val="4F6128"/>
            </a:solidFill>
            <a:prstDash val="solid"/>
            <a:round/>
            <a:headEnd type="none" w="sm" len="sm"/>
            <a:tailEnd type="triangle" w="med" len="med"/>
          </a:ln>
        </p:spPr>
      </p:cxnSp>
      <p:cxnSp>
        <p:nvCxnSpPr>
          <p:cNvPr id="1818" name="Google Shape;1818;p36"/>
          <p:cNvCxnSpPr/>
          <p:nvPr/>
        </p:nvCxnSpPr>
        <p:spPr>
          <a:xfrm flipH="1">
            <a:off x="1257300" y="1227138"/>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819" name="Google Shape;1819;p36"/>
          <p:cNvCxnSpPr/>
          <p:nvPr/>
        </p:nvCxnSpPr>
        <p:spPr>
          <a:xfrm rot="10800000">
            <a:off x="1367307" y="1219571"/>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820" name="Google Shape;1820;p36"/>
          <p:cNvCxnSpPr/>
          <p:nvPr/>
        </p:nvCxnSpPr>
        <p:spPr>
          <a:xfrm flipH="1">
            <a:off x="1639886" y="1061530"/>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821" name="Google Shape;1821;p36"/>
          <p:cNvCxnSpPr/>
          <p:nvPr/>
        </p:nvCxnSpPr>
        <p:spPr>
          <a:xfrm rot="10800000">
            <a:off x="1639887" y="978988"/>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822" name="Google Shape;1822;p36"/>
          <p:cNvCxnSpPr/>
          <p:nvPr/>
        </p:nvCxnSpPr>
        <p:spPr>
          <a:xfrm flipH="1">
            <a:off x="1831973" y="1065578"/>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823" name="Google Shape;1823;p36"/>
          <p:cNvCxnSpPr/>
          <p:nvPr/>
        </p:nvCxnSpPr>
        <p:spPr>
          <a:xfrm rot="10800000">
            <a:off x="1831974" y="983036"/>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824" name="Google Shape;1824;p36"/>
          <p:cNvCxnSpPr/>
          <p:nvPr/>
        </p:nvCxnSpPr>
        <p:spPr>
          <a:xfrm flipH="1">
            <a:off x="2746372" y="1068667"/>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825" name="Google Shape;1825;p36"/>
          <p:cNvCxnSpPr/>
          <p:nvPr/>
        </p:nvCxnSpPr>
        <p:spPr>
          <a:xfrm rot="10800000">
            <a:off x="2746373" y="986125"/>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826" name="Google Shape;1826;p36"/>
          <p:cNvCxnSpPr/>
          <p:nvPr/>
        </p:nvCxnSpPr>
        <p:spPr>
          <a:xfrm flipH="1">
            <a:off x="2938459" y="1072715"/>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827" name="Google Shape;1827;p36"/>
          <p:cNvCxnSpPr/>
          <p:nvPr/>
        </p:nvCxnSpPr>
        <p:spPr>
          <a:xfrm rot="10800000">
            <a:off x="2938460" y="990173"/>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828" name="Google Shape;1828;p36"/>
          <p:cNvCxnSpPr/>
          <p:nvPr/>
        </p:nvCxnSpPr>
        <p:spPr>
          <a:xfrm flipH="1">
            <a:off x="4800599" y="1080022"/>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829" name="Google Shape;1829;p36"/>
          <p:cNvCxnSpPr/>
          <p:nvPr/>
        </p:nvCxnSpPr>
        <p:spPr>
          <a:xfrm rot="10800000">
            <a:off x="4800600" y="997480"/>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830" name="Google Shape;1830;p36"/>
          <p:cNvCxnSpPr/>
          <p:nvPr/>
        </p:nvCxnSpPr>
        <p:spPr>
          <a:xfrm flipH="1">
            <a:off x="4992686" y="1084070"/>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831" name="Google Shape;1831;p36"/>
          <p:cNvCxnSpPr/>
          <p:nvPr/>
        </p:nvCxnSpPr>
        <p:spPr>
          <a:xfrm rot="10800000">
            <a:off x="4992687" y="1001528"/>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832" name="Google Shape;1832;p36"/>
          <p:cNvCxnSpPr/>
          <p:nvPr/>
        </p:nvCxnSpPr>
        <p:spPr>
          <a:xfrm flipH="1">
            <a:off x="6532564" y="1057482"/>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833" name="Google Shape;1833;p36"/>
          <p:cNvCxnSpPr/>
          <p:nvPr/>
        </p:nvCxnSpPr>
        <p:spPr>
          <a:xfrm rot="10800000">
            <a:off x="6532565" y="974940"/>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834" name="Google Shape;1834;p36"/>
          <p:cNvCxnSpPr/>
          <p:nvPr/>
        </p:nvCxnSpPr>
        <p:spPr>
          <a:xfrm flipH="1">
            <a:off x="6724651" y="1061530"/>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835" name="Google Shape;1835;p36"/>
          <p:cNvCxnSpPr/>
          <p:nvPr/>
        </p:nvCxnSpPr>
        <p:spPr>
          <a:xfrm rot="10800000">
            <a:off x="6724652" y="978988"/>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836" name="Google Shape;1836;p36"/>
          <p:cNvCxnSpPr/>
          <p:nvPr/>
        </p:nvCxnSpPr>
        <p:spPr>
          <a:xfrm flipH="1">
            <a:off x="4457700" y="646907"/>
            <a:ext cx="100013" cy="254480"/>
          </a:xfrm>
          <a:prstGeom prst="straightConnector1">
            <a:avLst/>
          </a:prstGeom>
          <a:noFill/>
          <a:ln w="38100" cap="flat" cmpd="sng">
            <a:solidFill>
              <a:srgbClr val="4F6128"/>
            </a:solidFill>
            <a:prstDash val="solid"/>
            <a:round/>
            <a:headEnd type="none" w="sm" len="sm"/>
            <a:tailEnd type="none" w="sm" len="sm"/>
          </a:ln>
        </p:spPr>
      </p:cxnSp>
      <p:cxnSp>
        <p:nvCxnSpPr>
          <p:cNvPr id="1837" name="Google Shape;1837;p36"/>
          <p:cNvCxnSpPr/>
          <p:nvPr/>
        </p:nvCxnSpPr>
        <p:spPr>
          <a:xfrm rot="10800000">
            <a:off x="3886200" y="657365"/>
            <a:ext cx="200025" cy="261005"/>
          </a:xfrm>
          <a:prstGeom prst="straightConnector1">
            <a:avLst/>
          </a:prstGeom>
          <a:noFill/>
          <a:ln w="38100" cap="flat" cmpd="sng">
            <a:solidFill>
              <a:srgbClr val="4F6128"/>
            </a:solidFill>
            <a:prstDash val="solid"/>
            <a:round/>
            <a:headEnd type="none" w="sm" len="sm"/>
            <a:tailEnd type="none" w="sm" len="sm"/>
          </a:ln>
        </p:spPr>
      </p:cxnSp>
      <p:cxnSp>
        <p:nvCxnSpPr>
          <p:cNvPr id="1838" name="Google Shape;1838;p36"/>
          <p:cNvCxnSpPr/>
          <p:nvPr/>
        </p:nvCxnSpPr>
        <p:spPr>
          <a:xfrm flipH="1">
            <a:off x="4286250" y="569914"/>
            <a:ext cx="85725" cy="285376"/>
          </a:xfrm>
          <a:prstGeom prst="straightConnector1">
            <a:avLst/>
          </a:prstGeom>
          <a:noFill/>
          <a:ln w="38100" cap="flat" cmpd="sng">
            <a:solidFill>
              <a:srgbClr val="4F6128"/>
            </a:solidFill>
            <a:prstDash val="solid"/>
            <a:round/>
            <a:headEnd type="none" w="sm" len="sm"/>
            <a:tailEnd type="none" w="sm" len="sm"/>
          </a:ln>
        </p:spPr>
      </p:cxnSp>
      <p:cxnSp>
        <p:nvCxnSpPr>
          <p:cNvPr id="1839" name="Google Shape;1839;p36"/>
          <p:cNvCxnSpPr/>
          <p:nvPr/>
        </p:nvCxnSpPr>
        <p:spPr>
          <a:xfrm rot="10800000">
            <a:off x="4086225" y="604425"/>
            <a:ext cx="114299" cy="279284"/>
          </a:xfrm>
          <a:prstGeom prst="straightConnector1">
            <a:avLst/>
          </a:prstGeom>
          <a:noFill/>
          <a:ln w="38100" cap="flat" cmpd="sng">
            <a:solidFill>
              <a:srgbClr val="4F6128"/>
            </a:solidFill>
            <a:prstDash val="solid"/>
            <a:round/>
            <a:headEnd type="none" w="sm" len="sm"/>
            <a:tailEnd type="none" w="sm" len="sm"/>
          </a:ln>
        </p:spPr>
      </p:cxnSp>
      <p:cxnSp>
        <p:nvCxnSpPr>
          <p:cNvPr id="1840" name="Google Shape;1840;p36"/>
          <p:cNvCxnSpPr/>
          <p:nvPr/>
        </p:nvCxnSpPr>
        <p:spPr>
          <a:xfrm flipH="1">
            <a:off x="7196137" y="1206325"/>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841" name="Google Shape;1841;p36"/>
          <p:cNvCxnSpPr/>
          <p:nvPr/>
        </p:nvCxnSpPr>
        <p:spPr>
          <a:xfrm rot="10800000">
            <a:off x="7081837" y="1199532"/>
            <a:ext cx="114299" cy="84138"/>
          </a:xfrm>
          <a:prstGeom prst="straightConnector1">
            <a:avLst/>
          </a:prstGeom>
          <a:noFill/>
          <a:ln w="38100" cap="flat" cmpd="sng">
            <a:solidFill>
              <a:srgbClr val="4F6128"/>
            </a:solidFill>
            <a:prstDash val="solid"/>
            <a:round/>
            <a:headEnd type="none" w="sm" len="sm"/>
            <a:tailEnd type="none" w="sm" len="sm"/>
          </a:ln>
        </p:spPr>
      </p:cxnSp>
      <p:sp>
        <p:nvSpPr>
          <p:cNvPr id="1842" name="Google Shape;1842;p36"/>
          <p:cNvSpPr txBox="1"/>
          <p:nvPr/>
        </p:nvSpPr>
        <p:spPr>
          <a:xfrm>
            <a:off x="7034110" y="2709885"/>
            <a:ext cx="42797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4F6128"/>
              </a:buClr>
              <a:buSzPts val="1400"/>
              <a:buFont typeface="Arial"/>
              <a:buNone/>
            </a:pPr>
            <a:r>
              <a:rPr lang="en-US" sz="1400">
                <a:solidFill>
                  <a:srgbClr val="4F6128"/>
                </a:solidFill>
                <a:latin typeface="Times New Roman"/>
                <a:ea typeface="Times New Roman"/>
                <a:cs typeface="Times New Roman"/>
                <a:sym typeface="Times New Roman"/>
              </a:rPr>
              <a:t>2e</a:t>
            </a:r>
            <a:r>
              <a:rPr lang="en-US" sz="1400" baseline="30000">
                <a:solidFill>
                  <a:srgbClr val="4F6128"/>
                </a:solidFill>
                <a:latin typeface="Times New Roman"/>
                <a:ea typeface="Times New Roman"/>
                <a:cs typeface="Times New Roman"/>
                <a:sym typeface="Times New Roman"/>
              </a:rPr>
              <a:t>-</a:t>
            </a:r>
            <a:endParaRPr/>
          </a:p>
        </p:txBody>
      </p:sp>
      <p:cxnSp>
        <p:nvCxnSpPr>
          <p:cNvPr id="1843" name="Google Shape;1843;p36"/>
          <p:cNvCxnSpPr/>
          <p:nvPr/>
        </p:nvCxnSpPr>
        <p:spPr>
          <a:xfrm>
            <a:off x="7214790" y="1953160"/>
            <a:ext cx="18258" cy="738415"/>
          </a:xfrm>
          <a:prstGeom prst="straightConnector1">
            <a:avLst/>
          </a:prstGeom>
          <a:noFill/>
          <a:ln w="28575" cap="flat" cmpd="sng">
            <a:solidFill>
              <a:srgbClr val="4F6128"/>
            </a:solidFill>
            <a:prstDash val="solid"/>
            <a:round/>
            <a:headEnd type="none" w="sm" len="sm"/>
            <a:tailEnd type="triangle" w="med" len="med"/>
          </a:ln>
        </p:spPr>
      </p:cxnSp>
      <p:sp>
        <p:nvSpPr>
          <p:cNvPr id="1844" name="Google Shape;1844;p36"/>
          <p:cNvSpPr/>
          <p:nvPr/>
        </p:nvSpPr>
        <p:spPr>
          <a:xfrm>
            <a:off x="2184060" y="2709885"/>
            <a:ext cx="505099" cy="471235"/>
          </a:xfrm>
          <a:prstGeom prst="ellipse">
            <a:avLst/>
          </a:prstGeom>
          <a:solidFill>
            <a:schemeClr val="l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845" name="Google Shape;1845;p36"/>
          <p:cNvCxnSpPr>
            <a:stCxn id="1844" idx="0"/>
            <a:endCxn id="1844" idx="4"/>
          </p:cNvCxnSpPr>
          <p:nvPr/>
        </p:nvCxnSpPr>
        <p:spPr>
          <a:xfrm>
            <a:off x="2436610" y="2709885"/>
            <a:ext cx="0" cy="471300"/>
          </a:xfrm>
          <a:prstGeom prst="straightConnector1">
            <a:avLst/>
          </a:prstGeom>
          <a:noFill/>
          <a:ln w="9525" cap="flat" cmpd="sng">
            <a:solidFill>
              <a:schemeClr val="dk1"/>
            </a:solidFill>
            <a:prstDash val="solid"/>
            <a:round/>
            <a:headEnd type="none" w="sm" len="sm"/>
            <a:tailEnd type="none" w="sm" len="sm"/>
          </a:ln>
        </p:spPr>
      </p:cxnSp>
      <p:cxnSp>
        <p:nvCxnSpPr>
          <p:cNvPr id="1846" name="Google Shape;1846;p36"/>
          <p:cNvCxnSpPr/>
          <p:nvPr/>
        </p:nvCxnSpPr>
        <p:spPr>
          <a:xfrm rot="10800000">
            <a:off x="2430430" y="2699615"/>
            <a:ext cx="0" cy="471235"/>
          </a:xfrm>
          <a:prstGeom prst="straightConnector1">
            <a:avLst/>
          </a:prstGeom>
          <a:noFill/>
          <a:ln w="9525" cap="flat" cmpd="sng">
            <a:solidFill>
              <a:schemeClr val="dk1"/>
            </a:solidFill>
            <a:prstDash val="solid"/>
            <a:round/>
            <a:headEnd type="none" w="sm" len="sm"/>
            <a:tailEnd type="none" w="sm" len="sm"/>
          </a:ln>
        </p:spPr>
      </p:cxnSp>
      <p:sp>
        <p:nvSpPr>
          <p:cNvPr id="1847" name="Google Shape;1847;p36"/>
          <p:cNvSpPr/>
          <p:nvPr/>
        </p:nvSpPr>
        <p:spPr>
          <a:xfrm>
            <a:off x="5954200" y="2711396"/>
            <a:ext cx="505099" cy="471235"/>
          </a:xfrm>
          <a:prstGeom prst="ellipse">
            <a:avLst/>
          </a:prstGeom>
          <a:solidFill>
            <a:schemeClr val="l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848" name="Google Shape;1848;p36"/>
          <p:cNvCxnSpPr/>
          <p:nvPr/>
        </p:nvCxnSpPr>
        <p:spPr>
          <a:xfrm rot="10800000">
            <a:off x="6200570" y="2701126"/>
            <a:ext cx="0" cy="471235"/>
          </a:xfrm>
          <a:prstGeom prst="straightConnector1">
            <a:avLst/>
          </a:prstGeom>
          <a:noFill/>
          <a:ln w="9525" cap="flat" cmpd="sng">
            <a:solidFill>
              <a:schemeClr val="dk1"/>
            </a:solidFill>
            <a:prstDash val="solid"/>
            <a:round/>
            <a:headEnd type="none" w="sm" len="sm"/>
            <a:tailEnd type="none" w="sm" len="sm"/>
          </a:ln>
        </p:spPr>
      </p:cxnSp>
      <p:sp>
        <p:nvSpPr>
          <p:cNvPr id="1849" name="Google Shape;1849;p36"/>
          <p:cNvSpPr txBox="1"/>
          <p:nvPr/>
        </p:nvSpPr>
        <p:spPr>
          <a:xfrm>
            <a:off x="2125098" y="1536136"/>
            <a:ext cx="524215"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rgbClr val="FF0000"/>
                </a:solidFill>
                <a:latin typeface="Times New Roman"/>
                <a:ea typeface="Times New Roman"/>
                <a:cs typeface="Times New Roman"/>
                <a:sym typeface="Times New Roman"/>
              </a:rPr>
              <a:t>Cl</a:t>
            </a:r>
            <a:r>
              <a:rPr lang="en-US" sz="1600" baseline="30000">
                <a:solidFill>
                  <a:srgbClr val="FF0000"/>
                </a:solidFill>
                <a:latin typeface="Times New Roman"/>
                <a:ea typeface="Times New Roman"/>
                <a:cs typeface="Times New Roman"/>
                <a:sym typeface="Times New Roman"/>
              </a:rPr>
              <a:t>-1</a:t>
            </a:r>
            <a:endParaRPr sz="1600" baseline="30000">
              <a:solidFill>
                <a:schemeClr val="dk1"/>
              </a:solidFill>
              <a:latin typeface="Arial"/>
              <a:ea typeface="Arial"/>
              <a:cs typeface="Arial"/>
              <a:sym typeface="Arial"/>
            </a:endParaRPr>
          </a:p>
        </p:txBody>
      </p:sp>
      <p:cxnSp>
        <p:nvCxnSpPr>
          <p:cNvPr id="1850" name="Google Shape;1850;p36"/>
          <p:cNvCxnSpPr>
            <a:stCxn id="1849" idx="2"/>
          </p:cNvCxnSpPr>
          <p:nvPr/>
        </p:nvCxnSpPr>
        <p:spPr>
          <a:xfrm flipH="1">
            <a:off x="2348806" y="1874690"/>
            <a:ext cx="38400" cy="1070700"/>
          </a:xfrm>
          <a:prstGeom prst="straightConnector1">
            <a:avLst/>
          </a:prstGeom>
          <a:noFill/>
          <a:ln w="38100" cap="flat" cmpd="sng">
            <a:solidFill>
              <a:srgbClr val="FF0000"/>
            </a:solidFill>
            <a:prstDash val="solid"/>
            <a:round/>
            <a:headEnd type="none" w="sm" len="sm"/>
            <a:tailEnd type="triangle" w="med" len="med"/>
          </a:ln>
        </p:spPr>
      </p:cxnSp>
      <p:cxnSp>
        <p:nvCxnSpPr>
          <p:cNvPr id="1851" name="Google Shape;1851;p36"/>
          <p:cNvCxnSpPr/>
          <p:nvPr/>
        </p:nvCxnSpPr>
        <p:spPr>
          <a:xfrm>
            <a:off x="2028825" y="2634543"/>
            <a:ext cx="660334" cy="634050"/>
          </a:xfrm>
          <a:prstGeom prst="straightConnector1">
            <a:avLst/>
          </a:prstGeom>
          <a:noFill/>
          <a:ln w="38100" cap="flat" cmpd="sng">
            <a:solidFill>
              <a:srgbClr val="000099"/>
            </a:solidFill>
            <a:prstDash val="solid"/>
            <a:round/>
            <a:headEnd type="none" w="sm" len="sm"/>
            <a:tailEnd type="none" w="sm" len="sm"/>
          </a:ln>
        </p:spPr>
      </p:cxnSp>
      <p:sp>
        <p:nvSpPr>
          <p:cNvPr id="1852" name="Google Shape;1852;p36"/>
          <p:cNvSpPr txBox="1"/>
          <p:nvPr/>
        </p:nvSpPr>
        <p:spPr>
          <a:xfrm>
            <a:off x="5876585" y="1490436"/>
            <a:ext cx="524215"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rgbClr val="FF0000"/>
                </a:solidFill>
                <a:latin typeface="Times New Roman"/>
                <a:ea typeface="Times New Roman"/>
                <a:cs typeface="Times New Roman"/>
                <a:sym typeface="Times New Roman"/>
              </a:rPr>
              <a:t>K</a:t>
            </a:r>
            <a:r>
              <a:rPr lang="en-US" sz="1600" baseline="30000">
                <a:solidFill>
                  <a:srgbClr val="FF0000"/>
                </a:solidFill>
                <a:latin typeface="Times New Roman"/>
                <a:ea typeface="Times New Roman"/>
                <a:cs typeface="Times New Roman"/>
                <a:sym typeface="Times New Roman"/>
              </a:rPr>
              <a:t>+1</a:t>
            </a:r>
            <a:endParaRPr sz="1600" baseline="30000">
              <a:solidFill>
                <a:schemeClr val="dk1"/>
              </a:solidFill>
              <a:latin typeface="Arial"/>
              <a:ea typeface="Arial"/>
              <a:cs typeface="Arial"/>
              <a:sym typeface="Arial"/>
            </a:endParaRPr>
          </a:p>
        </p:txBody>
      </p:sp>
      <p:cxnSp>
        <p:nvCxnSpPr>
          <p:cNvPr id="1853" name="Google Shape;1853;p36"/>
          <p:cNvCxnSpPr/>
          <p:nvPr/>
        </p:nvCxnSpPr>
        <p:spPr>
          <a:xfrm flipH="1">
            <a:off x="6111875" y="1737375"/>
            <a:ext cx="38500" cy="1070812"/>
          </a:xfrm>
          <a:prstGeom prst="straightConnector1">
            <a:avLst/>
          </a:prstGeom>
          <a:noFill/>
          <a:ln w="38100" cap="flat" cmpd="sng">
            <a:solidFill>
              <a:srgbClr val="FF0000"/>
            </a:solidFill>
            <a:prstDash val="solid"/>
            <a:round/>
            <a:headEnd type="none" w="sm" len="sm"/>
            <a:tailEnd type="triangle" w="med" len="med"/>
          </a:ln>
        </p:spPr>
      </p:cxnSp>
      <p:cxnSp>
        <p:nvCxnSpPr>
          <p:cNvPr id="1854" name="Google Shape;1854;p36"/>
          <p:cNvCxnSpPr/>
          <p:nvPr/>
        </p:nvCxnSpPr>
        <p:spPr>
          <a:xfrm rot="5400000">
            <a:off x="5940702" y="2634807"/>
            <a:ext cx="660334" cy="634050"/>
          </a:xfrm>
          <a:prstGeom prst="straightConnector1">
            <a:avLst/>
          </a:prstGeom>
          <a:noFill/>
          <a:ln w="38100" cap="flat" cmpd="sng">
            <a:solidFill>
              <a:srgbClr val="000099"/>
            </a:solidFill>
            <a:prstDash val="solid"/>
            <a:round/>
            <a:headEnd type="none" w="sm" len="sm"/>
            <a:tailEnd type="none" w="sm" len="sm"/>
          </a:ln>
        </p:spPr>
      </p:cxnSp>
      <p:sp>
        <p:nvSpPr>
          <p:cNvPr id="1855" name="Google Shape;1855;p36"/>
          <p:cNvSpPr txBox="1"/>
          <p:nvPr/>
        </p:nvSpPr>
        <p:spPr>
          <a:xfrm>
            <a:off x="7772400" y="1050294"/>
            <a:ext cx="1219200" cy="338554"/>
          </a:xfrm>
          <a:prstGeom prst="rect">
            <a:avLst/>
          </a:prstGeom>
          <a:solidFill>
            <a:schemeClr val="dk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lt1"/>
                </a:solidFill>
                <a:latin typeface="Arial"/>
                <a:ea typeface="Arial"/>
                <a:cs typeface="Arial"/>
                <a:sym typeface="Arial"/>
              </a:rPr>
              <a:t>CATHODE</a:t>
            </a:r>
            <a:endParaRPr/>
          </a:p>
        </p:txBody>
      </p:sp>
      <p:sp>
        <p:nvSpPr>
          <p:cNvPr id="1856" name="Google Shape;1856;p36"/>
          <p:cNvSpPr txBox="1"/>
          <p:nvPr/>
        </p:nvSpPr>
        <p:spPr>
          <a:xfrm>
            <a:off x="-20256" y="965155"/>
            <a:ext cx="1048544" cy="338554"/>
          </a:xfrm>
          <a:prstGeom prst="rect">
            <a:avLst/>
          </a:prstGeom>
          <a:solidFill>
            <a:schemeClr val="dk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1"/>
                </a:solidFill>
                <a:latin typeface="Arial"/>
                <a:ea typeface="Arial"/>
                <a:cs typeface="Arial"/>
                <a:sym typeface="Arial"/>
              </a:rPr>
              <a:t>ANODE</a:t>
            </a:r>
            <a:endParaRPr/>
          </a:p>
        </p:txBody>
      </p:sp>
      <p:cxnSp>
        <p:nvCxnSpPr>
          <p:cNvPr id="1857" name="Google Shape;1857;p36"/>
          <p:cNvCxnSpPr/>
          <p:nvPr/>
        </p:nvCxnSpPr>
        <p:spPr>
          <a:xfrm>
            <a:off x="914400" y="1227138"/>
            <a:ext cx="395757" cy="488802"/>
          </a:xfrm>
          <a:prstGeom prst="straightConnector1">
            <a:avLst/>
          </a:prstGeom>
          <a:noFill/>
          <a:ln w="38100" cap="flat" cmpd="sng">
            <a:solidFill>
              <a:schemeClr val="dk1"/>
            </a:solidFill>
            <a:prstDash val="solid"/>
            <a:round/>
            <a:headEnd type="none" w="sm" len="sm"/>
            <a:tailEnd type="none" w="sm" len="sm"/>
          </a:ln>
        </p:spPr>
      </p:cxnSp>
      <p:cxnSp>
        <p:nvCxnSpPr>
          <p:cNvPr id="1858" name="Google Shape;1858;p36"/>
          <p:cNvCxnSpPr/>
          <p:nvPr/>
        </p:nvCxnSpPr>
        <p:spPr>
          <a:xfrm flipH="1">
            <a:off x="7310437" y="1312863"/>
            <a:ext cx="519113" cy="485775"/>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862"/>
        <p:cNvGrpSpPr/>
        <p:nvPr/>
      </p:nvGrpSpPr>
      <p:grpSpPr>
        <a:xfrm>
          <a:off x="0" y="0"/>
          <a:ext cx="0" cy="0"/>
          <a:chOff x="0" y="0"/>
          <a:chExt cx="0" cy="0"/>
        </a:xfrm>
      </p:grpSpPr>
      <p:cxnSp>
        <p:nvCxnSpPr>
          <p:cNvPr id="1863" name="Google Shape;1863;p37"/>
          <p:cNvCxnSpPr/>
          <p:nvPr/>
        </p:nvCxnSpPr>
        <p:spPr>
          <a:xfrm>
            <a:off x="1039813" y="2084388"/>
            <a:ext cx="26987" cy="2182812"/>
          </a:xfrm>
          <a:prstGeom prst="straightConnector1">
            <a:avLst/>
          </a:prstGeom>
          <a:noFill/>
          <a:ln w="9525" cap="flat" cmpd="sng">
            <a:solidFill>
              <a:srgbClr val="000000"/>
            </a:solidFill>
            <a:prstDash val="solid"/>
            <a:round/>
            <a:headEnd type="none" w="med" len="med"/>
            <a:tailEnd type="none" w="med" len="med"/>
          </a:ln>
        </p:spPr>
      </p:cxnSp>
      <p:cxnSp>
        <p:nvCxnSpPr>
          <p:cNvPr id="1864" name="Google Shape;1864;p37"/>
          <p:cNvCxnSpPr/>
          <p:nvPr/>
        </p:nvCxnSpPr>
        <p:spPr>
          <a:xfrm>
            <a:off x="2708275" y="2084388"/>
            <a:ext cx="34925" cy="2182812"/>
          </a:xfrm>
          <a:prstGeom prst="straightConnector1">
            <a:avLst/>
          </a:prstGeom>
          <a:noFill/>
          <a:ln w="9525" cap="flat" cmpd="sng">
            <a:solidFill>
              <a:srgbClr val="000000"/>
            </a:solidFill>
            <a:prstDash val="solid"/>
            <a:round/>
            <a:headEnd type="none" w="med" len="med"/>
            <a:tailEnd type="none" w="med" len="med"/>
          </a:ln>
        </p:spPr>
      </p:cxnSp>
      <p:cxnSp>
        <p:nvCxnSpPr>
          <p:cNvPr id="1865" name="Google Shape;1865;p37"/>
          <p:cNvCxnSpPr/>
          <p:nvPr/>
        </p:nvCxnSpPr>
        <p:spPr>
          <a:xfrm>
            <a:off x="5864225" y="2084388"/>
            <a:ext cx="3175" cy="2182812"/>
          </a:xfrm>
          <a:prstGeom prst="straightConnector1">
            <a:avLst/>
          </a:prstGeom>
          <a:noFill/>
          <a:ln w="9525" cap="flat" cmpd="sng">
            <a:solidFill>
              <a:srgbClr val="000000"/>
            </a:solidFill>
            <a:prstDash val="solid"/>
            <a:round/>
            <a:headEnd type="none" w="med" len="med"/>
            <a:tailEnd type="none" w="med" len="med"/>
          </a:ln>
        </p:spPr>
      </p:cxnSp>
      <p:cxnSp>
        <p:nvCxnSpPr>
          <p:cNvPr id="1866" name="Google Shape;1866;p37"/>
          <p:cNvCxnSpPr/>
          <p:nvPr/>
        </p:nvCxnSpPr>
        <p:spPr>
          <a:xfrm>
            <a:off x="7532688" y="2084388"/>
            <a:ext cx="11112" cy="2182812"/>
          </a:xfrm>
          <a:prstGeom prst="straightConnector1">
            <a:avLst/>
          </a:prstGeom>
          <a:noFill/>
          <a:ln w="9525" cap="flat" cmpd="sng">
            <a:solidFill>
              <a:srgbClr val="000000"/>
            </a:solidFill>
            <a:prstDash val="solid"/>
            <a:round/>
            <a:headEnd type="none" w="med" len="med"/>
            <a:tailEnd type="none" w="med" len="med"/>
          </a:ln>
        </p:spPr>
      </p:cxnSp>
      <p:cxnSp>
        <p:nvCxnSpPr>
          <p:cNvPr id="1867" name="Google Shape;1867;p37"/>
          <p:cNvCxnSpPr/>
          <p:nvPr/>
        </p:nvCxnSpPr>
        <p:spPr>
          <a:xfrm>
            <a:off x="1066800" y="4267200"/>
            <a:ext cx="1676400" cy="0"/>
          </a:xfrm>
          <a:prstGeom prst="straightConnector1">
            <a:avLst/>
          </a:prstGeom>
          <a:noFill/>
          <a:ln w="9525" cap="flat" cmpd="sng">
            <a:solidFill>
              <a:srgbClr val="000000"/>
            </a:solidFill>
            <a:prstDash val="solid"/>
            <a:round/>
            <a:headEnd type="none" w="med" len="med"/>
            <a:tailEnd type="none" w="med" len="med"/>
          </a:ln>
        </p:spPr>
      </p:cxnSp>
      <p:cxnSp>
        <p:nvCxnSpPr>
          <p:cNvPr id="1868" name="Google Shape;1868;p37"/>
          <p:cNvCxnSpPr/>
          <p:nvPr/>
        </p:nvCxnSpPr>
        <p:spPr>
          <a:xfrm>
            <a:off x="5867400" y="4267200"/>
            <a:ext cx="1668463" cy="0"/>
          </a:xfrm>
          <a:prstGeom prst="straightConnector1">
            <a:avLst/>
          </a:prstGeom>
          <a:noFill/>
          <a:ln w="9525" cap="flat" cmpd="sng">
            <a:solidFill>
              <a:srgbClr val="000000"/>
            </a:solidFill>
            <a:prstDash val="solid"/>
            <a:round/>
            <a:headEnd type="none" w="med" len="med"/>
            <a:tailEnd type="none" w="med" len="med"/>
          </a:ln>
        </p:spPr>
      </p:cxnSp>
      <p:sp>
        <p:nvSpPr>
          <p:cNvPr id="1869" name="Google Shape;1869;p37"/>
          <p:cNvSpPr/>
          <p:nvPr/>
        </p:nvSpPr>
        <p:spPr>
          <a:xfrm>
            <a:off x="1257300" y="1466850"/>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870" name="Google Shape;1870;p37"/>
          <p:cNvSpPr/>
          <p:nvPr/>
        </p:nvSpPr>
        <p:spPr>
          <a:xfrm>
            <a:off x="7086600" y="1466850"/>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871" name="Google Shape;1871;p37"/>
          <p:cNvSpPr/>
          <p:nvPr/>
        </p:nvSpPr>
        <p:spPr>
          <a:xfrm>
            <a:off x="21717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872" name="Google Shape;1872;p37"/>
          <p:cNvSpPr/>
          <p:nvPr/>
        </p:nvSpPr>
        <p:spPr>
          <a:xfrm>
            <a:off x="59436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1873" name="Google Shape;1873;p37"/>
          <p:cNvCxnSpPr/>
          <p:nvPr/>
        </p:nvCxnSpPr>
        <p:spPr>
          <a:xfrm rot="10800000">
            <a:off x="2171700" y="14668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1874" name="Google Shape;1874;p37"/>
          <p:cNvCxnSpPr/>
          <p:nvPr/>
        </p:nvCxnSpPr>
        <p:spPr>
          <a:xfrm rot="10800000">
            <a:off x="6286500" y="14668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1875" name="Google Shape;1875;p37"/>
          <p:cNvCxnSpPr/>
          <p:nvPr/>
        </p:nvCxnSpPr>
        <p:spPr>
          <a:xfrm rot="10800000">
            <a:off x="5943600" y="17986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1876" name="Google Shape;1876;p37"/>
          <p:cNvCxnSpPr/>
          <p:nvPr/>
        </p:nvCxnSpPr>
        <p:spPr>
          <a:xfrm rot="10800000">
            <a:off x="2171700" y="1466850"/>
            <a:ext cx="4114800" cy="0"/>
          </a:xfrm>
          <a:prstGeom prst="straightConnector1">
            <a:avLst/>
          </a:prstGeom>
          <a:noFill/>
          <a:ln w="9525" cap="flat" cmpd="sng">
            <a:solidFill>
              <a:srgbClr val="000000"/>
            </a:solidFill>
            <a:prstDash val="solid"/>
            <a:round/>
            <a:headEnd type="none" w="med" len="med"/>
            <a:tailEnd type="none" w="med" len="med"/>
          </a:ln>
        </p:spPr>
      </p:cxnSp>
      <p:cxnSp>
        <p:nvCxnSpPr>
          <p:cNvPr id="1877" name="Google Shape;1877;p37"/>
          <p:cNvCxnSpPr/>
          <p:nvPr/>
        </p:nvCxnSpPr>
        <p:spPr>
          <a:xfrm rot="10800000">
            <a:off x="2525713" y="17986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1878" name="Google Shape;1878;p37"/>
          <p:cNvCxnSpPr/>
          <p:nvPr/>
        </p:nvCxnSpPr>
        <p:spPr>
          <a:xfrm>
            <a:off x="2525713" y="1798638"/>
            <a:ext cx="3417887" cy="0"/>
          </a:xfrm>
          <a:prstGeom prst="straightConnector1">
            <a:avLst/>
          </a:prstGeom>
          <a:noFill/>
          <a:ln w="9525" cap="flat" cmpd="sng">
            <a:solidFill>
              <a:srgbClr val="000000"/>
            </a:solidFill>
            <a:prstDash val="solid"/>
            <a:round/>
            <a:headEnd type="none" w="med" len="med"/>
            <a:tailEnd type="none" w="med" len="med"/>
          </a:ln>
        </p:spPr>
      </p:cxnSp>
      <p:cxnSp>
        <p:nvCxnSpPr>
          <p:cNvPr id="1879" name="Google Shape;1879;p37"/>
          <p:cNvCxnSpPr/>
          <p:nvPr/>
        </p:nvCxnSpPr>
        <p:spPr>
          <a:xfrm>
            <a:off x="5864225" y="2198688"/>
            <a:ext cx="79375" cy="0"/>
          </a:xfrm>
          <a:prstGeom prst="straightConnector1">
            <a:avLst/>
          </a:prstGeom>
          <a:noFill/>
          <a:ln w="9525" cap="flat" cmpd="sng">
            <a:solidFill>
              <a:srgbClr val="000000"/>
            </a:solidFill>
            <a:prstDash val="solid"/>
            <a:round/>
            <a:headEnd type="none" w="med" len="med"/>
            <a:tailEnd type="none" w="med" len="med"/>
          </a:ln>
        </p:spPr>
      </p:cxnSp>
      <p:cxnSp>
        <p:nvCxnSpPr>
          <p:cNvPr id="1880" name="Google Shape;1880;p37"/>
          <p:cNvCxnSpPr/>
          <p:nvPr/>
        </p:nvCxnSpPr>
        <p:spPr>
          <a:xfrm>
            <a:off x="6286500" y="2141538"/>
            <a:ext cx="457200" cy="57150"/>
          </a:xfrm>
          <a:prstGeom prst="straightConnector1">
            <a:avLst/>
          </a:prstGeom>
          <a:noFill/>
          <a:ln w="9525" cap="flat" cmpd="sng">
            <a:solidFill>
              <a:srgbClr val="000000"/>
            </a:solidFill>
            <a:prstDash val="solid"/>
            <a:round/>
            <a:headEnd type="none" w="med" len="med"/>
            <a:tailEnd type="none" w="med" len="med"/>
          </a:ln>
        </p:spPr>
      </p:cxnSp>
      <p:cxnSp>
        <p:nvCxnSpPr>
          <p:cNvPr id="1881" name="Google Shape;1881;p37"/>
          <p:cNvCxnSpPr/>
          <p:nvPr/>
        </p:nvCxnSpPr>
        <p:spPr>
          <a:xfrm rot="10800000" flipH="1">
            <a:off x="6743700" y="2141538"/>
            <a:ext cx="342900" cy="57150"/>
          </a:xfrm>
          <a:prstGeom prst="straightConnector1">
            <a:avLst/>
          </a:prstGeom>
          <a:noFill/>
          <a:ln w="9525" cap="flat" cmpd="sng">
            <a:solidFill>
              <a:srgbClr val="000000"/>
            </a:solidFill>
            <a:prstDash val="solid"/>
            <a:round/>
            <a:headEnd type="none" w="med" len="med"/>
            <a:tailEnd type="none" w="med" len="med"/>
          </a:ln>
        </p:spPr>
      </p:cxnSp>
      <p:cxnSp>
        <p:nvCxnSpPr>
          <p:cNvPr id="1882" name="Google Shape;1882;p37"/>
          <p:cNvCxnSpPr/>
          <p:nvPr/>
        </p:nvCxnSpPr>
        <p:spPr>
          <a:xfrm>
            <a:off x="7372350" y="2141538"/>
            <a:ext cx="160338" cy="57150"/>
          </a:xfrm>
          <a:prstGeom prst="straightConnector1">
            <a:avLst/>
          </a:prstGeom>
          <a:noFill/>
          <a:ln w="9525" cap="flat" cmpd="sng">
            <a:solidFill>
              <a:srgbClr val="000000"/>
            </a:solidFill>
            <a:prstDash val="solid"/>
            <a:round/>
            <a:headEnd type="none" w="med" len="med"/>
            <a:tailEnd type="none" w="med" len="med"/>
          </a:ln>
        </p:spPr>
      </p:cxnSp>
      <p:cxnSp>
        <p:nvCxnSpPr>
          <p:cNvPr id="1883" name="Google Shape;1883;p37"/>
          <p:cNvCxnSpPr/>
          <p:nvPr/>
        </p:nvCxnSpPr>
        <p:spPr>
          <a:xfrm>
            <a:off x="1039813" y="2198688"/>
            <a:ext cx="217487" cy="57150"/>
          </a:xfrm>
          <a:prstGeom prst="straightConnector1">
            <a:avLst/>
          </a:prstGeom>
          <a:noFill/>
          <a:ln w="9525" cap="flat" cmpd="sng">
            <a:solidFill>
              <a:srgbClr val="000000"/>
            </a:solidFill>
            <a:prstDash val="solid"/>
            <a:round/>
            <a:headEnd type="none" w="med" len="med"/>
            <a:tailEnd type="none" w="med" len="med"/>
          </a:ln>
        </p:spPr>
      </p:cxnSp>
      <p:cxnSp>
        <p:nvCxnSpPr>
          <p:cNvPr id="1884" name="Google Shape;1884;p37"/>
          <p:cNvCxnSpPr/>
          <p:nvPr/>
        </p:nvCxnSpPr>
        <p:spPr>
          <a:xfrm rot="10800000" flipH="1">
            <a:off x="1543050" y="2198688"/>
            <a:ext cx="342900" cy="114300"/>
          </a:xfrm>
          <a:prstGeom prst="straightConnector1">
            <a:avLst/>
          </a:prstGeom>
          <a:noFill/>
          <a:ln w="9525" cap="flat" cmpd="sng">
            <a:solidFill>
              <a:srgbClr val="000000"/>
            </a:solidFill>
            <a:prstDash val="solid"/>
            <a:round/>
            <a:headEnd type="none" w="med" len="med"/>
            <a:tailEnd type="none" w="med" len="med"/>
          </a:ln>
        </p:spPr>
      </p:cxnSp>
      <p:cxnSp>
        <p:nvCxnSpPr>
          <p:cNvPr id="1885" name="Google Shape;1885;p37"/>
          <p:cNvCxnSpPr/>
          <p:nvPr/>
        </p:nvCxnSpPr>
        <p:spPr>
          <a:xfrm>
            <a:off x="1885950" y="2198688"/>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1886" name="Google Shape;1886;p37"/>
          <p:cNvCxnSpPr/>
          <p:nvPr/>
        </p:nvCxnSpPr>
        <p:spPr>
          <a:xfrm rot="10800000" flipH="1">
            <a:off x="2525713" y="2255838"/>
            <a:ext cx="182562" cy="57150"/>
          </a:xfrm>
          <a:prstGeom prst="straightConnector1">
            <a:avLst/>
          </a:prstGeom>
          <a:noFill/>
          <a:ln w="9525" cap="flat" cmpd="sng">
            <a:solidFill>
              <a:srgbClr val="000000"/>
            </a:solidFill>
            <a:prstDash val="solid"/>
            <a:round/>
            <a:headEnd type="none" w="med" len="med"/>
            <a:tailEnd type="none" w="med" len="med"/>
          </a:ln>
        </p:spPr>
      </p:cxnSp>
      <p:cxnSp>
        <p:nvCxnSpPr>
          <p:cNvPr id="1887" name="Google Shape;1887;p37"/>
          <p:cNvCxnSpPr/>
          <p:nvPr/>
        </p:nvCxnSpPr>
        <p:spPr>
          <a:xfrm rot="10800000">
            <a:off x="1371600" y="10668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1888" name="Google Shape;1888;p37"/>
          <p:cNvCxnSpPr/>
          <p:nvPr/>
        </p:nvCxnSpPr>
        <p:spPr>
          <a:xfrm rot="10800000">
            <a:off x="7200900" y="10668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1889" name="Google Shape;1889;p37"/>
          <p:cNvCxnSpPr/>
          <p:nvPr/>
        </p:nvCxnSpPr>
        <p:spPr>
          <a:xfrm>
            <a:off x="1371600" y="1066800"/>
            <a:ext cx="5829300" cy="0"/>
          </a:xfrm>
          <a:prstGeom prst="straightConnector1">
            <a:avLst/>
          </a:prstGeom>
          <a:noFill/>
          <a:ln w="25400" cap="flat" cmpd="sng">
            <a:solidFill>
              <a:srgbClr val="000000"/>
            </a:solidFill>
            <a:prstDash val="solid"/>
            <a:round/>
            <a:headEnd type="none" w="med" len="med"/>
            <a:tailEnd type="none" w="med" len="med"/>
          </a:ln>
        </p:spPr>
      </p:cxnSp>
      <p:sp>
        <p:nvSpPr>
          <p:cNvPr id="1890" name="Google Shape;1890;p37"/>
          <p:cNvSpPr/>
          <p:nvPr/>
        </p:nvSpPr>
        <p:spPr>
          <a:xfrm>
            <a:off x="3943350" y="855663"/>
            <a:ext cx="628650" cy="457200"/>
          </a:xfrm>
          <a:prstGeom prst="ellipse">
            <a:avLst/>
          </a:prstGeom>
          <a:solidFill>
            <a:srgbClr val="FFFFFF"/>
          </a:solidFill>
          <a:ln w="38100"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891" name="Google Shape;1891;p37"/>
          <p:cNvSpPr txBox="1"/>
          <p:nvPr/>
        </p:nvSpPr>
        <p:spPr>
          <a:xfrm>
            <a:off x="4057650" y="998538"/>
            <a:ext cx="400050" cy="22860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Clr>
                <a:srgbClr val="000000"/>
              </a:buClr>
              <a:buSzPts val="1200"/>
              <a:buFont typeface="Arial"/>
              <a:buNone/>
            </a:pPr>
            <a:r>
              <a:rPr lang="en-US" sz="1200">
                <a:solidFill>
                  <a:srgbClr val="000000"/>
                </a:solidFill>
                <a:latin typeface="Times New Roman"/>
                <a:ea typeface="Times New Roman"/>
                <a:cs typeface="Times New Roman"/>
                <a:sym typeface="Times New Roman"/>
              </a:rPr>
              <a:t>bulb</a:t>
            </a:r>
            <a:endParaRPr sz="1800">
              <a:solidFill>
                <a:srgbClr val="000000"/>
              </a:solidFill>
              <a:latin typeface="Arial"/>
              <a:ea typeface="Arial"/>
              <a:cs typeface="Arial"/>
              <a:sym typeface="Arial"/>
            </a:endParaRPr>
          </a:p>
        </p:txBody>
      </p:sp>
      <p:sp>
        <p:nvSpPr>
          <p:cNvPr id="1892" name="Google Shape;1892;p37"/>
          <p:cNvSpPr txBox="1"/>
          <p:nvPr/>
        </p:nvSpPr>
        <p:spPr>
          <a:xfrm>
            <a:off x="1170955" y="2971390"/>
            <a:ext cx="47813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Times New Roman"/>
                <a:ea typeface="Times New Roman"/>
                <a:cs typeface="Times New Roman"/>
                <a:sym typeface="Times New Roman"/>
              </a:rPr>
              <a:t>Zn</a:t>
            </a:r>
            <a:r>
              <a:rPr lang="en-US" sz="1400" baseline="30000">
                <a:solidFill>
                  <a:srgbClr val="000000"/>
                </a:solidFill>
                <a:latin typeface="Times New Roman"/>
                <a:ea typeface="Times New Roman"/>
                <a:cs typeface="Times New Roman"/>
                <a:sym typeface="Times New Roman"/>
              </a:rPr>
              <a:t>0</a:t>
            </a:r>
            <a:endParaRPr/>
          </a:p>
        </p:txBody>
      </p:sp>
      <p:sp>
        <p:nvSpPr>
          <p:cNvPr id="1893" name="Google Shape;1893;p37"/>
          <p:cNvSpPr/>
          <p:nvPr/>
        </p:nvSpPr>
        <p:spPr>
          <a:xfrm>
            <a:off x="21717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894" name="Google Shape;1894;p37"/>
          <p:cNvSpPr/>
          <p:nvPr/>
        </p:nvSpPr>
        <p:spPr>
          <a:xfrm>
            <a:off x="59436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1895" name="Google Shape;1895;p37"/>
          <p:cNvCxnSpPr/>
          <p:nvPr/>
        </p:nvCxnSpPr>
        <p:spPr>
          <a:xfrm>
            <a:off x="5864225" y="2198688"/>
            <a:ext cx="79375" cy="0"/>
          </a:xfrm>
          <a:prstGeom prst="straightConnector1">
            <a:avLst/>
          </a:prstGeom>
          <a:noFill/>
          <a:ln w="9525" cap="flat" cmpd="sng">
            <a:solidFill>
              <a:srgbClr val="000000"/>
            </a:solidFill>
            <a:prstDash val="solid"/>
            <a:round/>
            <a:headEnd type="none" w="med" len="med"/>
            <a:tailEnd type="none" w="med" len="med"/>
          </a:ln>
        </p:spPr>
      </p:cxnSp>
      <p:cxnSp>
        <p:nvCxnSpPr>
          <p:cNvPr id="1896" name="Google Shape;1896;p37"/>
          <p:cNvCxnSpPr/>
          <p:nvPr/>
        </p:nvCxnSpPr>
        <p:spPr>
          <a:xfrm rot="10800000" flipH="1">
            <a:off x="2525713" y="2255838"/>
            <a:ext cx="182562" cy="57150"/>
          </a:xfrm>
          <a:prstGeom prst="straightConnector1">
            <a:avLst/>
          </a:prstGeom>
          <a:noFill/>
          <a:ln w="9525" cap="flat" cmpd="sng">
            <a:solidFill>
              <a:srgbClr val="000000"/>
            </a:solidFill>
            <a:prstDash val="solid"/>
            <a:round/>
            <a:headEnd type="none" w="med" len="med"/>
            <a:tailEnd type="none" w="med" len="med"/>
          </a:ln>
        </p:spPr>
      </p:cxnSp>
      <p:sp>
        <p:nvSpPr>
          <p:cNvPr id="1897" name="Google Shape;1897;p37"/>
          <p:cNvSpPr/>
          <p:nvPr/>
        </p:nvSpPr>
        <p:spPr>
          <a:xfrm rot="-6339502">
            <a:off x="2172493" y="2132807"/>
            <a:ext cx="354013"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98" name="Google Shape;1898;p37"/>
          <p:cNvSpPr/>
          <p:nvPr/>
        </p:nvSpPr>
        <p:spPr>
          <a:xfrm rot="-6339502">
            <a:off x="5934869" y="2112169"/>
            <a:ext cx="354012"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99" name="Google Shape;1899;p37"/>
          <p:cNvSpPr txBox="1"/>
          <p:nvPr/>
        </p:nvSpPr>
        <p:spPr>
          <a:xfrm>
            <a:off x="3276600" y="1447800"/>
            <a:ext cx="1878014"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0000"/>
              </a:buClr>
              <a:buSzPts val="1800"/>
              <a:buFont typeface="Arial"/>
              <a:buNone/>
            </a:pPr>
            <a:r>
              <a:rPr lang="en-US" sz="1800" b="1">
                <a:solidFill>
                  <a:srgbClr val="FF0000"/>
                </a:solidFill>
                <a:latin typeface="Times New Roman"/>
                <a:ea typeface="Times New Roman"/>
                <a:cs typeface="Times New Roman"/>
                <a:sym typeface="Times New Roman"/>
              </a:rPr>
              <a:t>KCl</a:t>
            </a:r>
            <a:r>
              <a:rPr lang="en-US" sz="1800" b="1" baseline="-25000">
                <a:solidFill>
                  <a:srgbClr val="FF0000"/>
                </a:solidFill>
                <a:latin typeface="Times New Roman"/>
                <a:ea typeface="Times New Roman"/>
                <a:cs typeface="Times New Roman"/>
                <a:sym typeface="Times New Roman"/>
              </a:rPr>
              <a:t>(AQ</a:t>
            </a:r>
            <a:r>
              <a:rPr lang="en-US" sz="1800" baseline="-25000">
                <a:solidFill>
                  <a:srgbClr val="FF0000"/>
                </a:solidFill>
                <a:latin typeface="Times New Roman"/>
                <a:ea typeface="Times New Roman"/>
                <a:cs typeface="Times New Roman"/>
                <a:sym typeface="Times New Roman"/>
              </a:rPr>
              <a:t>)</a:t>
            </a:r>
            <a:endParaRPr/>
          </a:p>
        </p:txBody>
      </p:sp>
      <p:cxnSp>
        <p:nvCxnSpPr>
          <p:cNvPr id="1900" name="Google Shape;1900;p37"/>
          <p:cNvCxnSpPr>
            <a:stCxn id="1892" idx="2"/>
          </p:cNvCxnSpPr>
          <p:nvPr/>
        </p:nvCxnSpPr>
        <p:spPr>
          <a:xfrm>
            <a:off x="1410022" y="3279167"/>
            <a:ext cx="501600" cy="240000"/>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1901" name="Google Shape;1901;p37"/>
          <p:cNvCxnSpPr/>
          <p:nvPr/>
        </p:nvCxnSpPr>
        <p:spPr>
          <a:xfrm rot="10800000" flipH="1">
            <a:off x="6667499" y="3329245"/>
            <a:ext cx="419101" cy="315082"/>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sp>
        <p:nvSpPr>
          <p:cNvPr id="1902" name="Google Shape;1902;p37"/>
          <p:cNvSpPr txBox="1"/>
          <p:nvPr/>
        </p:nvSpPr>
        <p:spPr>
          <a:xfrm>
            <a:off x="0" y="5076161"/>
            <a:ext cx="9144000" cy="1815882"/>
          </a:xfrm>
          <a:prstGeom prst="rect">
            <a:avLst/>
          </a:prstGeom>
          <a:solidFill>
            <a:srgbClr val="C5D8F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2800"/>
              <a:buFont typeface="Arial"/>
              <a:buNone/>
            </a:pPr>
            <a:r>
              <a:rPr lang="en-US" sz="2800">
                <a:solidFill>
                  <a:srgbClr val="FF0000"/>
                </a:solidFill>
                <a:latin typeface="Times New Roman"/>
                <a:ea typeface="Times New Roman"/>
                <a:cs typeface="Times New Roman"/>
                <a:sym typeface="Times New Roman"/>
              </a:rPr>
              <a:t>Half-reactions and Net Ionic Equation…</a:t>
            </a:r>
            <a:endParaRPr/>
          </a:p>
          <a:p>
            <a:pPr marL="0" marR="0" lvl="0" indent="0" algn="l" rtl="0">
              <a:spcBef>
                <a:spcPts val="0"/>
              </a:spcBef>
              <a:spcAft>
                <a:spcPts val="0"/>
              </a:spcAft>
              <a:buClr>
                <a:srgbClr val="FF0000"/>
              </a:buClr>
              <a:buSzPts val="2800"/>
              <a:buFont typeface="Arial"/>
              <a:buNone/>
            </a:pPr>
            <a:r>
              <a:rPr lang="en-US" sz="2800">
                <a:solidFill>
                  <a:srgbClr val="FF0000"/>
                </a:solidFill>
                <a:latin typeface="Times New Roman"/>
                <a:ea typeface="Times New Roman"/>
                <a:cs typeface="Times New Roman"/>
                <a:sym typeface="Times New Roman"/>
              </a:rPr>
              <a:t>½ OX      Zn</a:t>
            </a:r>
            <a:r>
              <a:rPr lang="en-US" sz="2800" baseline="30000">
                <a:solidFill>
                  <a:srgbClr val="FF0000"/>
                </a:solidFill>
                <a:latin typeface="Times New Roman"/>
                <a:ea typeface="Times New Roman"/>
                <a:cs typeface="Times New Roman"/>
                <a:sym typeface="Times New Roman"/>
              </a:rPr>
              <a:t>0 </a:t>
            </a:r>
            <a:r>
              <a:rPr lang="en-US" sz="2800">
                <a:solidFill>
                  <a:srgbClr val="FF0000"/>
                </a:solidFill>
                <a:latin typeface="Times New Roman"/>
                <a:ea typeface="Times New Roman"/>
                <a:cs typeface="Times New Roman"/>
                <a:sym typeface="Times New Roman"/>
              </a:rPr>
              <a:t> →  Zn</a:t>
            </a:r>
            <a:r>
              <a:rPr lang="en-US" sz="2800" baseline="30000">
                <a:solidFill>
                  <a:srgbClr val="FF0000"/>
                </a:solidFill>
                <a:latin typeface="Times New Roman"/>
                <a:ea typeface="Times New Roman"/>
                <a:cs typeface="Times New Roman"/>
                <a:sym typeface="Times New Roman"/>
              </a:rPr>
              <a:t>+2</a:t>
            </a:r>
            <a:r>
              <a:rPr lang="en-US" sz="2800">
                <a:solidFill>
                  <a:srgbClr val="FF0000"/>
                </a:solidFill>
                <a:latin typeface="Times New Roman"/>
                <a:ea typeface="Times New Roman"/>
                <a:cs typeface="Times New Roman"/>
                <a:sym typeface="Times New Roman"/>
              </a:rPr>
              <a:t> + 2e</a:t>
            </a:r>
            <a:r>
              <a:rPr lang="en-US" sz="2800" baseline="30000">
                <a:solidFill>
                  <a:srgbClr val="FF0000"/>
                </a:solidFill>
                <a:latin typeface="Times New Roman"/>
                <a:ea typeface="Times New Roman"/>
                <a:cs typeface="Times New Roman"/>
                <a:sym typeface="Times New Roman"/>
              </a:rPr>
              <a:t>-</a:t>
            </a:r>
            <a:endParaRPr/>
          </a:p>
          <a:p>
            <a:pPr marL="0" marR="0" lvl="0" indent="0" algn="l" rtl="0">
              <a:spcBef>
                <a:spcPts val="0"/>
              </a:spcBef>
              <a:spcAft>
                <a:spcPts val="0"/>
              </a:spcAft>
              <a:buClr>
                <a:srgbClr val="0000FF"/>
              </a:buClr>
              <a:buSzPts val="2800"/>
              <a:buFont typeface="Arial"/>
              <a:buNone/>
            </a:pPr>
            <a:r>
              <a:rPr lang="en-US" sz="2800">
                <a:solidFill>
                  <a:srgbClr val="0000FF"/>
                </a:solidFill>
                <a:latin typeface="Times New Roman"/>
                <a:ea typeface="Times New Roman"/>
                <a:cs typeface="Times New Roman"/>
                <a:sym typeface="Times New Roman"/>
              </a:rPr>
              <a:t>½ RED    Cu</a:t>
            </a:r>
            <a:r>
              <a:rPr lang="en-US" sz="2800" baseline="30000">
                <a:solidFill>
                  <a:srgbClr val="0000FF"/>
                </a:solidFill>
                <a:latin typeface="Times New Roman"/>
                <a:ea typeface="Times New Roman"/>
                <a:cs typeface="Times New Roman"/>
                <a:sym typeface="Times New Roman"/>
              </a:rPr>
              <a:t> +2 </a:t>
            </a:r>
            <a:r>
              <a:rPr lang="en-US" sz="2800">
                <a:solidFill>
                  <a:srgbClr val="0000FF"/>
                </a:solidFill>
                <a:latin typeface="Times New Roman"/>
                <a:ea typeface="Times New Roman"/>
                <a:cs typeface="Times New Roman"/>
                <a:sym typeface="Times New Roman"/>
              </a:rPr>
              <a:t> + 2e</a:t>
            </a:r>
            <a:r>
              <a:rPr lang="en-US" sz="2800" baseline="30000">
                <a:solidFill>
                  <a:srgbClr val="0000FF"/>
                </a:solidFill>
                <a:latin typeface="Times New Roman"/>
                <a:ea typeface="Times New Roman"/>
                <a:cs typeface="Times New Roman"/>
                <a:sym typeface="Times New Roman"/>
              </a:rPr>
              <a:t>-</a:t>
            </a:r>
            <a:r>
              <a:rPr lang="en-US" sz="2800">
                <a:solidFill>
                  <a:srgbClr val="0000FF"/>
                </a:solidFill>
                <a:latin typeface="Times New Roman"/>
                <a:ea typeface="Times New Roman"/>
                <a:cs typeface="Times New Roman"/>
                <a:sym typeface="Times New Roman"/>
              </a:rPr>
              <a:t> →  Cu</a:t>
            </a:r>
            <a:r>
              <a:rPr lang="en-US" sz="2800" baseline="30000">
                <a:solidFill>
                  <a:srgbClr val="0000FF"/>
                </a:solidFill>
                <a:latin typeface="Times New Roman"/>
                <a:ea typeface="Times New Roman"/>
                <a:cs typeface="Times New Roman"/>
                <a:sym typeface="Times New Roman"/>
              </a:rPr>
              <a:t>0</a:t>
            </a:r>
            <a:endParaRPr/>
          </a:p>
          <a:p>
            <a:pPr marL="0" marR="0" lvl="0" indent="0" algn="l" rtl="0">
              <a:spcBef>
                <a:spcPts val="0"/>
              </a:spcBef>
              <a:spcAft>
                <a:spcPts val="0"/>
              </a:spcAft>
              <a:buClr>
                <a:schemeClr val="dk1"/>
              </a:buClr>
              <a:buSzPts val="2800"/>
              <a:buFont typeface="Arial"/>
              <a:buNone/>
            </a:pPr>
            <a:r>
              <a:rPr lang="en-US" sz="2800">
                <a:solidFill>
                  <a:schemeClr val="dk1"/>
                </a:solidFill>
                <a:latin typeface="Times New Roman"/>
                <a:ea typeface="Times New Roman"/>
                <a:cs typeface="Times New Roman"/>
                <a:sym typeface="Times New Roman"/>
              </a:rPr>
              <a:t>NET         Zn</a:t>
            </a:r>
            <a:r>
              <a:rPr lang="en-US" sz="2800" baseline="30000">
                <a:solidFill>
                  <a:schemeClr val="dk1"/>
                </a:solidFill>
                <a:latin typeface="Times New Roman"/>
                <a:ea typeface="Times New Roman"/>
                <a:cs typeface="Times New Roman"/>
                <a:sym typeface="Times New Roman"/>
              </a:rPr>
              <a:t>0 </a:t>
            </a:r>
            <a:r>
              <a:rPr lang="en-US" sz="2800">
                <a:solidFill>
                  <a:schemeClr val="dk1"/>
                </a:solidFill>
                <a:latin typeface="Times New Roman"/>
                <a:ea typeface="Times New Roman"/>
                <a:cs typeface="Times New Roman"/>
                <a:sym typeface="Times New Roman"/>
              </a:rPr>
              <a:t>+ Cu</a:t>
            </a:r>
            <a:r>
              <a:rPr lang="en-US" sz="2800" baseline="30000">
                <a:solidFill>
                  <a:schemeClr val="dk1"/>
                </a:solidFill>
                <a:latin typeface="Times New Roman"/>
                <a:ea typeface="Times New Roman"/>
                <a:cs typeface="Times New Roman"/>
                <a:sym typeface="Times New Roman"/>
              </a:rPr>
              <a:t> +2 </a:t>
            </a:r>
            <a:r>
              <a:rPr lang="en-US" sz="2800">
                <a:solidFill>
                  <a:schemeClr val="dk1"/>
                </a:solidFill>
                <a:latin typeface="Times New Roman"/>
                <a:ea typeface="Times New Roman"/>
                <a:cs typeface="Times New Roman"/>
                <a:sym typeface="Times New Roman"/>
              </a:rPr>
              <a:t> →  Zn</a:t>
            </a:r>
            <a:r>
              <a:rPr lang="en-US" sz="2800" baseline="30000">
                <a:solidFill>
                  <a:schemeClr val="dk1"/>
                </a:solidFill>
                <a:latin typeface="Times New Roman"/>
                <a:ea typeface="Times New Roman"/>
                <a:cs typeface="Times New Roman"/>
                <a:sym typeface="Times New Roman"/>
              </a:rPr>
              <a:t>+2</a:t>
            </a:r>
            <a:r>
              <a:rPr lang="en-US" sz="2800">
                <a:solidFill>
                  <a:schemeClr val="dk1"/>
                </a:solidFill>
                <a:latin typeface="Times New Roman"/>
                <a:ea typeface="Times New Roman"/>
                <a:cs typeface="Times New Roman"/>
                <a:sym typeface="Times New Roman"/>
              </a:rPr>
              <a:t> + Cu</a:t>
            </a:r>
            <a:r>
              <a:rPr lang="en-US" sz="2800" baseline="30000">
                <a:solidFill>
                  <a:schemeClr val="dk1"/>
                </a:solidFill>
                <a:latin typeface="Times New Roman"/>
                <a:ea typeface="Times New Roman"/>
                <a:cs typeface="Times New Roman"/>
                <a:sym typeface="Times New Roman"/>
              </a:rPr>
              <a:t>0</a:t>
            </a:r>
            <a:endParaRPr sz="2800">
              <a:solidFill>
                <a:schemeClr val="dk1"/>
              </a:solidFill>
              <a:latin typeface="Times New Roman"/>
              <a:ea typeface="Times New Roman"/>
              <a:cs typeface="Times New Roman"/>
              <a:sym typeface="Times New Roman"/>
            </a:endParaRPr>
          </a:p>
        </p:txBody>
      </p:sp>
      <p:sp>
        <p:nvSpPr>
          <p:cNvPr id="1903" name="Google Shape;1903;p37"/>
          <p:cNvSpPr txBox="1"/>
          <p:nvPr/>
        </p:nvSpPr>
        <p:spPr>
          <a:xfrm>
            <a:off x="571500" y="4181162"/>
            <a:ext cx="203358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600"/>
              <a:buFont typeface="Arial"/>
              <a:buNone/>
            </a:pPr>
            <a:r>
              <a:rPr lang="en-US" sz="3600">
                <a:solidFill>
                  <a:srgbClr val="FF0000"/>
                </a:solidFill>
                <a:latin typeface="Times New Roman"/>
                <a:ea typeface="Times New Roman"/>
                <a:cs typeface="Times New Roman"/>
                <a:sym typeface="Times New Roman"/>
              </a:rPr>
              <a:t>OX</a:t>
            </a:r>
            <a:r>
              <a:rPr lang="en-US" sz="1800">
                <a:solidFill>
                  <a:srgbClr val="000000"/>
                </a:solidFill>
                <a:latin typeface="Calibri"/>
                <a:ea typeface="Calibri"/>
                <a:cs typeface="Calibri"/>
                <a:sym typeface="Calibri"/>
              </a:rPr>
              <a:t>      </a:t>
            </a:r>
            <a:r>
              <a:rPr lang="en-US" sz="1800">
                <a:solidFill>
                  <a:schemeClr val="lt1"/>
                </a:solidFill>
                <a:latin typeface="Calibri"/>
                <a:ea typeface="Calibri"/>
                <a:cs typeface="Calibri"/>
                <a:sym typeface="Calibri"/>
              </a:rPr>
              <a:t>ZnSO</a:t>
            </a:r>
            <a:r>
              <a:rPr lang="en-US" sz="1800" baseline="-25000">
                <a:solidFill>
                  <a:schemeClr val="lt1"/>
                </a:solidFill>
                <a:latin typeface="Calibri"/>
                <a:ea typeface="Calibri"/>
                <a:cs typeface="Calibri"/>
                <a:sym typeface="Calibri"/>
              </a:rPr>
              <a:t>4(AQ)</a:t>
            </a:r>
            <a:endParaRPr/>
          </a:p>
        </p:txBody>
      </p:sp>
      <p:sp>
        <p:nvSpPr>
          <p:cNvPr id="1904" name="Google Shape;1904;p37"/>
          <p:cNvSpPr txBox="1"/>
          <p:nvPr/>
        </p:nvSpPr>
        <p:spPr>
          <a:xfrm>
            <a:off x="6074098" y="4209795"/>
            <a:ext cx="2482203"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2000"/>
              <a:buFont typeface="Arial"/>
              <a:buNone/>
            </a:pPr>
            <a:r>
              <a:rPr lang="en-US" sz="2000">
                <a:solidFill>
                  <a:schemeClr val="lt1"/>
                </a:solidFill>
                <a:latin typeface="Times New Roman"/>
                <a:ea typeface="Times New Roman"/>
                <a:cs typeface="Times New Roman"/>
                <a:sym typeface="Times New Roman"/>
              </a:rPr>
              <a:t>CuBr</a:t>
            </a:r>
            <a:r>
              <a:rPr lang="en-US" sz="2000" baseline="-25000">
                <a:solidFill>
                  <a:schemeClr val="lt1"/>
                </a:solidFill>
                <a:latin typeface="Times New Roman"/>
                <a:ea typeface="Times New Roman"/>
                <a:cs typeface="Times New Roman"/>
                <a:sym typeface="Times New Roman"/>
              </a:rPr>
              <a:t>2(AQ)     </a:t>
            </a:r>
            <a:r>
              <a:rPr lang="en-US" sz="3600">
                <a:solidFill>
                  <a:srgbClr val="3333CC"/>
                </a:solidFill>
                <a:latin typeface="Times New Roman"/>
                <a:ea typeface="Times New Roman"/>
                <a:cs typeface="Times New Roman"/>
                <a:sym typeface="Times New Roman"/>
              </a:rPr>
              <a:t>RE</a:t>
            </a:r>
            <a:r>
              <a:rPr lang="en-US" sz="3600" i="0" u="none" strike="noStrike" cap="none">
                <a:solidFill>
                  <a:srgbClr val="3333CC"/>
                </a:solidFill>
                <a:latin typeface="Times New Roman"/>
                <a:ea typeface="Times New Roman"/>
                <a:cs typeface="Times New Roman"/>
                <a:sym typeface="Times New Roman"/>
              </a:rPr>
              <a:t>D</a:t>
            </a:r>
            <a:r>
              <a:rPr lang="en-US" sz="1800" b="0" i="0" u="none" strike="noStrike" cap="none">
                <a:solidFill>
                  <a:srgbClr val="3333CC"/>
                </a:solidFill>
                <a:latin typeface="Arial"/>
                <a:ea typeface="Arial"/>
                <a:cs typeface="Arial"/>
                <a:sym typeface="Arial"/>
              </a:rPr>
              <a:t> </a:t>
            </a:r>
            <a:endParaRPr sz="1800" baseline="-25000">
              <a:solidFill>
                <a:srgbClr val="3333CC"/>
              </a:solidFill>
              <a:latin typeface="Calibri"/>
              <a:ea typeface="Calibri"/>
              <a:cs typeface="Calibri"/>
              <a:sym typeface="Calibri"/>
            </a:endParaRPr>
          </a:p>
        </p:txBody>
      </p:sp>
      <p:sp>
        <p:nvSpPr>
          <p:cNvPr id="1905" name="Google Shape;1905;p37"/>
          <p:cNvSpPr txBox="1"/>
          <p:nvPr/>
        </p:nvSpPr>
        <p:spPr>
          <a:xfrm>
            <a:off x="1855787" y="3418185"/>
            <a:ext cx="96043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Times New Roman"/>
                <a:ea typeface="Times New Roman"/>
                <a:cs typeface="Times New Roman"/>
                <a:sym typeface="Times New Roman"/>
              </a:rPr>
              <a:t>Zn</a:t>
            </a:r>
            <a:r>
              <a:rPr lang="en-US" sz="1800" baseline="30000">
                <a:solidFill>
                  <a:schemeClr val="dk1"/>
                </a:solidFill>
                <a:latin typeface="Times New Roman"/>
                <a:ea typeface="Times New Roman"/>
                <a:cs typeface="Times New Roman"/>
                <a:sym typeface="Times New Roman"/>
              </a:rPr>
              <a:t>+2</a:t>
            </a:r>
            <a:r>
              <a:rPr lang="en-US" sz="1800">
                <a:solidFill>
                  <a:schemeClr val="dk1"/>
                </a:solidFill>
                <a:latin typeface="Arial"/>
                <a:ea typeface="Arial"/>
                <a:cs typeface="Arial"/>
                <a:sym typeface="Arial"/>
              </a:rPr>
              <a:t> </a:t>
            </a:r>
            <a:endParaRPr sz="1800" baseline="-25000">
              <a:solidFill>
                <a:schemeClr val="dk1"/>
              </a:solidFill>
              <a:latin typeface="Arial"/>
              <a:ea typeface="Arial"/>
              <a:cs typeface="Arial"/>
              <a:sym typeface="Arial"/>
            </a:endParaRPr>
          </a:p>
        </p:txBody>
      </p:sp>
      <p:sp>
        <p:nvSpPr>
          <p:cNvPr id="1906" name="Google Shape;1906;p37"/>
          <p:cNvSpPr txBox="1"/>
          <p:nvPr/>
        </p:nvSpPr>
        <p:spPr>
          <a:xfrm>
            <a:off x="6045992" y="3439620"/>
            <a:ext cx="96043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Times New Roman"/>
                <a:ea typeface="Times New Roman"/>
                <a:cs typeface="Times New Roman"/>
                <a:sym typeface="Times New Roman"/>
              </a:rPr>
              <a:t>Cu</a:t>
            </a:r>
            <a:r>
              <a:rPr lang="en-US" sz="1800" baseline="30000">
                <a:solidFill>
                  <a:schemeClr val="dk1"/>
                </a:solidFill>
                <a:latin typeface="Times New Roman"/>
                <a:ea typeface="Times New Roman"/>
                <a:cs typeface="Times New Roman"/>
                <a:sym typeface="Times New Roman"/>
              </a:rPr>
              <a:t>+2</a:t>
            </a:r>
            <a:endParaRPr sz="1800" baseline="-25000">
              <a:solidFill>
                <a:schemeClr val="dk1"/>
              </a:solidFill>
              <a:latin typeface="Times New Roman"/>
              <a:ea typeface="Times New Roman"/>
              <a:cs typeface="Times New Roman"/>
              <a:sym typeface="Times New Roman"/>
            </a:endParaRPr>
          </a:p>
        </p:txBody>
      </p:sp>
      <p:sp>
        <p:nvSpPr>
          <p:cNvPr id="1907" name="Google Shape;1907;p37"/>
          <p:cNvSpPr txBox="1"/>
          <p:nvPr/>
        </p:nvSpPr>
        <p:spPr>
          <a:xfrm>
            <a:off x="6942931" y="3045914"/>
            <a:ext cx="609600" cy="3079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Calibri"/>
                <a:ea typeface="Calibri"/>
                <a:cs typeface="Calibri"/>
                <a:sym typeface="Calibri"/>
              </a:rPr>
              <a:t> </a:t>
            </a:r>
            <a:r>
              <a:rPr lang="en-US" sz="1400">
                <a:solidFill>
                  <a:srgbClr val="000000"/>
                </a:solidFill>
                <a:latin typeface="Times New Roman"/>
                <a:ea typeface="Times New Roman"/>
                <a:cs typeface="Times New Roman"/>
                <a:sym typeface="Times New Roman"/>
              </a:rPr>
              <a:t>Cu</a:t>
            </a:r>
            <a:r>
              <a:rPr lang="en-US" sz="1400" baseline="30000">
                <a:solidFill>
                  <a:srgbClr val="000000"/>
                </a:solidFill>
                <a:latin typeface="Times New Roman"/>
                <a:ea typeface="Times New Roman"/>
                <a:cs typeface="Times New Roman"/>
                <a:sym typeface="Times New Roman"/>
              </a:rPr>
              <a:t>0</a:t>
            </a:r>
            <a:endParaRPr/>
          </a:p>
        </p:txBody>
      </p:sp>
      <p:sp>
        <p:nvSpPr>
          <p:cNvPr id="1908" name="Google Shape;1908;p37"/>
          <p:cNvSpPr txBox="1"/>
          <p:nvPr/>
        </p:nvSpPr>
        <p:spPr>
          <a:xfrm rot="1616472">
            <a:off x="1470185" y="3083927"/>
            <a:ext cx="61086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FF0000"/>
                </a:solidFill>
                <a:latin typeface="Arial"/>
                <a:ea typeface="Arial"/>
                <a:cs typeface="Arial"/>
                <a:sym typeface="Arial"/>
              </a:rPr>
              <a:t>OX</a:t>
            </a:r>
            <a:endParaRPr/>
          </a:p>
        </p:txBody>
      </p:sp>
      <p:sp>
        <p:nvSpPr>
          <p:cNvPr id="1909" name="Google Shape;1909;p37"/>
          <p:cNvSpPr txBox="1"/>
          <p:nvPr/>
        </p:nvSpPr>
        <p:spPr>
          <a:xfrm rot="-2252686">
            <a:off x="6424806" y="3130834"/>
            <a:ext cx="70555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33CC"/>
                </a:solidFill>
                <a:latin typeface="Arial"/>
                <a:ea typeface="Arial"/>
                <a:cs typeface="Arial"/>
                <a:sym typeface="Arial"/>
              </a:rPr>
              <a:t>RED</a:t>
            </a:r>
            <a:endParaRPr/>
          </a:p>
        </p:txBody>
      </p:sp>
      <p:sp>
        <p:nvSpPr>
          <p:cNvPr id="1910" name="Google Shape;1910;p37"/>
          <p:cNvSpPr txBox="1"/>
          <p:nvPr/>
        </p:nvSpPr>
        <p:spPr>
          <a:xfrm>
            <a:off x="1210469" y="2326766"/>
            <a:ext cx="42797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4F6128"/>
              </a:buClr>
              <a:buSzPts val="1400"/>
              <a:buFont typeface="Arial"/>
              <a:buNone/>
            </a:pPr>
            <a:r>
              <a:rPr lang="en-US" sz="1400">
                <a:solidFill>
                  <a:srgbClr val="4F6128"/>
                </a:solidFill>
                <a:latin typeface="Times New Roman"/>
                <a:ea typeface="Times New Roman"/>
                <a:cs typeface="Times New Roman"/>
                <a:sym typeface="Times New Roman"/>
              </a:rPr>
              <a:t>2e</a:t>
            </a:r>
            <a:r>
              <a:rPr lang="en-US" sz="1400" baseline="30000">
                <a:solidFill>
                  <a:srgbClr val="4F6128"/>
                </a:solidFill>
                <a:latin typeface="Times New Roman"/>
                <a:ea typeface="Times New Roman"/>
                <a:cs typeface="Times New Roman"/>
                <a:sym typeface="Times New Roman"/>
              </a:rPr>
              <a:t>-</a:t>
            </a:r>
            <a:endParaRPr/>
          </a:p>
        </p:txBody>
      </p:sp>
      <p:cxnSp>
        <p:nvCxnSpPr>
          <p:cNvPr id="1911" name="Google Shape;1911;p37"/>
          <p:cNvCxnSpPr/>
          <p:nvPr/>
        </p:nvCxnSpPr>
        <p:spPr>
          <a:xfrm rot="10800000">
            <a:off x="1367307" y="1701061"/>
            <a:ext cx="57149" cy="661139"/>
          </a:xfrm>
          <a:prstGeom prst="straightConnector1">
            <a:avLst/>
          </a:prstGeom>
          <a:noFill/>
          <a:ln w="28575" cap="flat" cmpd="sng">
            <a:solidFill>
              <a:srgbClr val="4F6128"/>
            </a:solidFill>
            <a:prstDash val="solid"/>
            <a:round/>
            <a:headEnd type="none" w="sm" len="sm"/>
            <a:tailEnd type="triangle" w="med" len="med"/>
          </a:ln>
        </p:spPr>
      </p:cxnSp>
      <p:cxnSp>
        <p:nvCxnSpPr>
          <p:cNvPr id="1912" name="Google Shape;1912;p37"/>
          <p:cNvCxnSpPr/>
          <p:nvPr/>
        </p:nvCxnSpPr>
        <p:spPr>
          <a:xfrm flipH="1">
            <a:off x="1257300" y="1227138"/>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913" name="Google Shape;1913;p37"/>
          <p:cNvCxnSpPr/>
          <p:nvPr/>
        </p:nvCxnSpPr>
        <p:spPr>
          <a:xfrm rot="10800000">
            <a:off x="1367307" y="1219571"/>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914" name="Google Shape;1914;p37"/>
          <p:cNvCxnSpPr/>
          <p:nvPr/>
        </p:nvCxnSpPr>
        <p:spPr>
          <a:xfrm flipH="1">
            <a:off x="1639886" y="1061530"/>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915" name="Google Shape;1915;p37"/>
          <p:cNvCxnSpPr/>
          <p:nvPr/>
        </p:nvCxnSpPr>
        <p:spPr>
          <a:xfrm rot="10800000">
            <a:off x="1639887" y="978988"/>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916" name="Google Shape;1916;p37"/>
          <p:cNvCxnSpPr/>
          <p:nvPr/>
        </p:nvCxnSpPr>
        <p:spPr>
          <a:xfrm flipH="1">
            <a:off x="1831973" y="1065578"/>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917" name="Google Shape;1917;p37"/>
          <p:cNvCxnSpPr/>
          <p:nvPr/>
        </p:nvCxnSpPr>
        <p:spPr>
          <a:xfrm rot="10800000">
            <a:off x="1831974" y="983036"/>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918" name="Google Shape;1918;p37"/>
          <p:cNvCxnSpPr/>
          <p:nvPr/>
        </p:nvCxnSpPr>
        <p:spPr>
          <a:xfrm flipH="1">
            <a:off x="2746372" y="1068667"/>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919" name="Google Shape;1919;p37"/>
          <p:cNvCxnSpPr/>
          <p:nvPr/>
        </p:nvCxnSpPr>
        <p:spPr>
          <a:xfrm rot="10800000">
            <a:off x="2746373" y="986125"/>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920" name="Google Shape;1920;p37"/>
          <p:cNvCxnSpPr/>
          <p:nvPr/>
        </p:nvCxnSpPr>
        <p:spPr>
          <a:xfrm flipH="1">
            <a:off x="2938459" y="1072715"/>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921" name="Google Shape;1921;p37"/>
          <p:cNvCxnSpPr/>
          <p:nvPr/>
        </p:nvCxnSpPr>
        <p:spPr>
          <a:xfrm rot="10800000">
            <a:off x="2938460" y="990173"/>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922" name="Google Shape;1922;p37"/>
          <p:cNvCxnSpPr/>
          <p:nvPr/>
        </p:nvCxnSpPr>
        <p:spPr>
          <a:xfrm flipH="1">
            <a:off x="4800599" y="1080022"/>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923" name="Google Shape;1923;p37"/>
          <p:cNvCxnSpPr/>
          <p:nvPr/>
        </p:nvCxnSpPr>
        <p:spPr>
          <a:xfrm rot="10800000">
            <a:off x="4800600" y="997480"/>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924" name="Google Shape;1924;p37"/>
          <p:cNvCxnSpPr/>
          <p:nvPr/>
        </p:nvCxnSpPr>
        <p:spPr>
          <a:xfrm flipH="1">
            <a:off x="4992686" y="1084070"/>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925" name="Google Shape;1925;p37"/>
          <p:cNvCxnSpPr/>
          <p:nvPr/>
        </p:nvCxnSpPr>
        <p:spPr>
          <a:xfrm rot="10800000">
            <a:off x="4992687" y="1001528"/>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926" name="Google Shape;1926;p37"/>
          <p:cNvCxnSpPr/>
          <p:nvPr/>
        </p:nvCxnSpPr>
        <p:spPr>
          <a:xfrm flipH="1">
            <a:off x="6532564" y="1057482"/>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927" name="Google Shape;1927;p37"/>
          <p:cNvCxnSpPr/>
          <p:nvPr/>
        </p:nvCxnSpPr>
        <p:spPr>
          <a:xfrm rot="10800000">
            <a:off x="6532565" y="974940"/>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928" name="Google Shape;1928;p37"/>
          <p:cNvCxnSpPr/>
          <p:nvPr/>
        </p:nvCxnSpPr>
        <p:spPr>
          <a:xfrm flipH="1">
            <a:off x="6724651" y="1061530"/>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929" name="Google Shape;1929;p37"/>
          <p:cNvCxnSpPr/>
          <p:nvPr/>
        </p:nvCxnSpPr>
        <p:spPr>
          <a:xfrm rot="10800000">
            <a:off x="6724652" y="978988"/>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1930" name="Google Shape;1930;p37"/>
          <p:cNvCxnSpPr/>
          <p:nvPr/>
        </p:nvCxnSpPr>
        <p:spPr>
          <a:xfrm flipH="1">
            <a:off x="4457700" y="646907"/>
            <a:ext cx="100013" cy="254480"/>
          </a:xfrm>
          <a:prstGeom prst="straightConnector1">
            <a:avLst/>
          </a:prstGeom>
          <a:noFill/>
          <a:ln w="38100" cap="flat" cmpd="sng">
            <a:solidFill>
              <a:srgbClr val="4F6128"/>
            </a:solidFill>
            <a:prstDash val="solid"/>
            <a:round/>
            <a:headEnd type="none" w="sm" len="sm"/>
            <a:tailEnd type="none" w="sm" len="sm"/>
          </a:ln>
        </p:spPr>
      </p:cxnSp>
      <p:cxnSp>
        <p:nvCxnSpPr>
          <p:cNvPr id="1931" name="Google Shape;1931;p37"/>
          <p:cNvCxnSpPr/>
          <p:nvPr/>
        </p:nvCxnSpPr>
        <p:spPr>
          <a:xfrm rot="10800000">
            <a:off x="3886200" y="657365"/>
            <a:ext cx="200025" cy="261005"/>
          </a:xfrm>
          <a:prstGeom prst="straightConnector1">
            <a:avLst/>
          </a:prstGeom>
          <a:noFill/>
          <a:ln w="38100" cap="flat" cmpd="sng">
            <a:solidFill>
              <a:srgbClr val="4F6128"/>
            </a:solidFill>
            <a:prstDash val="solid"/>
            <a:round/>
            <a:headEnd type="none" w="sm" len="sm"/>
            <a:tailEnd type="none" w="sm" len="sm"/>
          </a:ln>
        </p:spPr>
      </p:cxnSp>
      <p:cxnSp>
        <p:nvCxnSpPr>
          <p:cNvPr id="1932" name="Google Shape;1932;p37"/>
          <p:cNvCxnSpPr/>
          <p:nvPr/>
        </p:nvCxnSpPr>
        <p:spPr>
          <a:xfrm flipH="1">
            <a:off x="4286250" y="569914"/>
            <a:ext cx="85725" cy="285376"/>
          </a:xfrm>
          <a:prstGeom prst="straightConnector1">
            <a:avLst/>
          </a:prstGeom>
          <a:noFill/>
          <a:ln w="38100" cap="flat" cmpd="sng">
            <a:solidFill>
              <a:srgbClr val="4F6128"/>
            </a:solidFill>
            <a:prstDash val="solid"/>
            <a:round/>
            <a:headEnd type="none" w="sm" len="sm"/>
            <a:tailEnd type="none" w="sm" len="sm"/>
          </a:ln>
        </p:spPr>
      </p:cxnSp>
      <p:cxnSp>
        <p:nvCxnSpPr>
          <p:cNvPr id="1933" name="Google Shape;1933;p37"/>
          <p:cNvCxnSpPr/>
          <p:nvPr/>
        </p:nvCxnSpPr>
        <p:spPr>
          <a:xfrm rot="10800000">
            <a:off x="4086225" y="604425"/>
            <a:ext cx="114299" cy="279284"/>
          </a:xfrm>
          <a:prstGeom prst="straightConnector1">
            <a:avLst/>
          </a:prstGeom>
          <a:noFill/>
          <a:ln w="38100" cap="flat" cmpd="sng">
            <a:solidFill>
              <a:srgbClr val="4F6128"/>
            </a:solidFill>
            <a:prstDash val="solid"/>
            <a:round/>
            <a:headEnd type="none" w="sm" len="sm"/>
            <a:tailEnd type="none" w="sm" len="sm"/>
          </a:ln>
        </p:spPr>
      </p:cxnSp>
      <p:cxnSp>
        <p:nvCxnSpPr>
          <p:cNvPr id="1934" name="Google Shape;1934;p37"/>
          <p:cNvCxnSpPr/>
          <p:nvPr/>
        </p:nvCxnSpPr>
        <p:spPr>
          <a:xfrm flipH="1">
            <a:off x="7196137" y="1206325"/>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1935" name="Google Shape;1935;p37"/>
          <p:cNvCxnSpPr/>
          <p:nvPr/>
        </p:nvCxnSpPr>
        <p:spPr>
          <a:xfrm rot="10800000">
            <a:off x="7081837" y="1199532"/>
            <a:ext cx="114299" cy="84138"/>
          </a:xfrm>
          <a:prstGeom prst="straightConnector1">
            <a:avLst/>
          </a:prstGeom>
          <a:noFill/>
          <a:ln w="38100" cap="flat" cmpd="sng">
            <a:solidFill>
              <a:srgbClr val="4F6128"/>
            </a:solidFill>
            <a:prstDash val="solid"/>
            <a:round/>
            <a:headEnd type="none" w="sm" len="sm"/>
            <a:tailEnd type="none" w="sm" len="sm"/>
          </a:ln>
        </p:spPr>
      </p:cxnSp>
      <p:sp>
        <p:nvSpPr>
          <p:cNvPr id="1936" name="Google Shape;1936;p37"/>
          <p:cNvSpPr txBox="1"/>
          <p:nvPr/>
        </p:nvSpPr>
        <p:spPr>
          <a:xfrm>
            <a:off x="7034110" y="2709885"/>
            <a:ext cx="42797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4F6128"/>
              </a:buClr>
              <a:buSzPts val="1400"/>
              <a:buFont typeface="Arial"/>
              <a:buNone/>
            </a:pPr>
            <a:r>
              <a:rPr lang="en-US" sz="1400">
                <a:solidFill>
                  <a:srgbClr val="4F6128"/>
                </a:solidFill>
                <a:latin typeface="Times New Roman"/>
                <a:ea typeface="Times New Roman"/>
                <a:cs typeface="Times New Roman"/>
                <a:sym typeface="Times New Roman"/>
              </a:rPr>
              <a:t>2e</a:t>
            </a:r>
            <a:r>
              <a:rPr lang="en-US" sz="1400" baseline="30000">
                <a:solidFill>
                  <a:srgbClr val="4F6128"/>
                </a:solidFill>
                <a:latin typeface="Times New Roman"/>
                <a:ea typeface="Times New Roman"/>
                <a:cs typeface="Times New Roman"/>
                <a:sym typeface="Times New Roman"/>
              </a:rPr>
              <a:t>-</a:t>
            </a:r>
            <a:endParaRPr/>
          </a:p>
        </p:txBody>
      </p:sp>
      <p:cxnSp>
        <p:nvCxnSpPr>
          <p:cNvPr id="1937" name="Google Shape;1937;p37"/>
          <p:cNvCxnSpPr/>
          <p:nvPr/>
        </p:nvCxnSpPr>
        <p:spPr>
          <a:xfrm>
            <a:off x="7214790" y="1953160"/>
            <a:ext cx="18258" cy="738415"/>
          </a:xfrm>
          <a:prstGeom prst="straightConnector1">
            <a:avLst/>
          </a:prstGeom>
          <a:noFill/>
          <a:ln w="28575" cap="flat" cmpd="sng">
            <a:solidFill>
              <a:srgbClr val="4F6128"/>
            </a:solidFill>
            <a:prstDash val="solid"/>
            <a:round/>
            <a:headEnd type="none" w="sm" len="sm"/>
            <a:tailEnd type="triangle" w="med" len="med"/>
          </a:ln>
        </p:spPr>
      </p:cxnSp>
      <p:sp>
        <p:nvSpPr>
          <p:cNvPr id="1938" name="Google Shape;1938;p37"/>
          <p:cNvSpPr/>
          <p:nvPr/>
        </p:nvSpPr>
        <p:spPr>
          <a:xfrm>
            <a:off x="2184060" y="2709885"/>
            <a:ext cx="505099" cy="471235"/>
          </a:xfrm>
          <a:prstGeom prst="ellipse">
            <a:avLst/>
          </a:prstGeom>
          <a:solidFill>
            <a:schemeClr val="l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939" name="Google Shape;1939;p37"/>
          <p:cNvCxnSpPr>
            <a:stCxn id="1938" idx="0"/>
            <a:endCxn id="1938" idx="4"/>
          </p:cNvCxnSpPr>
          <p:nvPr/>
        </p:nvCxnSpPr>
        <p:spPr>
          <a:xfrm>
            <a:off x="2436610" y="2709885"/>
            <a:ext cx="0" cy="471300"/>
          </a:xfrm>
          <a:prstGeom prst="straightConnector1">
            <a:avLst/>
          </a:prstGeom>
          <a:noFill/>
          <a:ln w="9525" cap="flat" cmpd="sng">
            <a:solidFill>
              <a:schemeClr val="dk1"/>
            </a:solidFill>
            <a:prstDash val="solid"/>
            <a:round/>
            <a:headEnd type="none" w="sm" len="sm"/>
            <a:tailEnd type="none" w="sm" len="sm"/>
          </a:ln>
        </p:spPr>
      </p:cxnSp>
      <p:cxnSp>
        <p:nvCxnSpPr>
          <p:cNvPr id="1940" name="Google Shape;1940;p37"/>
          <p:cNvCxnSpPr/>
          <p:nvPr/>
        </p:nvCxnSpPr>
        <p:spPr>
          <a:xfrm rot="10800000">
            <a:off x="2430430" y="2699615"/>
            <a:ext cx="0" cy="471235"/>
          </a:xfrm>
          <a:prstGeom prst="straightConnector1">
            <a:avLst/>
          </a:prstGeom>
          <a:noFill/>
          <a:ln w="9525" cap="flat" cmpd="sng">
            <a:solidFill>
              <a:schemeClr val="dk1"/>
            </a:solidFill>
            <a:prstDash val="solid"/>
            <a:round/>
            <a:headEnd type="none" w="sm" len="sm"/>
            <a:tailEnd type="none" w="sm" len="sm"/>
          </a:ln>
        </p:spPr>
      </p:cxnSp>
      <p:sp>
        <p:nvSpPr>
          <p:cNvPr id="1941" name="Google Shape;1941;p37"/>
          <p:cNvSpPr/>
          <p:nvPr/>
        </p:nvSpPr>
        <p:spPr>
          <a:xfrm>
            <a:off x="5954200" y="2711396"/>
            <a:ext cx="505099" cy="471235"/>
          </a:xfrm>
          <a:prstGeom prst="ellipse">
            <a:avLst/>
          </a:prstGeom>
          <a:solidFill>
            <a:schemeClr val="l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942" name="Google Shape;1942;p37"/>
          <p:cNvCxnSpPr/>
          <p:nvPr/>
        </p:nvCxnSpPr>
        <p:spPr>
          <a:xfrm rot="10800000">
            <a:off x="6200570" y="2701126"/>
            <a:ext cx="0" cy="471235"/>
          </a:xfrm>
          <a:prstGeom prst="straightConnector1">
            <a:avLst/>
          </a:prstGeom>
          <a:noFill/>
          <a:ln w="9525" cap="flat" cmpd="sng">
            <a:solidFill>
              <a:schemeClr val="dk1"/>
            </a:solidFill>
            <a:prstDash val="solid"/>
            <a:round/>
            <a:headEnd type="none" w="sm" len="sm"/>
            <a:tailEnd type="none" w="sm" len="sm"/>
          </a:ln>
        </p:spPr>
      </p:cxnSp>
      <p:sp>
        <p:nvSpPr>
          <p:cNvPr id="1943" name="Google Shape;1943;p37"/>
          <p:cNvSpPr txBox="1"/>
          <p:nvPr/>
        </p:nvSpPr>
        <p:spPr>
          <a:xfrm>
            <a:off x="2125098" y="1536136"/>
            <a:ext cx="524215"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rgbClr val="FF0000"/>
                </a:solidFill>
                <a:latin typeface="Times New Roman"/>
                <a:ea typeface="Times New Roman"/>
                <a:cs typeface="Times New Roman"/>
                <a:sym typeface="Times New Roman"/>
              </a:rPr>
              <a:t>Cl</a:t>
            </a:r>
            <a:r>
              <a:rPr lang="en-US" sz="1600" baseline="30000">
                <a:solidFill>
                  <a:srgbClr val="FF0000"/>
                </a:solidFill>
                <a:latin typeface="Times New Roman"/>
                <a:ea typeface="Times New Roman"/>
                <a:cs typeface="Times New Roman"/>
                <a:sym typeface="Times New Roman"/>
              </a:rPr>
              <a:t>-1</a:t>
            </a:r>
            <a:endParaRPr sz="1600" baseline="30000">
              <a:solidFill>
                <a:schemeClr val="dk1"/>
              </a:solidFill>
              <a:latin typeface="Arial"/>
              <a:ea typeface="Arial"/>
              <a:cs typeface="Arial"/>
              <a:sym typeface="Arial"/>
            </a:endParaRPr>
          </a:p>
        </p:txBody>
      </p:sp>
      <p:cxnSp>
        <p:nvCxnSpPr>
          <p:cNvPr id="1944" name="Google Shape;1944;p37"/>
          <p:cNvCxnSpPr>
            <a:stCxn id="1943" idx="2"/>
          </p:cNvCxnSpPr>
          <p:nvPr/>
        </p:nvCxnSpPr>
        <p:spPr>
          <a:xfrm flipH="1">
            <a:off x="2348806" y="1874690"/>
            <a:ext cx="38400" cy="1070700"/>
          </a:xfrm>
          <a:prstGeom prst="straightConnector1">
            <a:avLst/>
          </a:prstGeom>
          <a:noFill/>
          <a:ln w="38100" cap="flat" cmpd="sng">
            <a:solidFill>
              <a:srgbClr val="FF0000"/>
            </a:solidFill>
            <a:prstDash val="solid"/>
            <a:round/>
            <a:headEnd type="none" w="sm" len="sm"/>
            <a:tailEnd type="triangle" w="med" len="med"/>
          </a:ln>
        </p:spPr>
      </p:cxnSp>
      <p:cxnSp>
        <p:nvCxnSpPr>
          <p:cNvPr id="1945" name="Google Shape;1945;p37"/>
          <p:cNvCxnSpPr/>
          <p:nvPr/>
        </p:nvCxnSpPr>
        <p:spPr>
          <a:xfrm>
            <a:off x="2028825" y="2634543"/>
            <a:ext cx="660334" cy="634050"/>
          </a:xfrm>
          <a:prstGeom prst="straightConnector1">
            <a:avLst/>
          </a:prstGeom>
          <a:noFill/>
          <a:ln w="38100" cap="flat" cmpd="sng">
            <a:solidFill>
              <a:srgbClr val="000099"/>
            </a:solidFill>
            <a:prstDash val="solid"/>
            <a:round/>
            <a:headEnd type="none" w="sm" len="sm"/>
            <a:tailEnd type="none" w="sm" len="sm"/>
          </a:ln>
        </p:spPr>
      </p:cxnSp>
      <p:sp>
        <p:nvSpPr>
          <p:cNvPr id="1946" name="Google Shape;1946;p37"/>
          <p:cNvSpPr txBox="1"/>
          <p:nvPr/>
        </p:nvSpPr>
        <p:spPr>
          <a:xfrm>
            <a:off x="5876585" y="1490436"/>
            <a:ext cx="524215"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rgbClr val="FF0000"/>
                </a:solidFill>
                <a:latin typeface="Times New Roman"/>
                <a:ea typeface="Times New Roman"/>
                <a:cs typeface="Times New Roman"/>
                <a:sym typeface="Times New Roman"/>
              </a:rPr>
              <a:t>K</a:t>
            </a:r>
            <a:r>
              <a:rPr lang="en-US" sz="1600" baseline="30000">
                <a:solidFill>
                  <a:srgbClr val="FF0000"/>
                </a:solidFill>
                <a:latin typeface="Times New Roman"/>
                <a:ea typeface="Times New Roman"/>
                <a:cs typeface="Times New Roman"/>
                <a:sym typeface="Times New Roman"/>
              </a:rPr>
              <a:t>+1</a:t>
            </a:r>
            <a:endParaRPr sz="1600" baseline="30000">
              <a:solidFill>
                <a:schemeClr val="dk1"/>
              </a:solidFill>
              <a:latin typeface="Arial"/>
              <a:ea typeface="Arial"/>
              <a:cs typeface="Arial"/>
              <a:sym typeface="Arial"/>
            </a:endParaRPr>
          </a:p>
        </p:txBody>
      </p:sp>
      <p:cxnSp>
        <p:nvCxnSpPr>
          <p:cNvPr id="1947" name="Google Shape;1947;p37"/>
          <p:cNvCxnSpPr/>
          <p:nvPr/>
        </p:nvCxnSpPr>
        <p:spPr>
          <a:xfrm flipH="1">
            <a:off x="6111875" y="1737375"/>
            <a:ext cx="38500" cy="1070812"/>
          </a:xfrm>
          <a:prstGeom prst="straightConnector1">
            <a:avLst/>
          </a:prstGeom>
          <a:noFill/>
          <a:ln w="38100" cap="flat" cmpd="sng">
            <a:solidFill>
              <a:srgbClr val="FF0000"/>
            </a:solidFill>
            <a:prstDash val="solid"/>
            <a:round/>
            <a:headEnd type="none" w="sm" len="sm"/>
            <a:tailEnd type="triangle" w="med" len="med"/>
          </a:ln>
        </p:spPr>
      </p:cxnSp>
      <p:cxnSp>
        <p:nvCxnSpPr>
          <p:cNvPr id="1948" name="Google Shape;1948;p37"/>
          <p:cNvCxnSpPr/>
          <p:nvPr/>
        </p:nvCxnSpPr>
        <p:spPr>
          <a:xfrm rot="5400000">
            <a:off x="5940702" y="2634807"/>
            <a:ext cx="660334" cy="634050"/>
          </a:xfrm>
          <a:prstGeom prst="straightConnector1">
            <a:avLst/>
          </a:prstGeom>
          <a:noFill/>
          <a:ln w="38100" cap="flat" cmpd="sng">
            <a:solidFill>
              <a:srgbClr val="000099"/>
            </a:solidFill>
            <a:prstDash val="solid"/>
            <a:round/>
            <a:headEnd type="none" w="sm" len="sm"/>
            <a:tailEnd type="none" w="sm" len="sm"/>
          </a:ln>
        </p:spPr>
      </p:cxnSp>
      <p:sp>
        <p:nvSpPr>
          <p:cNvPr id="1949" name="Google Shape;1949;p37"/>
          <p:cNvSpPr txBox="1"/>
          <p:nvPr/>
        </p:nvSpPr>
        <p:spPr>
          <a:xfrm>
            <a:off x="7772400" y="1050294"/>
            <a:ext cx="1219200" cy="338554"/>
          </a:xfrm>
          <a:prstGeom prst="rect">
            <a:avLst/>
          </a:prstGeom>
          <a:solidFill>
            <a:schemeClr val="dk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lt1"/>
                </a:solidFill>
                <a:latin typeface="Arial"/>
                <a:ea typeface="Arial"/>
                <a:cs typeface="Arial"/>
                <a:sym typeface="Arial"/>
              </a:rPr>
              <a:t>CATHODE</a:t>
            </a:r>
            <a:endParaRPr/>
          </a:p>
        </p:txBody>
      </p:sp>
      <p:sp>
        <p:nvSpPr>
          <p:cNvPr id="1950" name="Google Shape;1950;p37"/>
          <p:cNvSpPr txBox="1"/>
          <p:nvPr/>
        </p:nvSpPr>
        <p:spPr>
          <a:xfrm>
            <a:off x="-20256" y="965155"/>
            <a:ext cx="1048544" cy="338554"/>
          </a:xfrm>
          <a:prstGeom prst="rect">
            <a:avLst/>
          </a:prstGeom>
          <a:solidFill>
            <a:schemeClr val="dk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1"/>
                </a:solidFill>
                <a:latin typeface="Arial"/>
                <a:ea typeface="Arial"/>
                <a:cs typeface="Arial"/>
                <a:sym typeface="Arial"/>
              </a:rPr>
              <a:t>ANODE</a:t>
            </a:r>
            <a:endParaRPr/>
          </a:p>
        </p:txBody>
      </p:sp>
      <p:cxnSp>
        <p:nvCxnSpPr>
          <p:cNvPr id="1951" name="Google Shape;1951;p37"/>
          <p:cNvCxnSpPr/>
          <p:nvPr/>
        </p:nvCxnSpPr>
        <p:spPr>
          <a:xfrm>
            <a:off x="914400" y="1227138"/>
            <a:ext cx="395757" cy="488802"/>
          </a:xfrm>
          <a:prstGeom prst="straightConnector1">
            <a:avLst/>
          </a:prstGeom>
          <a:noFill/>
          <a:ln w="38100" cap="flat" cmpd="sng">
            <a:solidFill>
              <a:schemeClr val="dk1"/>
            </a:solidFill>
            <a:prstDash val="solid"/>
            <a:round/>
            <a:headEnd type="none" w="sm" len="sm"/>
            <a:tailEnd type="none" w="sm" len="sm"/>
          </a:ln>
        </p:spPr>
      </p:cxnSp>
      <p:cxnSp>
        <p:nvCxnSpPr>
          <p:cNvPr id="1952" name="Google Shape;1952;p37"/>
          <p:cNvCxnSpPr/>
          <p:nvPr/>
        </p:nvCxnSpPr>
        <p:spPr>
          <a:xfrm flipH="1">
            <a:off x="7310437" y="1312863"/>
            <a:ext cx="519113" cy="485775"/>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956"/>
        <p:cNvGrpSpPr/>
        <p:nvPr/>
      </p:nvGrpSpPr>
      <p:grpSpPr>
        <a:xfrm>
          <a:off x="0" y="0"/>
          <a:ext cx="0" cy="0"/>
          <a:chOff x="0" y="0"/>
          <a:chExt cx="0" cy="0"/>
        </a:xfrm>
      </p:grpSpPr>
      <p:cxnSp>
        <p:nvCxnSpPr>
          <p:cNvPr id="1957" name="Google Shape;1957;p38"/>
          <p:cNvCxnSpPr/>
          <p:nvPr/>
        </p:nvCxnSpPr>
        <p:spPr>
          <a:xfrm>
            <a:off x="1039813" y="2084388"/>
            <a:ext cx="26987" cy="2182812"/>
          </a:xfrm>
          <a:prstGeom prst="straightConnector1">
            <a:avLst/>
          </a:prstGeom>
          <a:noFill/>
          <a:ln w="9525" cap="flat" cmpd="sng">
            <a:solidFill>
              <a:srgbClr val="000000"/>
            </a:solidFill>
            <a:prstDash val="solid"/>
            <a:round/>
            <a:headEnd type="none" w="med" len="med"/>
            <a:tailEnd type="none" w="med" len="med"/>
          </a:ln>
        </p:spPr>
      </p:cxnSp>
      <p:cxnSp>
        <p:nvCxnSpPr>
          <p:cNvPr id="1958" name="Google Shape;1958;p38"/>
          <p:cNvCxnSpPr/>
          <p:nvPr/>
        </p:nvCxnSpPr>
        <p:spPr>
          <a:xfrm>
            <a:off x="2708275" y="2084388"/>
            <a:ext cx="34925" cy="2182812"/>
          </a:xfrm>
          <a:prstGeom prst="straightConnector1">
            <a:avLst/>
          </a:prstGeom>
          <a:noFill/>
          <a:ln w="9525" cap="flat" cmpd="sng">
            <a:solidFill>
              <a:srgbClr val="000000"/>
            </a:solidFill>
            <a:prstDash val="solid"/>
            <a:round/>
            <a:headEnd type="none" w="med" len="med"/>
            <a:tailEnd type="none" w="med" len="med"/>
          </a:ln>
        </p:spPr>
      </p:cxnSp>
      <p:cxnSp>
        <p:nvCxnSpPr>
          <p:cNvPr id="1959" name="Google Shape;1959;p38"/>
          <p:cNvCxnSpPr/>
          <p:nvPr/>
        </p:nvCxnSpPr>
        <p:spPr>
          <a:xfrm>
            <a:off x="5864225" y="2084388"/>
            <a:ext cx="3175" cy="2182812"/>
          </a:xfrm>
          <a:prstGeom prst="straightConnector1">
            <a:avLst/>
          </a:prstGeom>
          <a:noFill/>
          <a:ln w="9525" cap="flat" cmpd="sng">
            <a:solidFill>
              <a:srgbClr val="000000"/>
            </a:solidFill>
            <a:prstDash val="solid"/>
            <a:round/>
            <a:headEnd type="none" w="med" len="med"/>
            <a:tailEnd type="none" w="med" len="med"/>
          </a:ln>
        </p:spPr>
      </p:cxnSp>
      <p:cxnSp>
        <p:nvCxnSpPr>
          <p:cNvPr id="1960" name="Google Shape;1960;p38"/>
          <p:cNvCxnSpPr/>
          <p:nvPr/>
        </p:nvCxnSpPr>
        <p:spPr>
          <a:xfrm>
            <a:off x="7532688" y="2084388"/>
            <a:ext cx="11112" cy="2182812"/>
          </a:xfrm>
          <a:prstGeom prst="straightConnector1">
            <a:avLst/>
          </a:prstGeom>
          <a:noFill/>
          <a:ln w="9525" cap="flat" cmpd="sng">
            <a:solidFill>
              <a:srgbClr val="000000"/>
            </a:solidFill>
            <a:prstDash val="solid"/>
            <a:round/>
            <a:headEnd type="none" w="med" len="med"/>
            <a:tailEnd type="none" w="med" len="med"/>
          </a:ln>
        </p:spPr>
      </p:cxnSp>
      <p:cxnSp>
        <p:nvCxnSpPr>
          <p:cNvPr id="1961" name="Google Shape;1961;p38"/>
          <p:cNvCxnSpPr/>
          <p:nvPr/>
        </p:nvCxnSpPr>
        <p:spPr>
          <a:xfrm>
            <a:off x="1066800" y="4267200"/>
            <a:ext cx="1676400" cy="0"/>
          </a:xfrm>
          <a:prstGeom prst="straightConnector1">
            <a:avLst/>
          </a:prstGeom>
          <a:noFill/>
          <a:ln w="9525" cap="flat" cmpd="sng">
            <a:solidFill>
              <a:srgbClr val="000000"/>
            </a:solidFill>
            <a:prstDash val="solid"/>
            <a:round/>
            <a:headEnd type="none" w="med" len="med"/>
            <a:tailEnd type="none" w="med" len="med"/>
          </a:ln>
        </p:spPr>
      </p:cxnSp>
      <p:cxnSp>
        <p:nvCxnSpPr>
          <p:cNvPr id="1962" name="Google Shape;1962;p38"/>
          <p:cNvCxnSpPr/>
          <p:nvPr/>
        </p:nvCxnSpPr>
        <p:spPr>
          <a:xfrm>
            <a:off x="5867400" y="4267200"/>
            <a:ext cx="1668463" cy="0"/>
          </a:xfrm>
          <a:prstGeom prst="straightConnector1">
            <a:avLst/>
          </a:prstGeom>
          <a:noFill/>
          <a:ln w="9525" cap="flat" cmpd="sng">
            <a:solidFill>
              <a:srgbClr val="000000"/>
            </a:solidFill>
            <a:prstDash val="solid"/>
            <a:round/>
            <a:headEnd type="none" w="med" len="med"/>
            <a:tailEnd type="none" w="med" len="med"/>
          </a:ln>
        </p:spPr>
      </p:cxnSp>
      <p:sp>
        <p:nvSpPr>
          <p:cNvPr id="1963" name="Google Shape;1963;p38"/>
          <p:cNvSpPr/>
          <p:nvPr/>
        </p:nvSpPr>
        <p:spPr>
          <a:xfrm>
            <a:off x="1257300" y="1466850"/>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964" name="Google Shape;1964;p38"/>
          <p:cNvSpPr/>
          <p:nvPr/>
        </p:nvSpPr>
        <p:spPr>
          <a:xfrm>
            <a:off x="7086600" y="1466850"/>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965" name="Google Shape;1965;p38"/>
          <p:cNvSpPr/>
          <p:nvPr/>
        </p:nvSpPr>
        <p:spPr>
          <a:xfrm>
            <a:off x="21717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966" name="Google Shape;1966;p38"/>
          <p:cNvSpPr/>
          <p:nvPr/>
        </p:nvSpPr>
        <p:spPr>
          <a:xfrm>
            <a:off x="59436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1967" name="Google Shape;1967;p38"/>
          <p:cNvCxnSpPr/>
          <p:nvPr/>
        </p:nvCxnSpPr>
        <p:spPr>
          <a:xfrm rot="10800000">
            <a:off x="2171700" y="14668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1968" name="Google Shape;1968;p38"/>
          <p:cNvCxnSpPr/>
          <p:nvPr/>
        </p:nvCxnSpPr>
        <p:spPr>
          <a:xfrm rot="10800000">
            <a:off x="6286500" y="14668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1969" name="Google Shape;1969;p38"/>
          <p:cNvCxnSpPr/>
          <p:nvPr/>
        </p:nvCxnSpPr>
        <p:spPr>
          <a:xfrm rot="10800000">
            <a:off x="5943600" y="17986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1970" name="Google Shape;1970;p38"/>
          <p:cNvCxnSpPr/>
          <p:nvPr/>
        </p:nvCxnSpPr>
        <p:spPr>
          <a:xfrm rot="10800000">
            <a:off x="2171700" y="1466850"/>
            <a:ext cx="4114800" cy="0"/>
          </a:xfrm>
          <a:prstGeom prst="straightConnector1">
            <a:avLst/>
          </a:prstGeom>
          <a:noFill/>
          <a:ln w="9525" cap="flat" cmpd="sng">
            <a:solidFill>
              <a:srgbClr val="000000"/>
            </a:solidFill>
            <a:prstDash val="solid"/>
            <a:round/>
            <a:headEnd type="none" w="med" len="med"/>
            <a:tailEnd type="none" w="med" len="med"/>
          </a:ln>
        </p:spPr>
      </p:cxnSp>
      <p:cxnSp>
        <p:nvCxnSpPr>
          <p:cNvPr id="1971" name="Google Shape;1971;p38"/>
          <p:cNvCxnSpPr/>
          <p:nvPr/>
        </p:nvCxnSpPr>
        <p:spPr>
          <a:xfrm rot="10800000">
            <a:off x="2525713" y="17986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1972" name="Google Shape;1972;p38"/>
          <p:cNvCxnSpPr/>
          <p:nvPr/>
        </p:nvCxnSpPr>
        <p:spPr>
          <a:xfrm>
            <a:off x="2525713" y="1798638"/>
            <a:ext cx="3417887" cy="0"/>
          </a:xfrm>
          <a:prstGeom prst="straightConnector1">
            <a:avLst/>
          </a:prstGeom>
          <a:noFill/>
          <a:ln w="9525" cap="flat" cmpd="sng">
            <a:solidFill>
              <a:srgbClr val="000000"/>
            </a:solidFill>
            <a:prstDash val="solid"/>
            <a:round/>
            <a:headEnd type="none" w="med" len="med"/>
            <a:tailEnd type="none" w="med" len="med"/>
          </a:ln>
        </p:spPr>
      </p:cxnSp>
      <p:cxnSp>
        <p:nvCxnSpPr>
          <p:cNvPr id="1973" name="Google Shape;1973;p38"/>
          <p:cNvCxnSpPr/>
          <p:nvPr/>
        </p:nvCxnSpPr>
        <p:spPr>
          <a:xfrm>
            <a:off x="5864225" y="2198688"/>
            <a:ext cx="79375" cy="0"/>
          </a:xfrm>
          <a:prstGeom prst="straightConnector1">
            <a:avLst/>
          </a:prstGeom>
          <a:noFill/>
          <a:ln w="9525" cap="flat" cmpd="sng">
            <a:solidFill>
              <a:srgbClr val="000000"/>
            </a:solidFill>
            <a:prstDash val="solid"/>
            <a:round/>
            <a:headEnd type="none" w="med" len="med"/>
            <a:tailEnd type="none" w="med" len="med"/>
          </a:ln>
        </p:spPr>
      </p:cxnSp>
      <p:cxnSp>
        <p:nvCxnSpPr>
          <p:cNvPr id="1974" name="Google Shape;1974;p38"/>
          <p:cNvCxnSpPr/>
          <p:nvPr/>
        </p:nvCxnSpPr>
        <p:spPr>
          <a:xfrm>
            <a:off x="6286500" y="2141538"/>
            <a:ext cx="457200" cy="57150"/>
          </a:xfrm>
          <a:prstGeom prst="straightConnector1">
            <a:avLst/>
          </a:prstGeom>
          <a:noFill/>
          <a:ln w="9525" cap="flat" cmpd="sng">
            <a:solidFill>
              <a:srgbClr val="000000"/>
            </a:solidFill>
            <a:prstDash val="solid"/>
            <a:round/>
            <a:headEnd type="none" w="med" len="med"/>
            <a:tailEnd type="none" w="med" len="med"/>
          </a:ln>
        </p:spPr>
      </p:cxnSp>
      <p:cxnSp>
        <p:nvCxnSpPr>
          <p:cNvPr id="1975" name="Google Shape;1975;p38"/>
          <p:cNvCxnSpPr/>
          <p:nvPr/>
        </p:nvCxnSpPr>
        <p:spPr>
          <a:xfrm rot="10800000" flipH="1">
            <a:off x="6743700" y="2141538"/>
            <a:ext cx="342900" cy="57150"/>
          </a:xfrm>
          <a:prstGeom prst="straightConnector1">
            <a:avLst/>
          </a:prstGeom>
          <a:noFill/>
          <a:ln w="9525" cap="flat" cmpd="sng">
            <a:solidFill>
              <a:srgbClr val="000000"/>
            </a:solidFill>
            <a:prstDash val="solid"/>
            <a:round/>
            <a:headEnd type="none" w="med" len="med"/>
            <a:tailEnd type="none" w="med" len="med"/>
          </a:ln>
        </p:spPr>
      </p:cxnSp>
      <p:cxnSp>
        <p:nvCxnSpPr>
          <p:cNvPr id="1976" name="Google Shape;1976;p38"/>
          <p:cNvCxnSpPr/>
          <p:nvPr/>
        </p:nvCxnSpPr>
        <p:spPr>
          <a:xfrm>
            <a:off x="7372350" y="2141538"/>
            <a:ext cx="160338" cy="57150"/>
          </a:xfrm>
          <a:prstGeom prst="straightConnector1">
            <a:avLst/>
          </a:prstGeom>
          <a:noFill/>
          <a:ln w="9525" cap="flat" cmpd="sng">
            <a:solidFill>
              <a:srgbClr val="000000"/>
            </a:solidFill>
            <a:prstDash val="solid"/>
            <a:round/>
            <a:headEnd type="none" w="med" len="med"/>
            <a:tailEnd type="none" w="med" len="med"/>
          </a:ln>
        </p:spPr>
      </p:cxnSp>
      <p:cxnSp>
        <p:nvCxnSpPr>
          <p:cNvPr id="1977" name="Google Shape;1977;p38"/>
          <p:cNvCxnSpPr/>
          <p:nvPr/>
        </p:nvCxnSpPr>
        <p:spPr>
          <a:xfrm>
            <a:off x="1039813" y="2198688"/>
            <a:ext cx="217487" cy="57150"/>
          </a:xfrm>
          <a:prstGeom prst="straightConnector1">
            <a:avLst/>
          </a:prstGeom>
          <a:noFill/>
          <a:ln w="9525" cap="flat" cmpd="sng">
            <a:solidFill>
              <a:srgbClr val="000000"/>
            </a:solidFill>
            <a:prstDash val="solid"/>
            <a:round/>
            <a:headEnd type="none" w="med" len="med"/>
            <a:tailEnd type="none" w="med" len="med"/>
          </a:ln>
        </p:spPr>
      </p:cxnSp>
      <p:cxnSp>
        <p:nvCxnSpPr>
          <p:cNvPr id="1978" name="Google Shape;1978;p38"/>
          <p:cNvCxnSpPr/>
          <p:nvPr/>
        </p:nvCxnSpPr>
        <p:spPr>
          <a:xfrm rot="10800000" flipH="1">
            <a:off x="1543050" y="2198688"/>
            <a:ext cx="342900" cy="114300"/>
          </a:xfrm>
          <a:prstGeom prst="straightConnector1">
            <a:avLst/>
          </a:prstGeom>
          <a:noFill/>
          <a:ln w="9525" cap="flat" cmpd="sng">
            <a:solidFill>
              <a:srgbClr val="000000"/>
            </a:solidFill>
            <a:prstDash val="solid"/>
            <a:round/>
            <a:headEnd type="none" w="med" len="med"/>
            <a:tailEnd type="none" w="med" len="med"/>
          </a:ln>
        </p:spPr>
      </p:cxnSp>
      <p:cxnSp>
        <p:nvCxnSpPr>
          <p:cNvPr id="1979" name="Google Shape;1979;p38"/>
          <p:cNvCxnSpPr/>
          <p:nvPr/>
        </p:nvCxnSpPr>
        <p:spPr>
          <a:xfrm>
            <a:off x="1885950" y="2198688"/>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1980" name="Google Shape;1980;p38"/>
          <p:cNvCxnSpPr/>
          <p:nvPr/>
        </p:nvCxnSpPr>
        <p:spPr>
          <a:xfrm rot="10800000" flipH="1">
            <a:off x="2525713" y="2255838"/>
            <a:ext cx="182562" cy="57150"/>
          </a:xfrm>
          <a:prstGeom prst="straightConnector1">
            <a:avLst/>
          </a:prstGeom>
          <a:noFill/>
          <a:ln w="9525" cap="flat" cmpd="sng">
            <a:solidFill>
              <a:srgbClr val="000000"/>
            </a:solidFill>
            <a:prstDash val="solid"/>
            <a:round/>
            <a:headEnd type="none" w="med" len="med"/>
            <a:tailEnd type="none" w="med" len="med"/>
          </a:ln>
        </p:spPr>
      </p:cxnSp>
      <p:cxnSp>
        <p:nvCxnSpPr>
          <p:cNvPr id="1981" name="Google Shape;1981;p38"/>
          <p:cNvCxnSpPr/>
          <p:nvPr/>
        </p:nvCxnSpPr>
        <p:spPr>
          <a:xfrm rot="10800000">
            <a:off x="1371600" y="10668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1982" name="Google Shape;1982;p38"/>
          <p:cNvCxnSpPr/>
          <p:nvPr/>
        </p:nvCxnSpPr>
        <p:spPr>
          <a:xfrm rot="10800000">
            <a:off x="7200900" y="10668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1983" name="Google Shape;1983;p38"/>
          <p:cNvCxnSpPr/>
          <p:nvPr/>
        </p:nvCxnSpPr>
        <p:spPr>
          <a:xfrm>
            <a:off x="1371600" y="1066800"/>
            <a:ext cx="5829300" cy="0"/>
          </a:xfrm>
          <a:prstGeom prst="straightConnector1">
            <a:avLst/>
          </a:prstGeom>
          <a:noFill/>
          <a:ln w="25400" cap="flat" cmpd="sng">
            <a:solidFill>
              <a:srgbClr val="000000"/>
            </a:solidFill>
            <a:prstDash val="solid"/>
            <a:round/>
            <a:headEnd type="none" w="med" len="med"/>
            <a:tailEnd type="none" w="med" len="med"/>
          </a:ln>
        </p:spPr>
      </p:cxnSp>
      <p:sp>
        <p:nvSpPr>
          <p:cNvPr id="1984" name="Google Shape;1984;p38"/>
          <p:cNvSpPr/>
          <p:nvPr/>
        </p:nvSpPr>
        <p:spPr>
          <a:xfrm>
            <a:off x="3943350" y="855663"/>
            <a:ext cx="628650" cy="457200"/>
          </a:xfrm>
          <a:prstGeom prst="ellipse">
            <a:avLst/>
          </a:prstGeom>
          <a:solidFill>
            <a:srgbClr val="FFFFFF"/>
          </a:solidFill>
          <a:ln w="38100"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985" name="Google Shape;1985;p38"/>
          <p:cNvSpPr txBox="1"/>
          <p:nvPr/>
        </p:nvSpPr>
        <p:spPr>
          <a:xfrm>
            <a:off x="4057650" y="998538"/>
            <a:ext cx="400050" cy="22860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Clr>
                <a:srgbClr val="000000"/>
              </a:buClr>
              <a:buSzPts val="1200"/>
              <a:buFont typeface="Arial"/>
              <a:buNone/>
            </a:pPr>
            <a:r>
              <a:rPr lang="en-US" sz="1200">
                <a:solidFill>
                  <a:srgbClr val="000000"/>
                </a:solidFill>
                <a:latin typeface="Times New Roman"/>
                <a:ea typeface="Times New Roman"/>
                <a:cs typeface="Times New Roman"/>
                <a:sym typeface="Times New Roman"/>
              </a:rPr>
              <a:t>bulb</a:t>
            </a:r>
            <a:endParaRPr sz="1800">
              <a:solidFill>
                <a:srgbClr val="000000"/>
              </a:solidFill>
              <a:latin typeface="Arial"/>
              <a:ea typeface="Arial"/>
              <a:cs typeface="Arial"/>
              <a:sym typeface="Arial"/>
            </a:endParaRPr>
          </a:p>
        </p:txBody>
      </p:sp>
      <p:sp>
        <p:nvSpPr>
          <p:cNvPr id="1986" name="Google Shape;1986;p38"/>
          <p:cNvSpPr txBox="1"/>
          <p:nvPr/>
        </p:nvSpPr>
        <p:spPr>
          <a:xfrm>
            <a:off x="1170955" y="2971390"/>
            <a:ext cx="47813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Times New Roman"/>
                <a:ea typeface="Times New Roman"/>
                <a:cs typeface="Times New Roman"/>
                <a:sym typeface="Times New Roman"/>
              </a:rPr>
              <a:t>Zn</a:t>
            </a:r>
            <a:r>
              <a:rPr lang="en-US" sz="1400" baseline="30000">
                <a:solidFill>
                  <a:srgbClr val="000000"/>
                </a:solidFill>
                <a:latin typeface="Times New Roman"/>
                <a:ea typeface="Times New Roman"/>
                <a:cs typeface="Times New Roman"/>
                <a:sym typeface="Times New Roman"/>
              </a:rPr>
              <a:t>0</a:t>
            </a:r>
            <a:endParaRPr/>
          </a:p>
        </p:txBody>
      </p:sp>
      <p:sp>
        <p:nvSpPr>
          <p:cNvPr id="1987" name="Google Shape;1987;p38"/>
          <p:cNvSpPr/>
          <p:nvPr/>
        </p:nvSpPr>
        <p:spPr>
          <a:xfrm>
            <a:off x="21717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1988" name="Google Shape;1988;p38"/>
          <p:cNvSpPr/>
          <p:nvPr/>
        </p:nvSpPr>
        <p:spPr>
          <a:xfrm>
            <a:off x="5943600" y="24272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1989" name="Google Shape;1989;p38"/>
          <p:cNvCxnSpPr/>
          <p:nvPr/>
        </p:nvCxnSpPr>
        <p:spPr>
          <a:xfrm>
            <a:off x="5864225" y="2198688"/>
            <a:ext cx="79375" cy="0"/>
          </a:xfrm>
          <a:prstGeom prst="straightConnector1">
            <a:avLst/>
          </a:prstGeom>
          <a:noFill/>
          <a:ln w="9525" cap="flat" cmpd="sng">
            <a:solidFill>
              <a:srgbClr val="000000"/>
            </a:solidFill>
            <a:prstDash val="solid"/>
            <a:round/>
            <a:headEnd type="none" w="med" len="med"/>
            <a:tailEnd type="none" w="med" len="med"/>
          </a:ln>
        </p:spPr>
      </p:cxnSp>
      <p:cxnSp>
        <p:nvCxnSpPr>
          <p:cNvPr id="1990" name="Google Shape;1990;p38"/>
          <p:cNvCxnSpPr/>
          <p:nvPr/>
        </p:nvCxnSpPr>
        <p:spPr>
          <a:xfrm rot="10800000" flipH="1">
            <a:off x="2525713" y="2255838"/>
            <a:ext cx="182562" cy="57150"/>
          </a:xfrm>
          <a:prstGeom prst="straightConnector1">
            <a:avLst/>
          </a:prstGeom>
          <a:noFill/>
          <a:ln w="9525" cap="flat" cmpd="sng">
            <a:solidFill>
              <a:srgbClr val="000000"/>
            </a:solidFill>
            <a:prstDash val="solid"/>
            <a:round/>
            <a:headEnd type="none" w="med" len="med"/>
            <a:tailEnd type="none" w="med" len="med"/>
          </a:ln>
        </p:spPr>
      </p:cxnSp>
      <p:sp>
        <p:nvSpPr>
          <p:cNvPr id="1991" name="Google Shape;1991;p38"/>
          <p:cNvSpPr/>
          <p:nvPr/>
        </p:nvSpPr>
        <p:spPr>
          <a:xfrm rot="-6339502">
            <a:off x="2172493" y="2132807"/>
            <a:ext cx="354013"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992" name="Google Shape;1992;p38"/>
          <p:cNvSpPr/>
          <p:nvPr/>
        </p:nvSpPr>
        <p:spPr>
          <a:xfrm rot="-6339502">
            <a:off x="5934869" y="2112169"/>
            <a:ext cx="354012"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993" name="Google Shape;1993;p38"/>
          <p:cNvSpPr txBox="1"/>
          <p:nvPr/>
        </p:nvSpPr>
        <p:spPr>
          <a:xfrm>
            <a:off x="3276600" y="1447800"/>
            <a:ext cx="1878014"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0000"/>
              </a:buClr>
              <a:buSzPts val="1800"/>
              <a:buFont typeface="Arial"/>
              <a:buNone/>
            </a:pPr>
            <a:r>
              <a:rPr lang="en-US" sz="1800" b="1">
                <a:solidFill>
                  <a:srgbClr val="FF0000"/>
                </a:solidFill>
                <a:latin typeface="Times New Roman"/>
                <a:ea typeface="Times New Roman"/>
                <a:cs typeface="Times New Roman"/>
                <a:sym typeface="Times New Roman"/>
              </a:rPr>
              <a:t>KCl</a:t>
            </a:r>
            <a:r>
              <a:rPr lang="en-US" sz="1800" b="1" baseline="-25000">
                <a:solidFill>
                  <a:srgbClr val="FF0000"/>
                </a:solidFill>
                <a:latin typeface="Times New Roman"/>
                <a:ea typeface="Times New Roman"/>
                <a:cs typeface="Times New Roman"/>
                <a:sym typeface="Times New Roman"/>
              </a:rPr>
              <a:t>(AQ</a:t>
            </a:r>
            <a:r>
              <a:rPr lang="en-US" sz="1800" baseline="-25000">
                <a:solidFill>
                  <a:srgbClr val="FF0000"/>
                </a:solidFill>
                <a:latin typeface="Times New Roman"/>
                <a:ea typeface="Times New Roman"/>
                <a:cs typeface="Times New Roman"/>
                <a:sym typeface="Times New Roman"/>
              </a:rPr>
              <a:t>)</a:t>
            </a:r>
            <a:endParaRPr/>
          </a:p>
        </p:txBody>
      </p:sp>
      <p:cxnSp>
        <p:nvCxnSpPr>
          <p:cNvPr id="1994" name="Google Shape;1994;p38"/>
          <p:cNvCxnSpPr>
            <a:stCxn id="1986" idx="2"/>
          </p:cNvCxnSpPr>
          <p:nvPr/>
        </p:nvCxnSpPr>
        <p:spPr>
          <a:xfrm>
            <a:off x="1410022" y="3279167"/>
            <a:ext cx="564300" cy="293700"/>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1995" name="Google Shape;1995;p38"/>
          <p:cNvCxnSpPr/>
          <p:nvPr/>
        </p:nvCxnSpPr>
        <p:spPr>
          <a:xfrm rot="10800000" flipH="1">
            <a:off x="6454586" y="3329245"/>
            <a:ext cx="632014" cy="526792"/>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sp>
        <p:nvSpPr>
          <p:cNvPr id="1996" name="Google Shape;1996;p38"/>
          <p:cNvSpPr txBox="1"/>
          <p:nvPr/>
        </p:nvSpPr>
        <p:spPr>
          <a:xfrm>
            <a:off x="0" y="5067340"/>
            <a:ext cx="9144000" cy="1815882"/>
          </a:xfrm>
          <a:prstGeom prst="rect">
            <a:avLst/>
          </a:prstGeom>
          <a:solidFill>
            <a:srgbClr val="FFFF00"/>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800"/>
              <a:buFont typeface="Arial"/>
              <a:buNone/>
            </a:pPr>
            <a:r>
              <a:rPr lang="en-US" sz="2800">
                <a:solidFill>
                  <a:schemeClr val="dk1"/>
                </a:solidFill>
                <a:latin typeface="Times New Roman"/>
                <a:ea typeface="Times New Roman"/>
                <a:cs typeface="Times New Roman"/>
                <a:sym typeface="Times New Roman"/>
              </a:rPr>
              <a:t>All batteries die for the same three reasons…</a:t>
            </a:r>
            <a:endParaRPr/>
          </a:p>
          <a:p>
            <a:pPr marL="0" marR="0" lvl="0" indent="0" algn="l" rtl="0">
              <a:spcBef>
                <a:spcPts val="0"/>
              </a:spcBef>
              <a:spcAft>
                <a:spcPts val="0"/>
              </a:spcAft>
              <a:buClr>
                <a:schemeClr val="dk1"/>
              </a:buClr>
              <a:buSzPts val="2800"/>
              <a:buFont typeface="Arial"/>
              <a:buNone/>
            </a:pPr>
            <a:r>
              <a:rPr lang="en-US" sz="2800">
                <a:solidFill>
                  <a:schemeClr val="dk1"/>
                </a:solidFill>
                <a:latin typeface="Times New Roman"/>
                <a:ea typeface="Times New Roman"/>
                <a:cs typeface="Times New Roman"/>
                <a:sym typeface="Times New Roman"/>
              </a:rPr>
              <a:t>They run out of:  ANODE (</a:t>
            </a:r>
            <a:r>
              <a:rPr lang="en-US" sz="2800" i="1">
                <a:solidFill>
                  <a:schemeClr val="dk1"/>
                </a:solidFill>
                <a:latin typeface="Times New Roman"/>
                <a:ea typeface="Times New Roman"/>
                <a:cs typeface="Times New Roman"/>
                <a:sym typeface="Times New Roman"/>
              </a:rPr>
              <a:t>zinc metal</a:t>
            </a:r>
            <a:r>
              <a:rPr lang="en-US" sz="2800">
                <a:solidFill>
                  <a:schemeClr val="dk1"/>
                </a:solidFill>
                <a:latin typeface="Times New Roman"/>
                <a:ea typeface="Times New Roman"/>
                <a:cs typeface="Times New Roman"/>
                <a:sym typeface="Times New Roman"/>
              </a:rPr>
              <a:t>), SALT IONS, </a:t>
            </a:r>
            <a:br>
              <a:rPr lang="en-US" sz="2800">
                <a:solidFill>
                  <a:schemeClr val="dk1"/>
                </a:solidFill>
                <a:latin typeface="Times New Roman"/>
                <a:ea typeface="Times New Roman"/>
                <a:cs typeface="Times New Roman"/>
                <a:sym typeface="Times New Roman"/>
              </a:rPr>
            </a:br>
            <a:r>
              <a:rPr lang="en-US" sz="2800">
                <a:solidFill>
                  <a:schemeClr val="dk1"/>
                </a:solidFill>
                <a:latin typeface="Times New Roman"/>
                <a:ea typeface="Times New Roman"/>
                <a:cs typeface="Times New Roman"/>
                <a:sym typeface="Times New Roman"/>
              </a:rPr>
              <a:t>or </a:t>
            </a:r>
            <a:r>
              <a:rPr lang="en-US" sz="2800" u="sng">
                <a:solidFill>
                  <a:schemeClr val="dk1"/>
                </a:solidFill>
                <a:latin typeface="Times New Roman"/>
                <a:ea typeface="Times New Roman"/>
                <a:cs typeface="Times New Roman"/>
                <a:sym typeface="Times New Roman"/>
              </a:rPr>
              <a:t>CATHODE</a:t>
            </a:r>
            <a:r>
              <a:rPr lang="en-US" sz="2800">
                <a:solidFill>
                  <a:schemeClr val="dk1"/>
                </a:solidFill>
                <a:latin typeface="Times New Roman"/>
                <a:ea typeface="Times New Roman"/>
                <a:cs typeface="Times New Roman"/>
                <a:sym typeface="Times New Roman"/>
              </a:rPr>
              <a:t> </a:t>
            </a:r>
            <a:r>
              <a:rPr lang="en-US" sz="2800" u="sng">
                <a:solidFill>
                  <a:schemeClr val="dk1"/>
                </a:solidFill>
                <a:latin typeface="Times New Roman"/>
                <a:ea typeface="Times New Roman"/>
                <a:cs typeface="Times New Roman"/>
                <a:sym typeface="Times New Roman"/>
              </a:rPr>
              <a:t>SIDE</a:t>
            </a:r>
            <a:r>
              <a:rPr lang="en-US" sz="2800">
                <a:solidFill>
                  <a:schemeClr val="dk1"/>
                </a:solidFill>
                <a:latin typeface="Times New Roman"/>
                <a:ea typeface="Times New Roman"/>
                <a:cs typeface="Times New Roman"/>
                <a:sym typeface="Times New Roman"/>
              </a:rPr>
              <a:t> </a:t>
            </a:r>
            <a:r>
              <a:rPr lang="en-US" sz="2800" u="sng">
                <a:solidFill>
                  <a:schemeClr val="dk1"/>
                </a:solidFill>
                <a:latin typeface="Times New Roman"/>
                <a:ea typeface="Times New Roman"/>
                <a:cs typeface="Times New Roman"/>
                <a:sym typeface="Times New Roman"/>
              </a:rPr>
              <a:t>CATIONS</a:t>
            </a:r>
            <a:r>
              <a:rPr lang="en-US" sz="2800">
                <a:solidFill>
                  <a:schemeClr val="dk1"/>
                </a:solidFill>
                <a:latin typeface="Times New Roman"/>
                <a:ea typeface="Times New Roman"/>
                <a:cs typeface="Times New Roman"/>
                <a:sym typeface="Times New Roman"/>
              </a:rPr>
              <a:t> (</a:t>
            </a:r>
            <a:r>
              <a:rPr lang="en-US" sz="2800" i="1">
                <a:solidFill>
                  <a:schemeClr val="dk1"/>
                </a:solidFill>
                <a:latin typeface="Times New Roman"/>
                <a:ea typeface="Times New Roman"/>
                <a:cs typeface="Times New Roman"/>
                <a:sym typeface="Times New Roman"/>
              </a:rPr>
              <a:t>not copper</a:t>
            </a:r>
            <a:r>
              <a:rPr lang="en-US" sz="2800">
                <a:solidFill>
                  <a:schemeClr val="dk1"/>
                </a:solidFill>
                <a:latin typeface="Times New Roman"/>
                <a:ea typeface="Times New Roman"/>
                <a:cs typeface="Times New Roman"/>
                <a:sym typeface="Times New Roman"/>
              </a:rPr>
              <a:t>!) </a:t>
            </a:r>
            <a:br>
              <a:rPr lang="en-US" sz="2800">
                <a:solidFill>
                  <a:schemeClr val="dk1"/>
                </a:solidFill>
                <a:latin typeface="Times New Roman"/>
                <a:ea typeface="Times New Roman"/>
                <a:cs typeface="Times New Roman"/>
                <a:sym typeface="Times New Roman"/>
              </a:rPr>
            </a:br>
            <a:r>
              <a:rPr lang="en-US" sz="2800">
                <a:solidFill>
                  <a:schemeClr val="dk1"/>
                </a:solidFill>
                <a:latin typeface="Times New Roman"/>
                <a:ea typeface="Times New Roman"/>
                <a:cs typeface="Times New Roman"/>
                <a:sym typeface="Times New Roman"/>
              </a:rPr>
              <a:t>Remember:  one word, 2 words, and 3 words. </a:t>
            </a:r>
            <a:endParaRPr/>
          </a:p>
        </p:txBody>
      </p:sp>
      <p:sp>
        <p:nvSpPr>
          <p:cNvPr id="1997" name="Google Shape;1997;p38"/>
          <p:cNvSpPr txBox="1"/>
          <p:nvPr/>
        </p:nvSpPr>
        <p:spPr>
          <a:xfrm>
            <a:off x="571500" y="4181162"/>
            <a:ext cx="203358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600"/>
              <a:buFont typeface="Arial"/>
              <a:buNone/>
            </a:pPr>
            <a:r>
              <a:rPr lang="en-US" sz="3600">
                <a:solidFill>
                  <a:srgbClr val="FF0000"/>
                </a:solidFill>
                <a:latin typeface="Times New Roman"/>
                <a:ea typeface="Times New Roman"/>
                <a:cs typeface="Times New Roman"/>
                <a:sym typeface="Times New Roman"/>
              </a:rPr>
              <a:t>OX</a:t>
            </a:r>
            <a:r>
              <a:rPr lang="en-US" sz="1800">
                <a:solidFill>
                  <a:srgbClr val="000000"/>
                </a:solidFill>
                <a:latin typeface="Calibri"/>
                <a:ea typeface="Calibri"/>
                <a:cs typeface="Calibri"/>
                <a:sym typeface="Calibri"/>
              </a:rPr>
              <a:t>      </a:t>
            </a:r>
            <a:r>
              <a:rPr lang="en-US" sz="1800">
                <a:solidFill>
                  <a:schemeClr val="lt1"/>
                </a:solidFill>
                <a:latin typeface="Calibri"/>
                <a:ea typeface="Calibri"/>
                <a:cs typeface="Calibri"/>
                <a:sym typeface="Calibri"/>
              </a:rPr>
              <a:t>ZnSO</a:t>
            </a:r>
            <a:r>
              <a:rPr lang="en-US" sz="1800" baseline="-25000">
                <a:solidFill>
                  <a:schemeClr val="lt1"/>
                </a:solidFill>
                <a:latin typeface="Calibri"/>
                <a:ea typeface="Calibri"/>
                <a:cs typeface="Calibri"/>
                <a:sym typeface="Calibri"/>
              </a:rPr>
              <a:t>4(AQ)</a:t>
            </a:r>
            <a:endParaRPr/>
          </a:p>
        </p:txBody>
      </p:sp>
      <p:sp>
        <p:nvSpPr>
          <p:cNvPr id="1998" name="Google Shape;1998;p38"/>
          <p:cNvSpPr txBox="1"/>
          <p:nvPr/>
        </p:nvSpPr>
        <p:spPr>
          <a:xfrm>
            <a:off x="6074098" y="4209795"/>
            <a:ext cx="2482203"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2000"/>
              <a:buFont typeface="Arial"/>
              <a:buNone/>
            </a:pPr>
            <a:r>
              <a:rPr lang="en-US" sz="2000">
                <a:solidFill>
                  <a:schemeClr val="lt1"/>
                </a:solidFill>
                <a:latin typeface="Times New Roman"/>
                <a:ea typeface="Times New Roman"/>
                <a:cs typeface="Times New Roman"/>
                <a:sym typeface="Times New Roman"/>
              </a:rPr>
              <a:t>CuBr</a:t>
            </a:r>
            <a:r>
              <a:rPr lang="en-US" sz="2000" baseline="-25000">
                <a:solidFill>
                  <a:schemeClr val="lt1"/>
                </a:solidFill>
                <a:latin typeface="Times New Roman"/>
                <a:ea typeface="Times New Roman"/>
                <a:cs typeface="Times New Roman"/>
                <a:sym typeface="Times New Roman"/>
              </a:rPr>
              <a:t>2(AQ)     </a:t>
            </a:r>
            <a:r>
              <a:rPr lang="en-US" sz="3600">
                <a:solidFill>
                  <a:srgbClr val="3333CC"/>
                </a:solidFill>
                <a:latin typeface="Times New Roman"/>
                <a:ea typeface="Times New Roman"/>
                <a:cs typeface="Times New Roman"/>
                <a:sym typeface="Times New Roman"/>
              </a:rPr>
              <a:t>RE</a:t>
            </a:r>
            <a:r>
              <a:rPr lang="en-US" sz="3600" i="0" u="none" strike="noStrike" cap="none">
                <a:solidFill>
                  <a:srgbClr val="3333CC"/>
                </a:solidFill>
                <a:latin typeface="Times New Roman"/>
                <a:ea typeface="Times New Roman"/>
                <a:cs typeface="Times New Roman"/>
                <a:sym typeface="Times New Roman"/>
              </a:rPr>
              <a:t>D</a:t>
            </a:r>
            <a:r>
              <a:rPr lang="en-US" sz="1800" b="0" i="0" u="none" strike="noStrike" cap="none">
                <a:solidFill>
                  <a:srgbClr val="3333CC"/>
                </a:solidFill>
                <a:latin typeface="Arial"/>
                <a:ea typeface="Arial"/>
                <a:cs typeface="Arial"/>
                <a:sym typeface="Arial"/>
              </a:rPr>
              <a:t> </a:t>
            </a:r>
            <a:endParaRPr sz="1800" baseline="-25000">
              <a:solidFill>
                <a:srgbClr val="3333CC"/>
              </a:solidFill>
              <a:latin typeface="Calibri"/>
              <a:ea typeface="Calibri"/>
              <a:cs typeface="Calibri"/>
              <a:sym typeface="Calibri"/>
            </a:endParaRPr>
          </a:p>
        </p:txBody>
      </p:sp>
      <p:sp>
        <p:nvSpPr>
          <p:cNvPr id="1999" name="Google Shape;1999;p38"/>
          <p:cNvSpPr txBox="1"/>
          <p:nvPr/>
        </p:nvSpPr>
        <p:spPr>
          <a:xfrm>
            <a:off x="1894802" y="3419024"/>
            <a:ext cx="96043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Times New Roman"/>
                <a:ea typeface="Times New Roman"/>
                <a:cs typeface="Times New Roman"/>
                <a:sym typeface="Times New Roman"/>
              </a:rPr>
              <a:t>Zn</a:t>
            </a:r>
            <a:r>
              <a:rPr lang="en-US" sz="1800" baseline="30000">
                <a:solidFill>
                  <a:schemeClr val="dk1"/>
                </a:solidFill>
                <a:latin typeface="Times New Roman"/>
                <a:ea typeface="Times New Roman"/>
                <a:cs typeface="Times New Roman"/>
                <a:sym typeface="Times New Roman"/>
              </a:rPr>
              <a:t>+2</a:t>
            </a:r>
            <a:r>
              <a:rPr lang="en-US" sz="1800">
                <a:solidFill>
                  <a:schemeClr val="dk1"/>
                </a:solidFill>
                <a:latin typeface="Arial"/>
                <a:ea typeface="Arial"/>
                <a:cs typeface="Arial"/>
                <a:sym typeface="Arial"/>
              </a:rPr>
              <a:t> </a:t>
            </a:r>
            <a:endParaRPr sz="1800" baseline="-25000">
              <a:solidFill>
                <a:schemeClr val="dk1"/>
              </a:solidFill>
              <a:latin typeface="Arial"/>
              <a:ea typeface="Arial"/>
              <a:cs typeface="Arial"/>
              <a:sym typeface="Arial"/>
            </a:endParaRPr>
          </a:p>
        </p:txBody>
      </p:sp>
      <p:sp>
        <p:nvSpPr>
          <p:cNvPr id="2000" name="Google Shape;2000;p38"/>
          <p:cNvSpPr txBox="1"/>
          <p:nvPr/>
        </p:nvSpPr>
        <p:spPr>
          <a:xfrm>
            <a:off x="5926528" y="3618617"/>
            <a:ext cx="96043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Times New Roman"/>
                <a:ea typeface="Times New Roman"/>
                <a:cs typeface="Times New Roman"/>
                <a:sym typeface="Times New Roman"/>
              </a:rPr>
              <a:t>Cu</a:t>
            </a:r>
            <a:r>
              <a:rPr lang="en-US" sz="1800" baseline="30000">
                <a:solidFill>
                  <a:schemeClr val="dk1"/>
                </a:solidFill>
                <a:latin typeface="Times New Roman"/>
                <a:ea typeface="Times New Roman"/>
                <a:cs typeface="Times New Roman"/>
                <a:sym typeface="Times New Roman"/>
              </a:rPr>
              <a:t>+2</a:t>
            </a:r>
            <a:endParaRPr sz="1800" baseline="-25000">
              <a:solidFill>
                <a:schemeClr val="dk1"/>
              </a:solidFill>
              <a:latin typeface="Times New Roman"/>
              <a:ea typeface="Times New Roman"/>
              <a:cs typeface="Times New Roman"/>
              <a:sym typeface="Times New Roman"/>
            </a:endParaRPr>
          </a:p>
        </p:txBody>
      </p:sp>
      <p:sp>
        <p:nvSpPr>
          <p:cNvPr id="2001" name="Google Shape;2001;p38"/>
          <p:cNvSpPr txBox="1"/>
          <p:nvPr/>
        </p:nvSpPr>
        <p:spPr>
          <a:xfrm>
            <a:off x="6942931" y="3045914"/>
            <a:ext cx="609600" cy="3079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Calibri"/>
                <a:ea typeface="Calibri"/>
                <a:cs typeface="Calibri"/>
                <a:sym typeface="Calibri"/>
              </a:rPr>
              <a:t> </a:t>
            </a:r>
            <a:r>
              <a:rPr lang="en-US" sz="1400">
                <a:solidFill>
                  <a:srgbClr val="000000"/>
                </a:solidFill>
                <a:latin typeface="Times New Roman"/>
                <a:ea typeface="Times New Roman"/>
                <a:cs typeface="Times New Roman"/>
                <a:sym typeface="Times New Roman"/>
              </a:rPr>
              <a:t>Cu</a:t>
            </a:r>
            <a:r>
              <a:rPr lang="en-US" sz="1400" baseline="30000">
                <a:solidFill>
                  <a:srgbClr val="000000"/>
                </a:solidFill>
                <a:latin typeface="Times New Roman"/>
                <a:ea typeface="Times New Roman"/>
                <a:cs typeface="Times New Roman"/>
                <a:sym typeface="Times New Roman"/>
              </a:rPr>
              <a:t>0</a:t>
            </a:r>
            <a:endParaRPr/>
          </a:p>
        </p:txBody>
      </p:sp>
      <p:sp>
        <p:nvSpPr>
          <p:cNvPr id="2002" name="Google Shape;2002;p38"/>
          <p:cNvSpPr txBox="1"/>
          <p:nvPr/>
        </p:nvSpPr>
        <p:spPr>
          <a:xfrm rot="1548140">
            <a:off x="1516755" y="3186448"/>
            <a:ext cx="61086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rgbClr val="FF0000"/>
                </a:solidFill>
                <a:latin typeface="Arial"/>
                <a:ea typeface="Arial"/>
                <a:cs typeface="Arial"/>
                <a:sym typeface="Arial"/>
              </a:rPr>
              <a:t>OX</a:t>
            </a:r>
            <a:endParaRPr/>
          </a:p>
        </p:txBody>
      </p:sp>
      <p:sp>
        <p:nvSpPr>
          <p:cNvPr id="2003" name="Google Shape;2003;p38"/>
          <p:cNvSpPr txBox="1"/>
          <p:nvPr/>
        </p:nvSpPr>
        <p:spPr>
          <a:xfrm rot="-2252686">
            <a:off x="6338671" y="3299338"/>
            <a:ext cx="70555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33CC"/>
                </a:solidFill>
                <a:latin typeface="Arial"/>
                <a:ea typeface="Arial"/>
                <a:cs typeface="Arial"/>
                <a:sym typeface="Arial"/>
              </a:rPr>
              <a:t>RED</a:t>
            </a:r>
            <a:endParaRPr/>
          </a:p>
        </p:txBody>
      </p:sp>
      <p:sp>
        <p:nvSpPr>
          <p:cNvPr id="2004" name="Google Shape;2004;p38"/>
          <p:cNvSpPr txBox="1"/>
          <p:nvPr/>
        </p:nvSpPr>
        <p:spPr>
          <a:xfrm>
            <a:off x="1210469" y="2326766"/>
            <a:ext cx="42797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4F6128"/>
              </a:buClr>
              <a:buSzPts val="1400"/>
              <a:buFont typeface="Arial"/>
              <a:buNone/>
            </a:pPr>
            <a:r>
              <a:rPr lang="en-US" sz="1400">
                <a:solidFill>
                  <a:srgbClr val="4F6128"/>
                </a:solidFill>
                <a:latin typeface="Times New Roman"/>
                <a:ea typeface="Times New Roman"/>
                <a:cs typeface="Times New Roman"/>
                <a:sym typeface="Times New Roman"/>
              </a:rPr>
              <a:t>2e</a:t>
            </a:r>
            <a:r>
              <a:rPr lang="en-US" sz="1400" baseline="30000">
                <a:solidFill>
                  <a:srgbClr val="4F6128"/>
                </a:solidFill>
                <a:latin typeface="Times New Roman"/>
                <a:ea typeface="Times New Roman"/>
                <a:cs typeface="Times New Roman"/>
                <a:sym typeface="Times New Roman"/>
              </a:rPr>
              <a:t>-</a:t>
            </a:r>
            <a:endParaRPr/>
          </a:p>
        </p:txBody>
      </p:sp>
      <p:cxnSp>
        <p:nvCxnSpPr>
          <p:cNvPr id="2005" name="Google Shape;2005;p38"/>
          <p:cNvCxnSpPr/>
          <p:nvPr/>
        </p:nvCxnSpPr>
        <p:spPr>
          <a:xfrm rot="10800000">
            <a:off x="1367307" y="1701061"/>
            <a:ext cx="57149" cy="661139"/>
          </a:xfrm>
          <a:prstGeom prst="straightConnector1">
            <a:avLst/>
          </a:prstGeom>
          <a:noFill/>
          <a:ln w="28575" cap="flat" cmpd="sng">
            <a:solidFill>
              <a:srgbClr val="4F6128"/>
            </a:solidFill>
            <a:prstDash val="solid"/>
            <a:round/>
            <a:headEnd type="none" w="sm" len="sm"/>
            <a:tailEnd type="triangle" w="med" len="med"/>
          </a:ln>
        </p:spPr>
      </p:cxnSp>
      <p:cxnSp>
        <p:nvCxnSpPr>
          <p:cNvPr id="2006" name="Google Shape;2006;p38"/>
          <p:cNvCxnSpPr/>
          <p:nvPr/>
        </p:nvCxnSpPr>
        <p:spPr>
          <a:xfrm flipH="1">
            <a:off x="1257300" y="1227138"/>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2007" name="Google Shape;2007;p38"/>
          <p:cNvCxnSpPr/>
          <p:nvPr/>
        </p:nvCxnSpPr>
        <p:spPr>
          <a:xfrm rot="10800000">
            <a:off x="1367307" y="1219571"/>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2008" name="Google Shape;2008;p38"/>
          <p:cNvCxnSpPr/>
          <p:nvPr/>
        </p:nvCxnSpPr>
        <p:spPr>
          <a:xfrm flipH="1">
            <a:off x="1639886" y="1061530"/>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2009" name="Google Shape;2009;p38"/>
          <p:cNvCxnSpPr/>
          <p:nvPr/>
        </p:nvCxnSpPr>
        <p:spPr>
          <a:xfrm rot="10800000">
            <a:off x="1639887" y="978988"/>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2010" name="Google Shape;2010;p38"/>
          <p:cNvCxnSpPr/>
          <p:nvPr/>
        </p:nvCxnSpPr>
        <p:spPr>
          <a:xfrm flipH="1">
            <a:off x="1831973" y="1065578"/>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2011" name="Google Shape;2011;p38"/>
          <p:cNvCxnSpPr/>
          <p:nvPr/>
        </p:nvCxnSpPr>
        <p:spPr>
          <a:xfrm rot="10800000">
            <a:off x="1831974" y="983036"/>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2012" name="Google Shape;2012;p38"/>
          <p:cNvCxnSpPr/>
          <p:nvPr/>
        </p:nvCxnSpPr>
        <p:spPr>
          <a:xfrm flipH="1">
            <a:off x="2746372" y="1068667"/>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2013" name="Google Shape;2013;p38"/>
          <p:cNvCxnSpPr/>
          <p:nvPr/>
        </p:nvCxnSpPr>
        <p:spPr>
          <a:xfrm rot="10800000">
            <a:off x="2746373" y="986125"/>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2014" name="Google Shape;2014;p38"/>
          <p:cNvCxnSpPr/>
          <p:nvPr/>
        </p:nvCxnSpPr>
        <p:spPr>
          <a:xfrm flipH="1">
            <a:off x="2938459" y="1072715"/>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2015" name="Google Shape;2015;p38"/>
          <p:cNvCxnSpPr/>
          <p:nvPr/>
        </p:nvCxnSpPr>
        <p:spPr>
          <a:xfrm rot="10800000">
            <a:off x="2938460" y="990173"/>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2016" name="Google Shape;2016;p38"/>
          <p:cNvCxnSpPr/>
          <p:nvPr/>
        </p:nvCxnSpPr>
        <p:spPr>
          <a:xfrm flipH="1">
            <a:off x="4800599" y="1080022"/>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2017" name="Google Shape;2017;p38"/>
          <p:cNvCxnSpPr/>
          <p:nvPr/>
        </p:nvCxnSpPr>
        <p:spPr>
          <a:xfrm rot="10800000">
            <a:off x="4800600" y="997480"/>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2018" name="Google Shape;2018;p38"/>
          <p:cNvCxnSpPr/>
          <p:nvPr/>
        </p:nvCxnSpPr>
        <p:spPr>
          <a:xfrm flipH="1">
            <a:off x="4992686" y="1084070"/>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2019" name="Google Shape;2019;p38"/>
          <p:cNvCxnSpPr/>
          <p:nvPr/>
        </p:nvCxnSpPr>
        <p:spPr>
          <a:xfrm rot="10800000">
            <a:off x="4992687" y="1001528"/>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2020" name="Google Shape;2020;p38"/>
          <p:cNvCxnSpPr/>
          <p:nvPr/>
        </p:nvCxnSpPr>
        <p:spPr>
          <a:xfrm flipH="1">
            <a:off x="6532564" y="1057482"/>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2021" name="Google Shape;2021;p38"/>
          <p:cNvCxnSpPr/>
          <p:nvPr/>
        </p:nvCxnSpPr>
        <p:spPr>
          <a:xfrm rot="10800000">
            <a:off x="6532565" y="974940"/>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2022" name="Google Shape;2022;p38"/>
          <p:cNvCxnSpPr/>
          <p:nvPr/>
        </p:nvCxnSpPr>
        <p:spPr>
          <a:xfrm flipH="1">
            <a:off x="6724651" y="1061530"/>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2023" name="Google Shape;2023;p38"/>
          <p:cNvCxnSpPr/>
          <p:nvPr/>
        </p:nvCxnSpPr>
        <p:spPr>
          <a:xfrm rot="10800000">
            <a:off x="6724652" y="978988"/>
            <a:ext cx="114299" cy="84138"/>
          </a:xfrm>
          <a:prstGeom prst="straightConnector1">
            <a:avLst/>
          </a:prstGeom>
          <a:noFill/>
          <a:ln w="38100" cap="flat" cmpd="sng">
            <a:solidFill>
              <a:srgbClr val="4F6128"/>
            </a:solidFill>
            <a:prstDash val="solid"/>
            <a:round/>
            <a:headEnd type="none" w="sm" len="sm"/>
            <a:tailEnd type="none" w="sm" len="sm"/>
          </a:ln>
        </p:spPr>
      </p:cxnSp>
      <p:cxnSp>
        <p:nvCxnSpPr>
          <p:cNvPr id="2024" name="Google Shape;2024;p38"/>
          <p:cNvCxnSpPr/>
          <p:nvPr/>
        </p:nvCxnSpPr>
        <p:spPr>
          <a:xfrm flipH="1">
            <a:off x="4457700" y="646907"/>
            <a:ext cx="100013" cy="254480"/>
          </a:xfrm>
          <a:prstGeom prst="straightConnector1">
            <a:avLst/>
          </a:prstGeom>
          <a:noFill/>
          <a:ln w="38100" cap="flat" cmpd="sng">
            <a:solidFill>
              <a:srgbClr val="4F6128"/>
            </a:solidFill>
            <a:prstDash val="solid"/>
            <a:round/>
            <a:headEnd type="none" w="sm" len="sm"/>
            <a:tailEnd type="none" w="sm" len="sm"/>
          </a:ln>
        </p:spPr>
      </p:cxnSp>
      <p:cxnSp>
        <p:nvCxnSpPr>
          <p:cNvPr id="2025" name="Google Shape;2025;p38"/>
          <p:cNvCxnSpPr/>
          <p:nvPr/>
        </p:nvCxnSpPr>
        <p:spPr>
          <a:xfrm rot="10800000">
            <a:off x="3886200" y="657365"/>
            <a:ext cx="200025" cy="261005"/>
          </a:xfrm>
          <a:prstGeom prst="straightConnector1">
            <a:avLst/>
          </a:prstGeom>
          <a:noFill/>
          <a:ln w="38100" cap="flat" cmpd="sng">
            <a:solidFill>
              <a:srgbClr val="4F6128"/>
            </a:solidFill>
            <a:prstDash val="solid"/>
            <a:round/>
            <a:headEnd type="none" w="sm" len="sm"/>
            <a:tailEnd type="none" w="sm" len="sm"/>
          </a:ln>
        </p:spPr>
      </p:cxnSp>
      <p:cxnSp>
        <p:nvCxnSpPr>
          <p:cNvPr id="2026" name="Google Shape;2026;p38"/>
          <p:cNvCxnSpPr/>
          <p:nvPr/>
        </p:nvCxnSpPr>
        <p:spPr>
          <a:xfrm flipH="1">
            <a:off x="4286250" y="569914"/>
            <a:ext cx="85725" cy="285376"/>
          </a:xfrm>
          <a:prstGeom prst="straightConnector1">
            <a:avLst/>
          </a:prstGeom>
          <a:noFill/>
          <a:ln w="38100" cap="flat" cmpd="sng">
            <a:solidFill>
              <a:srgbClr val="4F6128"/>
            </a:solidFill>
            <a:prstDash val="solid"/>
            <a:round/>
            <a:headEnd type="none" w="sm" len="sm"/>
            <a:tailEnd type="none" w="sm" len="sm"/>
          </a:ln>
        </p:spPr>
      </p:cxnSp>
      <p:cxnSp>
        <p:nvCxnSpPr>
          <p:cNvPr id="2027" name="Google Shape;2027;p38"/>
          <p:cNvCxnSpPr/>
          <p:nvPr/>
        </p:nvCxnSpPr>
        <p:spPr>
          <a:xfrm rot="10800000">
            <a:off x="4086225" y="604425"/>
            <a:ext cx="114299" cy="279284"/>
          </a:xfrm>
          <a:prstGeom prst="straightConnector1">
            <a:avLst/>
          </a:prstGeom>
          <a:noFill/>
          <a:ln w="38100" cap="flat" cmpd="sng">
            <a:solidFill>
              <a:srgbClr val="4F6128"/>
            </a:solidFill>
            <a:prstDash val="solid"/>
            <a:round/>
            <a:headEnd type="none" w="sm" len="sm"/>
            <a:tailEnd type="none" w="sm" len="sm"/>
          </a:ln>
        </p:spPr>
      </p:cxnSp>
      <p:cxnSp>
        <p:nvCxnSpPr>
          <p:cNvPr id="2028" name="Google Shape;2028;p38"/>
          <p:cNvCxnSpPr/>
          <p:nvPr/>
        </p:nvCxnSpPr>
        <p:spPr>
          <a:xfrm flipH="1">
            <a:off x="7196137" y="1206325"/>
            <a:ext cx="114300" cy="85725"/>
          </a:xfrm>
          <a:prstGeom prst="straightConnector1">
            <a:avLst/>
          </a:prstGeom>
          <a:noFill/>
          <a:ln w="38100" cap="flat" cmpd="sng">
            <a:solidFill>
              <a:srgbClr val="4F6128"/>
            </a:solidFill>
            <a:prstDash val="solid"/>
            <a:round/>
            <a:headEnd type="none" w="sm" len="sm"/>
            <a:tailEnd type="none" w="sm" len="sm"/>
          </a:ln>
        </p:spPr>
      </p:cxnSp>
      <p:cxnSp>
        <p:nvCxnSpPr>
          <p:cNvPr id="2029" name="Google Shape;2029;p38"/>
          <p:cNvCxnSpPr/>
          <p:nvPr/>
        </p:nvCxnSpPr>
        <p:spPr>
          <a:xfrm rot="10800000">
            <a:off x="7081837" y="1199532"/>
            <a:ext cx="114299" cy="84138"/>
          </a:xfrm>
          <a:prstGeom prst="straightConnector1">
            <a:avLst/>
          </a:prstGeom>
          <a:noFill/>
          <a:ln w="38100" cap="flat" cmpd="sng">
            <a:solidFill>
              <a:srgbClr val="4F6128"/>
            </a:solidFill>
            <a:prstDash val="solid"/>
            <a:round/>
            <a:headEnd type="none" w="sm" len="sm"/>
            <a:tailEnd type="none" w="sm" len="sm"/>
          </a:ln>
        </p:spPr>
      </p:cxnSp>
      <p:sp>
        <p:nvSpPr>
          <p:cNvPr id="2030" name="Google Shape;2030;p38"/>
          <p:cNvSpPr txBox="1"/>
          <p:nvPr/>
        </p:nvSpPr>
        <p:spPr>
          <a:xfrm>
            <a:off x="7034110" y="2709885"/>
            <a:ext cx="42797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4F6128"/>
              </a:buClr>
              <a:buSzPts val="1400"/>
              <a:buFont typeface="Arial"/>
              <a:buNone/>
            </a:pPr>
            <a:r>
              <a:rPr lang="en-US" sz="1400">
                <a:solidFill>
                  <a:srgbClr val="4F6128"/>
                </a:solidFill>
                <a:latin typeface="Times New Roman"/>
                <a:ea typeface="Times New Roman"/>
                <a:cs typeface="Times New Roman"/>
                <a:sym typeface="Times New Roman"/>
              </a:rPr>
              <a:t>2e</a:t>
            </a:r>
            <a:r>
              <a:rPr lang="en-US" sz="1400" baseline="30000">
                <a:solidFill>
                  <a:srgbClr val="4F6128"/>
                </a:solidFill>
                <a:latin typeface="Times New Roman"/>
                <a:ea typeface="Times New Roman"/>
                <a:cs typeface="Times New Roman"/>
                <a:sym typeface="Times New Roman"/>
              </a:rPr>
              <a:t>-</a:t>
            </a:r>
            <a:endParaRPr/>
          </a:p>
        </p:txBody>
      </p:sp>
      <p:cxnSp>
        <p:nvCxnSpPr>
          <p:cNvPr id="2031" name="Google Shape;2031;p38"/>
          <p:cNvCxnSpPr/>
          <p:nvPr/>
        </p:nvCxnSpPr>
        <p:spPr>
          <a:xfrm>
            <a:off x="7214790" y="1953160"/>
            <a:ext cx="18258" cy="738415"/>
          </a:xfrm>
          <a:prstGeom prst="straightConnector1">
            <a:avLst/>
          </a:prstGeom>
          <a:noFill/>
          <a:ln w="28575" cap="flat" cmpd="sng">
            <a:solidFill>
              <a:srgbClr val="4F6128"/>
            </a:solidFill>
            <a:prstDash val="solid"/>
            <a:round/>
            <a:headEnd type="none" w="sm" len="sm"/>
            <a:tailEnd type="triangle" w="med" len="med"/>
          </a:ln>
        </p:spPr>
      </p:cxnSp>
      <p:sp>
        <p:nvSpPr>
          <p:cNvPr id="2032" name="Google Shape;2032;p38"/>
          <p:cNvSpPr/>
          <p:nvPr/>
        </p:nvSpPr>
        <p:spPr>
          <a:xfrm>
            <a:off x="2184060" y="2709885"/>
            <a:ext cx="505099" cy="471235"/>
          </a:xfrm>
          <a:prstGeom prst="ellipse">
            <a:avLst/>
          </a:prstGeom>
          <a:solidFill>
            <a:schemeClr val="l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033" name="Google Shape;2033;p38"/>
          <p:cNvCxnSpPr>
            <a:stCxn id="2032" idx="0"/>
            <a:endCxn id="2032" idx="4"/>
          </p:cNvCxnSpPr>
          <p:nvPr/>
        </p:nvCxnSpPr>
        <p:spPr>
          <a:xfrm>
            <a:off x="2436610" y="2709885"/>
            <a:ext cx="0" cy="471300"/>
          </a:xfrm>
          <a:prstGeom prst="straightConnector1">
            <a:avLst/>
          </a:prstGeom>
          <a:noFill/>
          <a:ln w="9525" cap="flat" cmpd="sng">
            <a:solidFill>
              <a:schemeClr val="dk1"/>
            </a:solidFill>
            <a:prstDash val="solid"/>
            <a:round/>
            <a:headEnd type="none" w="sm" len="sm"/>
            <a:tailEnd type="none" w="sm" len="sm"/>
          </a:ln>
        </p:spPr>
      </p:cxnSp>
      <p:cxnSp>
        <p:nvCxnSpPr>
          <p:cNvPr id="2034" name="Google Shape;2034;p38"/>
          <p:cNvCxnSpPr/>
          <p:nvPr/>
        </p:nvCxnSpPr>
        <p:spPr>
          <a:xfrm rot="10800000">
            <a:off x="2430430" y="2699615"/>
            <a:ext cx="0" cy="471235"/>
          </a:xfrm>
          <a:prstGeom prst="straightConnector1">
            <a:avLst/>
          </a:prstGeom>
          <a:noFill/>
          <a:ln w="9525" cap="flat" cmpd="sng">
            <a:solidFill>
              <a:schemeClr val="dk1"/>
            </a:solidFill>
            <a:prstDash val="solid"/>
            <a:round/>
            <a:headEnd type="none" w="sm" len="sm"/>
            <a:tailEnd type="none" w="sm" len="sm"/>
          </a:ln>
        </p:spPr>
      </p:cxnSp>
      <p:sp>
        <p:nvSpPr>
          <p:cNvPr id="2035" name="Google Shape;2035;p38"/>
          <p:cNvSpPr/>
          <p:nvPr/>
        </p:nvSpPr>
        <p:spPr>
          <a:xfrm>
            <a:off x="5954200" y="2711396"/>
            <a:ext cx="505099" cy="471235"/>
          </a:xfrm>
          <a:prstGeom prst="ellipse">
            <a:avLst/>
          </a:prstGeom>
          <a:solidFill>
            <a:schemeClr val="l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036" name="Google Shape;2036;p38"/>
          <p:cNvCxnSpPr/>
          <p:nvPr/>
        </p:nvCxnSpPr>
        <p:spPr>
          <a:xfrm rot="10800000">
            <a:off x="6200570" y="2701126"/>
            <a:ext cx="0" cy="471235"/>
          </a:xfrm>
          <a:prstGeom prst="straightConnector1">
            <a:avLst/>
          </a:prstGeom>
          <a:noFill/>
          <a:ln w="9525" cap="flat" cmpd="sng">
            <a:solidFill>
              <a:schemeClr val="dk1"/>
            </a:solidFill>
            <a:prstDash val="solid"/>
            <a:round/>
            <a:headEnd type="none" w="sm" len="sm"/>
            <a:tailEnd type="none" w="sm" len="sm"/>
          </a:ln>
        </p:spPr>
      </p:cxnSp>
      <p:sp>
        <p:nvSpPr>
          <p:cNvPr id="2037" name="Google Shape;2037;p38"/>
          <p:cNvSpPr txBox="1"/>
          <p:nvPr/>
        </p:nvSpPr>
        <p:spPr>
          <a:xfrm>
            <a:off x="2125098" y="1536136"/>
            <a:ext cx="524215"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rgbClr val="FF0000"/>
                </a:solidFill>
                <a:latin typeface="Times New Roman"/>
                <a:ea typeface="Times New Roman"/>
                <a:cs typeface="Times New Roman"/>
                <a:sym typeface="Times New Roman"/>
              </a:rPr>
              <a:t>Cl</a:t>
            </a:r>
            <a:r>
              <a:rPr lang="en-US" sz="1600" baseline="30000">
                <a:solidFill>
                  <a:srgbClr val="FF0000"/>
                </a:solidFill>
                <a:latin typeface="Times New Roman"/>
                <a:ea typeface="Times New Roman"/>
                <a:cs typeface="Times New Roman"/>
                <a:sym typeface="Times New Roman"/>
              </a:rPr>
              <a:t>-1</a:t>
            </a:r>
            <a:endParaRPr sz="1600" baseline="30000">
              <a:solidFill>
                <a:schemeClr val="dk1"/>
              </a:solidFill>
              <a:latin typeface="Arial"/>
              <a:ea typeface="Arial"/>
              <a:cs typeface="Arial"/>
              <a:sym typeface="Arial"/>
            </a:endParaRPr>
          </a:p>
        </p:txBody>
      </p:sp>
      <p:cxnSp>
        <p:nvCxnSpPr>
          <p:cNvPr id="2038" name="Google Shape;2038;p38"/>
          <p:cNvCxnSpPr>
            <a:stCxn id="2037" idx="2"/>
          </p:cNvCxnSpPr>
          <p:nvPr/>
        </p:nvCxnSpPr>
        <p:spPr>
          <a:xfrm flipH="1">
            <a:off x="2348806" y="1874690"/>
            <a:ext cx="38400" cy="1070700"/>
          </a:xfrm>
          <a:prstGeom prst="straightConnector1">
            <a:avLst/>
          </a:prstGeom>
          <a:noFill/>
          <a:ln w="38100" cap="flat" cmpd="sng">
            <a:solidFill>
              <a:srgbClr val="FF0000"/>
            </a:solidFill>
            <a:prstDash val="solid"/>
            <a:round/>
            <a:headEnd type="none" w="sm" len="sm"/>
            <a:tailEnd type="triangle" w="med" len="med"/>
          </a:ln>
        </p:spPr>
      </p:cxnSp>
      <p:cxnSp>
        <p:nvCxnSpPr>
          <p:cNvPr id="2039" name="Google Shape;2039;p38"/>
          <p:cNvCxnSpPr/>
          <p:nvPr/>
        </p:nvCxnSpPr>
        <p:spPr>
          <a:xfrm>
            <a:off x="2177517" y="2755977"/>
            <a:ext cx="431129" cy="489697"/>
          </a:xfrm>
          <a:prstGeom prst="straightConnector1">
            <a:avLst/>
          </a:prstGeom>
          <a:noFill/>
          <a:ln w="38100" cap="flat" cmpd="sng">
            <a:solidFill>
              <a:srgbClr val="000099"/>
            </a:solidFill>
            <a:prstDash val="solid"/>
            <a:round/>
            <a:headEnd type="none" w="sm" len="sm"/>
            <a:tailEnd type="none" w="sm" len="sm"/>
          </a:ln>
        </p:spPr>
      </p:cxnSp>
      <p:sp>
        <p:nvSpPr>
          <p:cNvPr id="2040" name="Google Shape;2040;p38"/>
          <p:cNvSpPr txBox="1"/>
          <p:nvPr/>
        </p:nvSpPr>
        <p:spPr>
          <a:xfrm>
            <a:off x="5876585" y="1490436"/>
            <a:ext cx="524215"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rgbClr val="FF0000"/>
                </a:solidFill>
                <a:latin typeface="Times New Roman"/>
                <a:ea typeface="Times New Roman"/>
                <a:cs typeface="Times New Roman"/>
                <a:sym typeface="Times New Roman"/>
              </a:rPr>
              <a:t>K</a:t>
            </a:r>
            <a:r>
              <a:rPr lang="en-US" sz="1600" baseline="30000">
                <a:solidFill>
                  <a:srgbClr val="FF0000"/>
                </a:solidFill>
                <a:latin typeface="Times New Roman"/>
                <a:ea typeface="Times New Roman"/>
                <a:cs typeface="Times New Roman"/>
                <a:sym typeface="Times New Roman"/>
              </a:rPr>
              <a:t>+1</a:t>
            </a:r>
            <a:endParaRPr sz="1600" baseline="30000">
              <a:solidFill>
                <a:schemeClr val="dk1"/>
              </a:solidFill>
              <a:latin typeface="Arial"/>
              <a:ea typeface="Arial"/>
              <a:cs typeface="Arial"/>
              <a:sym typeface="Arial"/>
            </a:endParaRPr>
          </a:p>
        </p:txBody>
      </p:sp>
      <p:cxnSp>
        <p:nvCxnSpPr>
          <p:cNvPr id="2041" name="Google Shape;2041;p38"/>
          <p:cNvCxnSpPr/>
          <p:nvPr/>
        </p:nvCxnSpPr>
        <p:spPr>
          <a:xfrm flipH="1">
            <a:off x="6111875" y="1737375"/>
            <a:ext cx="38500" cy="1070812"/>
          </a:xfrm>
          <a:prstGeom prst="straightConnector1">
            <a:avLst/>
          </a:prstGeom>
          <a:noFill/>
          <a:ln w="38100" cap="flat" cmpd="sng">
            <a:solidFill>
              <a:srgbClr val="FF0000"/>
            </a:solidFill>
            <a:prstDash val="solid"/>
            <a:round/>
            <a:headEnd type="none" w="sm" len="sm"/>
            <a:tailEnd type="triangle" w="med" len="med"/>
          </a:ln>
        </p:spPr>
      </p:cxnSp>
      <p:cxnSp>
        <p:nvCxnSpPr>
          <p:cNvPr id="2042" name="Google Shape;2042;p38"/>
          <p:cNvCxnSpPr/>
          <p:nvPr/>
        </p:nvCxnSpPr>
        <p:spPr>
          <a:xfrm flipH="1">
            <a:off x="5942165" y="2698309"/>
            <a:ext cx="431485" cy="501592"/>
          </a:xfrm>
          <a:prstGeom prst="straightConnector1">
            <a:avLst/>
          </a:prstGeom>
          <a:noFill/>
          <a:ln w="38100" cap="flat" cmpd="sng">
            <a:solidFill>
              <a:srgbClr val="000099"/>
            </a:solidFill>
            <a:prstDash val="solid"/>
            <a:round/>
            <a:headEnd type="none" w="sm" len="sm"/>
            <a:tailEnd type="none" w="sm" len="sm"/>
          </a:ln>
        </p:spPr>
      </p:cxnSp>
      <p:sp>
        <p:nvSpPr>
          <p:cNvPr id="2043" name="Google Shape;2043;p38"/>
          <p:cNvSpPr txBox="1"/>
          <p:nvPr/>
        </p:nvSpPr>
        <p:spPr>
          <a:xfrm>
            <a:off x="7772400" y="1050294"/>
            <a:ext cx="1219200" cy="338554"/>
          </a:xfrm>
          <a:prstGeom prst="rect">
            <a:avLst/>
          </a:prstGeom>
          <a:solidFill>
            <a:schemeClr val="dk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lt1"/>
                </a:solidFill>
                <a:latin typeface="Arial"/>
                <a:ea typeface="Arial"/>
                <a:cs typeface="Arial"/>
                <a:sym typeface="Arial"/>
              </a:rPr>
              <a:t>CATHODE</a:t>
            </a:r>
            <a:endParaRPr/>
          </a:p>
        </p:txBody>
      </p:sp>
      <p:sp>
        <p:nvSpPr>
          <p:cNvPr id="2044" name="Google Shape;2044;p38"/>
          <p:cNvSpPr txBox="1"/>
          <p:nvPr/>
        </p:nvSpPr>
        <p:spPr>
          <a:xfrm>
            <a:off x="-20256" y="965155"/>
            <a:ext cx="1048544" cy="338554"/>
          </a:xfrm>
          <a:prstGeom prst="rect">
            <a:avLst/>
          </a:prstGeom>
          <a:solidFill>
            <a:schemeClr val="dk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1"/>
                </a:solidFill>
                <a:latin typeface="Arial"/>
                <a:ea typeface="Arial"/>
                <a:cs typeface="Arial"/>
                <a:sym typeface="Arial"/>
              </a:rPr>
              <a:t>ANODE</a:t>
            </a:r>
            <a:endParaRPr/>
          </a:p>
        </p:txBody>
      </p:sp>
      <p:cxnSp>
        <p:nvCxnSpPr>
          <p:cNvPr id="2045" name="Google Shape;2045;p38"/>
          <p:cNvCxnSpPr/>
          <p:nvPr/>
        </p:nvCxnSpPr>
        <p:spPr>
          <a:xfrm flipH="1">
            <a:off x="7233048" y="1312863"/>
            <a:ext cx="767952" cy="485775"/>
          </a:xfrm>
          <a:prstGeom prst="straightConnector1">
            <a:avLst/>
          </a:prstGeom>
          <a:noFill/>
          <a:ln w="38100" cap="flat" cmpd="sng">
            <a:solidFill>
              <a:schemeClr val="dk1"/>
            </a:solidFill>
            <a:prstDash val="solid"/>
            <a:round/>
            <a:headEnd type="none" w="sm" len="sm"/>
            <a:tailEnd type="none" w="sm" len="sm"/>
          </a:ln>
        </p:spPr>
      </p:cxnSp>
      <p:cxnSp>
        <p:nvCxnSpPr>
          <p:cNvPr id="2046" name="Google Shape;2046;p38"/>
          <p:cNvCxnSpPr/>
          <p:nvPr/>
        </p:nvCxnSpPr>
        <p:spPr>
          <a:xfrm rot="10800000">
            <a:off x="457200" y="1219200"/>
            <a:ext cx="827952" cy="409203"/>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50"/>
        <p:cNvGrpSpPr/>
        <p:nvPr/>
      </p:nvGrpSpPr>
      <p:grpSpPr>
        <a:xfrm>
          <a:off x="0" y="0"/>
          <a:ext cx="0" cy="0"/>
          <a:chOff x="0" y="0"/>
          <a:chExt cx="0" cy="0"/>
        </a:xfrm>
      </p:grpSpPr>
      <p:cxnSp>
        <p:nvCxnSpPr>
          <p:cNvPr id="2051" name="Google Shape;2051;p39"/>
          <p:cNvCxnSpPr/>
          <p:nvPr/>
        </p:nvCxnSpPr>
        <p:spPr>
          <a:xfrm>
            <a:off x="1039813" y="1762125"/>
            <a:ext cx="26987" cy="2182813"/>
          </a:xfrm>
          <a:prstGeom prst="straightConnector1">
            <a:avLst/>
          </a:prstGeom>
          <a:noFill/>
          <a:ln w="9525" cap="flat" cmpd="sng">
            <a:solidFill>
              <a:srgbClr val="000000"/>
            </a:solidFill>
            <a:prstDash val="solid"/>
            <a:round/>
            <a:headEnd type="none" w="med" len="med"/>
            <a:tailEnd type="none" w="med" len="med"/>
          </a:ln>
        </p:spPr>
      </p:cxnSp>
      <p:cxnSp>
        <p:nvCxnSpPr>
          <p:cNvPr id="2052" name="Google Shape;2052;p39"/>
          <p:cNvCxnSpPr/>
          <p:nvPr/>
        </p:nvCxnSpPr>
        <p:spPr>
          <a:xfrm>
            <a:off x="2708275" y="1762125"/>
            <a:ext cx="34925" cy="2182813"/>
          </a:xfrm>
          <a:prstGeom prst="straightConnector1">
            <a:avLst/>
          </a:prstGeom>
          <a:noFill/>
          <a:ln w="9525" cap="flat" cmpd="sng">
            <a:solidFill>
              <a:srgbClr val="000000"/>
            </a:solidFill>
            <a:prstDash val="solid"/>
            <a:round/>
            <a:headEnd type="none" w="med" len="med"/>
            <a:tailEnd type="none" w="med" len="med"/>
          </a:ln>
        </p:spPr>
      </p:cxnSp>
      <p:cxnSp>
        <p:nvCxnSpPr>
          <p:cNvPr id="2053" name="Google Shape;2053;p39"/>
          <p:cNvCxnSpPr/>
          <p:nvPr/>
        </p:nvCxnSpPr>
        <p:spPr>
          <a:xfrm>
            <a:off x="5864225" y="1762125"/>
            <a:ext cx="3175" cy="2182813"/>
          </a:xfrm>
          <a:prstGeom prst="straightConnector1">
            <a:avLst/>
          </a:prstGeom>
          <a:noFill/>
          <a:ln w="9525" cap="flat" cmpd="sng">
            <a:solidFill>
              <a:srgbClr val="000000"/>
            </a:solidFill>
            <a:prstDash val="solid"/>
            <a:round/>
            <a:headEnd type="none" w="med" len="med"/>
            <a:tailEnd type="none" w="med" len="med"/>
          </a:ln>
        </p:spPr>
      </p:cxnSp>
      <p:cxnSp>
        <p:nvCxnSpPr>
          <p:cNvPr id="2054" name="Google Shape;2054;p39"/>
          <p:cNvCxnSpPr/>
          <p:nvPr/>
        </p:nvCxnSpPr>
        <p:spPr>
          <a:xfrm>
            <a:off x="7532688" y="1762125"/>
            <a:ext cx="11112" cy="2182813"/>
          </a:xfrm>
          <a:prstGeom prst="straightConnector1">
            <a:avLst/>
          </a:prstGeom>
          <a:noFill/>
          <a:ln w="9525" cap="flat" cmpd="sng">
            <a:solidFill>
              <a:srgbClr val="000000"/>
            </a:solidFill>
            <a:prstDash val="solid"/>
            <a:round/>
            <a:headEnd type="none" w="med" len="med"/>
            <a:tailEnd type="none" w="med" len="med"/>
          </a:ln>
        </p:spPr>
      </p:cxnSp>
      <p:cxnSp>
        <p:nvCxnSpPr>
          <p:cNvPr id="2055" name="Google Shape;2055;p39"/>
          <p:cNvCxnSpPr/>
          <p:nvPr/>
        </p:nvCxnSpPr>
        <p:spPr>
          <a:xfrm>
            <a:off x="1066800" y="3944938"/>
            <a:ext cx="1676400" cy="0"/>
          </a:xfrm>
          <a:prstGeom prst="straightConnector1">
            <a:avLst/>
          </a:prstGeom>
          <a:noFill/>
          <a:ln w="9525" cap="flat" cmpd="sng">
            <a:solidFill>
              <a:srgbClr val="000000"/>
            </a:solidFill>
            <a:prstDash val="solid"/>
            <a:round/>
            <a:headEnd type="none" w="med" len="med"/>
            <a:tailEnd type="none" w="med" len="med"/>
          </a:ln>
        </p:spPr>
      </p:cxnSp>
      <p:cxnSp>
        <p:nvCxnSpPr>
          <p:cNvPr id="2056" name="Google Shape;2056;p39"/>
          <p:cNvCxnSpPr/>
          <p:nvPr/>
        </p:nvCxnSpPr>
        <p:spPr>
          <a:xfrm>
            <a:off x="5867400" y="3944938"/>
            <a:ext cx="1668463" cy="0"/>
          </a:xfrm>
          <a:prstGeom prst="straightConnector1">
            <a:avLst/>
          </a:prstGeom>
          <a:noFill/>
          <a:ln w="9525" cap="flat" cmpd="sng">
            <a:solidFill>
              <a:srgbClr val="000000"/>
            </a:solidFill>
            <a:prstDash val="solid"/>
            <a:round/>
            <a:headEnd type="none" w="med" len="med"/>
            <a:tailEnd type="none" w="med" len="med"/>
          </a:ln>
        </p:spPr>
      </p:cxnSp>
      <p:sp>
        <p:nvSpPr>
          <p:cNvPr id="2057" name="Google Shape;2057;p39"/>
          <p:cNvSpPr/>
          <p:nvPr/>
        </p:nvSpPr>
        <p:spPr>
          <a:xfrm>
            <a:off x="1257299" y="1144588"/>
            <a:ext cx="370693" cy="1989137"/>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058" name="Google Shape;2058;p39"/>
          <p:cNvSpPr/>
          <p:nvPr/>
        </p:nvSpPr>
        <p:spPr>
          <a:xfrm>
            <a:off x="6979847" y="1144588"/>
            <a:ext cx="381391" cy="1989137"/>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2059" name="Google Shape;2059;p39"/>
          <p:cNvCxnSpPr/>
          <p:nvPr/>
        </p:nvCxnSpPr>
        <p:spPr>
          <a:xfrm rot="10800000">
            <a:off x="2171700" y="1144588"/>
            <a:ext cx="0" cy="1017587"/>
          </a:xfrm>
          <a:prstGeom prst="straightConnector1">
            <a:avLst/>
          </a:prstGeom>
          <a:noFill/>
          <a:ln w="9525" cap="flat" cmpd="sng">
            <a:solidFill>
              <a:srgbClr val="000000"/>
            </a:solidFill>
            <a:prstDash val="solid"/>
            <a:round/>
            <a:headEnd type="none" w="med" len="med"/>
            <a:tailEnd type="none" w="med" len="med"/>
          </a:ln>
        </p:spPr>
      </p:cxnSp>
      <p:cxnSp>
        <p:nvCxnSpPr>
          <p:cNvPr id="2060" name="Google Shape;2060;p39"/>
          <p:cNvCxnSpPr/>
          <p:nvPr/>
        </p:nvCxnSpPr>
        <p:spPr>
          <a:xfrm rot="10800000">
            <a:off x="6286500" y="1144588"/>
            <a:ext cx="0" cy="1017587"/>
          </a:xfrm>
          <a:prstGeom prst="straightConnector1">
            <a:avLst/>
          </a:prstGeom>
          <a:noFill/>
          <a:ln w="9525" cap="flat" cmpd="sng">
            <a:solidFill>
              <a:srgbClr val="000000"/>
            </a:solidFill>
            <a:prstDash val="solid"/>
            <a:round/>
            <a:headEnd type="none" w="med" len="med"/>
            <a:tailEnd type="none" w="med" len="med"/>
          </a:ln>
        </p:spPr>
      </p:cxnSp>
      <p:cxnSp>
        <p:nvCxnSpPr>
          <p:cNvPr id="2061" name="Google Shape;2061;p39"/>
          <p:cNvCxnSpPr/>
          <p:nvPr/>
        </p:nvCxnSpPr>
        <p:spPr>
          <a:xfrm rot="10800000">
            <a:off x="5943600" y="1476375"/>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062" name="Google Shape;2062;p39"/>
          <p:cNvCxnSpPr/>
          <p:nvPr/>
        </p:nvCxnSpPr>
        <p:spPr>
          <a:xfrm rot="10800000">
            <a:off x="2171700" y="1144588"/>
            <a:ext cx="4114800" cy="0"/>
          </a:xfrm>
          <a:prstGeom prst="straightConnector1">
            <a:avLst/>
          </a:prstGeom>
          <a:noFill/>
          <a:ln w="9525" cap="flat" cmpd="sng">
            <a:solidFill>
              <a:srgbClr val="000000"/>
            </a:solidFill>
            <a:prstDash val="solid"/>
            <a:round/>
            <a:headEnd type="none" w="med" len="med"/>
            <a:tailEnd type="none" w="med" len="med"/>
          </a:ln>
        </p:spPr>
      </p:cxnSp>
      <p:cxnSp>
        <p:nvCxnSpPr>
          <p:cNvPr id="2063" name="Google Shape;2063;p39"/>
          <p:cNvCxnSpPr/>
          <p:nvPr/>
        </p:nvCxnSpPr>
        <p:spPr>
          <a:xfrm rot="10800000">
            <a:off x="2525713" y="1476375"/>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064" name="Google Shape;2064;p39"/>
          <p:cNvCxnSpPr/>
          <p:nvPr/>
        </p:nvCxnSpPr>
        <p:spPr>
          <a:xfrm>
            <a:off x="2525713" y="1476375"/>
            <a:ext cx="3417887" cy="0"/>
          </a:xfrm>
          <a:prstGeom prst="straightConnector1">
            <a:avLst/>
          </a:prstGeom>
          <a:noFill/>
          <a:ln w="9525" cap="flat" cmpd="sng">
            <a:solidFill>
              <a:srgbClr val="000000"/>
            </a:solidFill>
            <a:prstDash val="solid"/>
            <a:round/>
            <a:headEnd type="none" w="med" len="med"/>
            <a:tailEnd type="none" w="med" len="med"/>
          </a:ln>
        </p:spPr>
      </p:cxnSp>
      <p:cxnSp>
        <p:nvCxnSpPr>
          <p:cNvPr id="2065" name="Google Shape;2065;p39"/>
          <p:cNvCxnSpPr/>
          <p:nvPr/>
        </p:nvCxnSpPr>
        <p:spPr>
          <a:xfrm>
            <a:off x="6286500" y="1819275"/>
            <a:ext cx="457200" cy="57150"/>
          </a:xfrm>
          <a:prstGeom prst="straightConnector1">
            <a:avLst/>
          </a:prstGeom>
          <a:noFill/>
          <a:ln w="9525" cap="flat" cmpd="sng">
            <a:solidFill>
              <a:srgbClr val="000000"/>
            </a:solidFill>
            <a:prstDash val="solid"/>
            <a:round/>
            <a:headEnd type="none" w="med" len="med"/>
            <a:tailEnd type="none" w="med" len="med"/>
          </a:ln>
        </p:spPr>
      </p:cxnSp>
      <p:cxnSp>
        <p:nvCxnSpPr>
          <p:cNvPr id="2066" name="Google Shape;2066;p39"/>
          <p:cNvCxnSpPr/>
          <p:nvPr/>
        </p:nvCxnSpPr>
        <p:spPr>
          <a:xfrm rot="10800000" flipH="1">
            <a:off x="6743700" y="1819275"/>
            <a:ext cx="342900" cy="57150"/>
          </a:xfrm>
          <a:prstGeom prst="straightConnector1">
            <a:avLst/>
          </a:prstGeom>
          <a:noFill/>
          <a:ln w="9525" cap="flat" cmpd="sng">
            <a:solidFill>
              <a:srgbClr val="000000"/>
            </a:solidFill>
            <a:prstDash val="solid"/>
            <a:round/>
            <a:headEnd type="none" w="med" len="med"/>
            <a:tailEnd type="none" w="med" len="med"/>
          </a:ln>
        </p:spPr>
      </p:cxnSp>
      <p:cxnSp>
        <p:nvCxnSpPr>
          <p:cNvPr id="2067" name="Google Shape;2067;p39"/>
          <p:cNvCxnSpPr/>
          <p:nvPr/>
        </p:nvCxnSpPr>
        <p:spPr>
          <a:xfrm>
            <a:off x="7372350" y="1819275"/>
            <a:ext cx="160338" cy="57150"/>
          </a:xfrm>
          <a:prstGeom prst="straightConnector1">
            <a:avLst/>
          </a:prstGeom>
          <a:noFill/>
          <a:ln w="9525" cap="flat" cmpd="sng">
            <a:solidFill>
              <a:srgbClr val="000000"/>
            </a:solidFill>
            <a:prstDash val="solid"/>
            <a:round/>
            <a:headEnd type="none" w="med" len="med"/>
            <a:tailEnd type="none" w="med" len="med"/>
          </a:ln>
        </p:spPr>
      </p:cxnSp>
      <p:cxnSp>
        <p:nvCxnSpPr>
          <p:cNvPr id="2068" name="Google Shape;2068;p39"/>
          <p:cNvCxnSpPr/>
          <p:nvPr/>
        </p:nvCxnSpPr>
        <p:spPr>
          <a:xfrm>
            <a:off x="1039813" y="1876425"/>
            <a:ext cx="217487" cy="57150"/>
          </a:xfrm>
          <a:prstGeom prst="straightConnector1">
            <a:avLst/>
          </a:prstGeom>
          <a:noFill/>
          <a:ln w="9525" cap="flat" cmpd="sng">
            <a:solidFill>
              <a:srgbClr val="000000"/>
            </a:solidFill>
            <a:prstDash val="solid"/>
            <a:round/>
            <a:headEnd type="none" w="med" len="med"/>
            <a:tailEnd type="none" w="med" len="med"/>
          </a:ln>
        </p:spPr>
      </p:cxnSp>
      <p:cxnSp>
        <p:nvCxnSpPr>
          <p:cNvPr id="2069" name="Google Shape;2069;p39"/>
          <p:cNvCxnSpPr/>
          <p:nvPr/>
        </p:nvCxnSpPr>
        <p:spPr>
          <a:xfrm rot="10800000" flipH="1">
            <a:off x="1543050" y="1876425"/>
            <a:ext cx="342900" cy="114300"/>
          </a:xfrm>
          <a:prstGeom prst="straightConnector1">
            <a:avLst/>
          </a:prstGeom>
          <a:noFill/>
          <a:ln w="9525" cap="flat" cmpd="sng">
            <a:solidFill>
              <a:srgbClr val="000000"/>
            </a:solidFill>
            <a:prstDash val="solid"/>
            <a:round/>
            <a:headEnd type="none" w="med" len="med"/>
            <a:tailEnd type="none" w="med" len="med"/>
          </a:ln>
        </p:spPr>
      </p:cxnSp>
      <p:cxnSp>
        <p:nvCxnSpPr>
          <p:cNvPr id="2070" name="Google Shape;2070;p39"/>
          <p:cNvCxnSpPr/>
          <p:nvPr/>
        </p:nvCxnSpPr>
        <p:spPr>
          <a:xfrm>
            <a:off x="1885950" y="1876425"/>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2071" name="Google Shape;2071;p39"/>
          <p:cNvCxnSpPr/>
          <p:nvPr/>
        </p:nvCxnSpPr>
        <p:spPr>
          <a:xfrm rot="10800000" flipH="1">
            <a:off x="2525713" y="1933575"/>
            <a:ext cx="182562" cy="57150"/>
          </a:xfrm>
          <a:prstGeom prst="straightConnector1">
            <a:avLst/>
          </a:prstGeom>
          <a:noFill/>
          <a:ln w="9525" cap="flat" cmpd="sng">
            <a:solidFill>
              <a:srgbClr val="000000"/>
            </a:solidFill>
            <a:prstDash val="solid"/>
            <a:round/>
            <a:headEnd type="none" w="med" len="med"/>
            <a:tailEnd type="none" w="med" len="med"/>
          </a:ln>
        </p:spPr>
      </p:cxnSp>
      <p:cxnSp>
        <p:nvCxnSpPr>
          <p:cNvPr id="2072" name="Google Shape;2072;p39"/>
          <p:cNvCxnSpPr/>
          <p:nvPr/>
        </p:nvCxnSpPr>
        <p:spPr>
          <a:xfrm rot="10800000">
            <a:off x="1371600" y="744538"/>
            <a:ext cx="0" cy="560387"/>
          </a:xfrm>
          <a:prstGeom prst="straightConnector1">
            <a:avLst/>
          </a:prstGeom>
          <a:noFill/>
          <a:ln w="25400" cap="flat" cmpd="sng">
            <a:solidFill>
              <a:srgbClr val="000000"/>
            </a:solidFill>
            <a:prstDash val="solid"/>
            <a:round/>
            <a:headEnd type="none" w="med" len="med"/>
            <a:tailEnd type="none" w="med" len="med"/>
          </a:ln>
        </p:spPr>
      </p:cxnSp>
      <p:cxnSp>
        <p:nvCxnSpPr>
          <p:cNvPr id="2073" name="Google Shape;2073;p39"/>
          <p:cNvCxnSpPr/>
          <p:nvPr/>
        </p:nvCxnSpPr>
        <p:spPr>
          <a:xfrm rot="10800000">
            <a:off x="7200900" y="744538"/>
            <a:ext cx="0" cy="560387"/>
          </a:xfrm>
          <a:prstGeom prst="straightConnector1">
            <a:avLst/>
          </a:prstGeom>
          <a:noFill/>
          <a:ln w="25400" cap="flat" cmpd="sng">
            <a:solidFill>
              <a:srgbClr val="000000"/>
            </a:solidFill>
            <a:prstDash val="solid"/>
            <a:round/>
            <a:headEnd type="none" w="med" len="med"/>
            <a:tailEnd type="none" w="med" len="med"/>
          </a:ln>
        </p:spPr>
      </p:cxnSp>
      <p:cxnSp>
        <p:nvCxnSpPr>
          <p:cNvPr id="2074" name="Google Shape;2074;p39"/>
          <p:cNvCxnSpPr/>
          <p:nvPr/>
        </p:nvCxnSpPr>
        <p:spPr>
          <a:xfrm>
            <a:off x="1371600" y="744538"/>
            <a:ext cx="5829300" cy="0"/>
          </a:xfrm>
          <a:prstGeom prst="straightConnector1">
            <a:avLst/>
          </a:prstGeom>
          <a:noFill/>
          <a:ln w="25400" cap="flat" cmpd="sng">
            <a:solidFill>
              <a:srgbClr val="000000"/>
            </a:solidFill>
            <a:prstDash val="solid"/>
            <a:round/>
            <a:headEnd type="none" w="med" len="med"/>
            <a:tailEnd type="none" w="med" len="med"/>
          </a:ln>
        </p:spPr>
      </p:cxnSp>
      <p:sp>
        <p:nvSpPr>
          <p:cNvPr id="2075" name="Google Shape;2075;p39"/>
          <p:cNvSpPr/>
          <p:nvPr/>
        </p:nvSpPr>
        <p:spPr>
          <a:xfrm>
            <a:off x="3943350" y="533400"/>
            <a:ext cx="628650" cy="457200"/>
          </a:xfrm>
          <a:prstGeom prst="ellipse">
            <a:avLst/>
          </a:prstGeom>
          <a:solidFill>
            <a:srgbClr val="D8D8D8"/>
          </a:solid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076" name="Google Shape;2076;p39"/>
          <p:cNvSpPr txBox="1"/>
          <p:nvPr/>
        </p:nvSpPr>
        <p:spPr>
          <a:xfrm>
            <a:off x="4057650" y="676275"/>
            <a:ext cx="400050" cy="22860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Clr>
                <a:srgbClr val="000000"/>
              </a:buClr>
              <a:buSzPts val="1200"/>
              <a:buFont typeface="Arial"/>
              <a:buNone/>
            </a:pPr>
            <a:r>
              <a:rPr lang="en-US" sz="1200">
                <a:solidFill>
                  <a:srgbClr val="000000"/>
                </a:solidFill>
                <a:latin typeface="Times New Roman"/>
                <a:ea typeface="Times New Roman"/>
                <a:cs typeface="Times New Roman"/>
                <a:sym typeface="Times New Roman"/>
              </a:rPr>
              <a:t>bulb</a:t>
            </a:r>
            <a:endParaRPr sz="1800">
              <a:solidFill>
                <a:srgbClr val="000000"/>
              </a:solidFill>
              <a:latin typeface="Arial"/>
              <a:ea typeface="Arial"/>
              <a:cs typeface="Arial"/>
              <a:sym typeface="Arial"/>
            </a:endParaRPr>
          </a:p>
        </p:txBody>
      </p:sp>
      <p:sp>
        <p:nvSpPr>
          <p:cNvPr id="2077" name="Google Shape;2077;p39"/>
          <p:cNvSpPr txBox="1"/>
          <p:nvPr/>
        </p:nvSpPr>
        <p:spPr>
          <a:xfrm>
            <a:off x="1219200" y="4021138"/>
            <a:ext cx="144780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PbCl</a:t>
            </a:r>
            <a:r>
              <a:rPr lang="en-US" sz="1800" baseline="-25000">
                <a:solidFill>
                  <a:srgbClr val="000000"/>
                </a:solidFill>
                <a:latin typeface="Calibri"/>
                <a:ea typeface="Calibri"/>
                <a:cs typeface="Calibri"/>
                <a:sym typeface="Calibri"/>
              </a:rPr>
              <a:t>2(AQ)</a:t>
            </a:r>
            <a:endParaRPr/>
          </a:p>
        </p:txBody>
      </p:sp>
      <p:sp>
        <p:nvSpPr>
          <p:cNvPr id="2078" name="Google Shape;2078;p39"/>
          <p:cNvSpPr txBox="1"/>
          <p:nvPr/>
        </p:nvSpPr>
        <p:spPr>
          <a:xfrm>
            <a:off x="6019800" y="4021138"/>
            <a:ext cx="144780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Mg(NO</a:t>
            </a:r>
            <a:r>
              <a:rPr lang="en-US" sz="1800" baseline="-25000">
                <a:solidFill>
                  <a:srgbClr val="000000"/>
                </a:solidFill>
                <a:latin typeface="Calibri"/>
                <a:ea typeface="Calibri"/>
                <a:cs typeface="Calibri"/>
                <a:sym typeface="Calibri"/>
              </a:rPr>
              <a:t>3</a:t>
            </a:r>
            <a:r>
              <a:rPr lang="en-US" sz="1800">
                <a:solidFill>
                  <a:srgbClr val="000000"/>
                </a:solidFill>
                <a:latin typeface="Calibri"/>
                <a:ea typeface="Calibri"/>
                <a:cs typeface="Calibri"/>
                <a:sym typeface="Calibri"/>
              </a:rPr>
              <a:t>)</a:t>
            </a:r>
            <a:r>
              <a:rPr lang="en-US" sz="1800" baseline="-25000">
                <a:solidFill>
                  <a:srgbClr val="000000"/>
                </a:solidFill>
                <a:latin typeface="Calibri"/>
                <a:ea typeface="Calibri"/>
                <a:cs typeface="Calibri"/>
                <a:sym typeface="Calibri"/>
              </a:rPr>
              <a:t>2(AQ)</a:t>
            </a:r>
            <a:endParaRPr/>
          </a:p>
        </p:txBody>
      </p:sp>
      <p:sp>
        <p:nvSpPr>
          <p:cNvPr id="2079" name="Google Shape;2079;p39"/>
          <p:cNvSpPr txBox="1"/>
          <p:nvPr/>
        </p:nvSpPr>
        <p:spPr>
          <a:xfrm>
            <a:off x="1219199" y="2649538"/>
            <a:ext cx="468917"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Calibri"/>
                <a:ea typeface="Calibri"/>
                <a:cs typeface="Calibri"/>
                <a:sym typeface="Calibri"/>
              </a:rPr>
              <a:t>Pb</a:t>
            </a:r>
            <a:r>
              <a:rPr lang="en-US" sz="1400">
                <a:solidFill>
                  <a:srgbClr val="000000"/>
                </a:solidFill>
                <a:latin typeface="Verdana"/>
                <a:ea typeface="Verdana"/>
                <a:cs typeface="Verdana"/>
                <a:sym typeface="Verdana"/>
              </a:rPr>
              <a:t>°</a:t>
            </a:r>
            <a:endParaRPr sz="1400">
              <a:solidFill>
                <a:srgbClr val="000000"/>
              </a:solidFill>
              <a:latin typeface="Calibri"/>
              <a:ea typeface="Calibri"/>
              <a:cs typeface="Calibri"/>
              <a:sym typeface="Calibri"/>
            </a:endParaRPr>
          </a:p>
        </p:txBody>
      </p:sp>
      <p:sp>
        <p:nvSpPr>
          <p:cNvPr id="2080" name="Google Shape;2080;p39"/>
          <p:cNvSpPr txBox="1"/>
          <p:nvPr/>
        </p:nvSpPr>
        <p:spPr>
          <a:xfrm>
            <a:off x="6918532" y="2724149"/>
            <a:ext cx="640153" cy="304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Calibri"/>
                <a:ea typeface="Calibri"/>
                <a:cs typeface="Calibri"/>
                <a:sym typeface="Calibri"/>
              </a:rPr>
              <a:t>Mg</a:t>
            </a:r>
            <a:r>
              <a:rPr lang="en-US" sz="1400">
                <a:solidFill>
                  <a:srgbClr val="000000"/>
                </a:solidFill>
                <a:latin typeface="Verdana"/>
                <a:ea typeface="Verdana"/>
                <a:cs typeface="Verdana"/>
                <a:sym typeface="Verdana"/>
              </a:rPr>
              <a:t>°</a:t>
            </a:r>
            <a:endParaRPr sz="1400">
              <a:solidFill>
                <a:srgbClr val="000000"/>
              </a:solidFill>
              <a:latin typeface="Calibri"/>
              <a:ea typeface="Calibri"/>
              <a:cs typeface="Calibri"/>
              <a:sym typeface="Calibri"/>
            </a:endParaRPr>
          </a:p>
        </p:txBody>
      </p:sp>
      <p:sp>
        <p:nvSpPr>
          <p:cNvPr id="2081" name="Google Shape;2081;p39"/>
          <p:cNvSpPr txBox="1"/>
          <p:nvPr/>
        </p:nvSpPr>
        <p:spPr>
          <a:xfrm>
            <a:off x="3505200" y="1506538"/>
            <a:ext cx="1524000" cy="33813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1600"/>
              <a:buFont typeface="Arial"/>
              <a:buNone/>
            </a:pPr>
            <a:r>
              <a:rPr lang="en-US" sz="1600">
                <a:solidFill>
                  <a:srgbClr val="3333FF"/>
                </a:solidFill>
                <a:latin typeface="Calibri"/>
                <a:ea typeface="Calibri"/>
                <a:cs typeface="Calibri"/>
                <a:sym typeface="Calibri"/>
              </a:rPr>
              <a:t>Salt bridge</a:t>
            </a:r>
            <a:endParaRPr/>
          </a:p>
        </p:txBody>
      </p:sp>
      <p:sp>
        <p:nvSpPr>
          <p:cNvPr id="2082" name="Google Shape;2082;p39"/>
          <p:cNvSpPr txBox="1"/>
          <p:nvPr/>
        </p:nvSpPr>
        <p:spPr>
          <a:xfrm>
            <a:off x="3276600" y="1125538"/>
            <a:ext cx="137160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1800"/>
              <a:buFont typeface="Arial"/>
              <a:buNone/>
            </a:pPr>
            <a:r>
              <a:rPr lang="en-US" sz="1800">
                <a:solidFill>
                  <a:srgbClr val="3333FF"/>
                </a:solidFill>
                <a:latin typeface="Calibri"/>
                <a:ea typeface="Calibri"/>
                <a:cs typeface="Calibri"/>
                <a:sym typeface="Calibri"/>
              </a:rPr>
              <a:t>        NaCl</a:t>
            </a:r>
            <a:r>
              <a:rPr lang="en-US" sz="1800" baseline="-25000">
                <a:solidFill>
                  <a:srgbClr val="3333FF"/>
                </a:solidFill>
                <a:latin typeface="Calibri"/>
                <a:ea typeface="Calibri"/>
                <a:cs typeface="Calibri"/>
                <a:sym typeface="Calibri"/>
              </a:rPr>
              <a:t>(AQ)</a:t>
            </a:r>
            <a:endParaRPr/>
          </a:p>
        </p:txBody>
      </p:sp>
      <p:cxnSp>
        <p:nvCxnSpPr>
          <p:cNvPr id="2083" name="Google Shape;2083;p39"/>
          <p:cNvCxnSpPr/>
          <p:nvPr/>
        </p:nvCxnSpPr>
        <p:spPr>
          <a:xfrm rot="-5400000">
            <a:off x="1752600" y="3716338"/>
            <a:ext cx="457200" cy="304800"/>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084" name="Google Shape;2084;p39"/>
          <p:cNvCxnSpPr/>
          <p:nvPr/>
        </p:nvCxnSpPr>
        <p:spPr>
          <a:xfrm rot="-5400000">
            <a:off x="6324600" y="3640138"/>
            <a:ext cx="457200" cy="304800"/>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sp>
        <p:nvSpPr>
          <p:cNvPr id="2085" name="Google Shape;2085;p39"/>
          <p:cNvSpPr txBox="1"/>
          <p:nvPr/>
        </p:nvSpPr>
        <p:spPr>
          <a:xfrm>
            <a:off x="0" y="5670551"/>
            <a:ext cx="9144000" cy="1200329"/>
          </a:xfrm>
          <a:prstGeom prst="rect">
            <a:avLst/>
          </a:prstGeom>
          <a:solidFill>
            <a:srgbClr val="FF0000"/>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2400"/>
              <a:buFont typeface="Arial"/>
              <a:buNone/>
            </a:pPr>
            <a:r>
              <a:rPr lang="en-US" sz="2400">
                <a:solidFill>
                  <a:schemeClr val="lt1"/>
                </a:solidFill>
                <a:latin typeface="Times New Roman"/>
                <a:ea typeface="Times New Roman"/>
                <a:cs typeface="Times New Roman"/>
                <a:sym typeface="Times New Roman"/>
              </a:rPr>
              <a:t>Labels for OX, RED, anode, cathode, flow of electrons, solution charges, flow of ions, half reactions and NET ionic equation.  State the 3 reasons that </a:t>
            </a:r>
            <a:r>
              <a:rPr lang="en-US" sz="2400" u="sng">
                <a:solidFill>
                  <a:schemeClr val="lt1"/>
                </a:solidFill>
                <a:latin typeface="Times New Roman"/>
                <a:ea typeface="Times New Roman"/>
                <a:cs typeface="Times New Roman"/>
                <a:sym typeface="Times New Roman"/>
              </a:rPr>
              <a:t>this</a:t>
            </a:r>
            <a:r>
              <a:rPr lang="en-US" sz="2400">
                <a:solidFill>
                  <a:schemeClr val="lt1"/>
                </a:solidFill>
                <a:latin typeface="Times New Roman"/>
                <a:ea typeface="Times New Roman"/>
                <a:cs typeface="Times New Roman"/>
                <a:sym typeface="Times New Roman"/>
              </a:rPr>
              <a:t> battery will die.</a:t>
            </a:r>
            <a:endParaRPr/>
          </a:p>
        </p:txBody>
      </p:sp>
      <p:cxnSp>
        <p:nvCxnSpPr>
          <p:cNvPr id="2086" name="Google Shape;2086;p39"/>
          <p:cNvCxnSpPr/>
          <p:nvPr/>
        </p:nvCxnSpPr>
        <p:spPr>
          <a:xfrm>
            <a:off x="5864225" y="1762125"/>
            <a:ext cx="79375" cy="0"/>
          </a:xfrm>
          <a:prstGeom prst="straightConnector1">
            <a:avLst/>
          </a:prstGeom>
          <a:noFill/>
          <a:ln w="9525" cap="flat" cmpd="sng">
            <a:solidFill>
              <a:srgbClr val="000000"/>
            </a:solidFill>
            <a:prstDash val="solid"/>
            <a:round/>
            <a:headEnd type="none" w="med" len="med"/>
            <a:tailEnd type="none" w="med" len="med"/>
          </a:ln>
        </p:spPr>
      </p:cxnSp>
      <p:sp>
        <p:nvSpPr>
          <p:cNvPr id="2087" name="Google Shape;2087;p39"/>
          <p:cNvSpPr/>
          <p:nvPr/>
        </p:nvSpPr>
        <p:spPr>
          <a:xfrm>
            <a:off x="2171700" y="2105025"/>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088" name="Google Shape;2088;p39"/>
          <p:cNvSpPr/>
          <p:nvPr/>
        </p:nvSpPr>
        <p:spPr>
          <a:xfrm>
            <a:off x="5943600" y="2105025"/>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089" name="Google Shape;2089;p39"/>
          <p:cNvSpPr/>
          <p:nvPr/>
        </p:nvSpPr>
        <p:spPr>
          <a:xfrm rot="-6339502">
            <a:off x="2172494" y="1781969"/>
            <a:ext cx="354012"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90" name="Google Shape;2090;p39"/>
          <p:cNvSpPr/>
          <p:nvPr/>
        </p:nvSpPr>
        <p:spPr>
          <a:xfrm rot="-6339502">
            <a:off x="5934869" y="1781969"/>
            <a:ext cx="354012"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91" name="Google Shape;2091;p39"/>
          <p:cNvSpPr txBox="1"/>
          <p:nvPr/>
        </p:nvSpPr>
        <p:spPr>
          <a:xfrm>
            <a:off x="5973774" y="3028949"/>
            <a:ext cx="77707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Mg</a:t>
            </a:r>
            <a:r>
              <a:rPr lang="en-US" sz="1800" baseline="30000">
                <a:solidFill>
                  <a:schemeClr val="dk1"/>
                </a:solidFill>
                <a:latin typeface="Arial"/>
                <a:ea typeface="Arial"/>
                <a:cs typeface="Arial"/>
                <a:sym typeface="Arial"/>
              </a:rPr>
              <a:t>+2</a:t>
            </a:r>
            <a:endParaRPr/>
          </a:p>
        </p:txBody>
      </p:sp>
      <p:sp>
        <p:nvSpPr>
          <p:cNvPr id="2092" name="Google Shape;2092;p39"/>
          <p:cNvSpPr txBox="1"/>
          <p:nvPr/>
        </p:nvSpPr>
        <p:spPr>
          <a:xfrm>
            <a:off x="1864139" y="3001349"/>
            <a:ext cx="77707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Pb</a:t>
            </a:r>
            <a:r>
              <a:rPr lang="en-US" sz="1800" baseline="30000">
                <a:solidFill>
                  <a:schemeClr val="dk1"/>
                </a:solidFill>
                <a:latin typeface="Arial"/>
                <a:ea typeface="Arial"/>
                <a:cs typeface="Arial"/>
                <a:sym typeface="Arial"/>
              </a:rPr>
              <a:t>+2</a:t>
            </a:r>
            <a:endParaRPr/>
          </a:p>
        </p:txBody>
      </p:sp>
      <p:sp>
        <p:nvSpPr>
          <p:cNvPr id="2093" name="Google Shape;2093;p39"/>
          <p:cNvSpPr txBox="1"/>
          <p:nvPr/>
        </p:nvSpPr>
        <p:spPr>
          <a:xfrm>
            <a:off x="0" y="0"/>
            <a:ext cx="9144000" cy="400110"/>
          </a:xfrm>
          <a:prstGeom prst="rect">
            <a:avLst/>
          </a:prstGeom>
          <a:solidFill>
            <a:srgbClr val="FF000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lt1"/>
                </a:solidFill>
                <a:latin typeface="Times New Roman"/>
                <a:ea typeface="Times New Roman"/>
                <a:cs typeface="Times New Roman"/>
                <a:sym typeface="Times New Roman"/>
              </a:rPr>
              <a:t>58.  Completely label this voltaic cell, including…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097"/>
        <p:cNvGrpSpPr/>
        <p:nvPr/>
      </p:nvGrpSpPr>
      <p:grpSpPr>
        <a:xfrm>
          <a:off x="0" y="0"/>
          <a:ext cx="0" cy="0"/>
          <a:chOff x="0" y="0"/>
          <a:chExt cx="0" cy="0"/>
        </a:xfrm>
      </p:grpSpPr>
      <p:cxnSp>
        <p:nvCxnSpPr>
          <p:cNvPr id="2098" name="Google Shape;2098;p40"/>
          <p:cNvCxnSpPr/>
          <p:nvPr/>
        </p:nvCxnSpPr>
        <p:spPr>
          <a:xfrm>
            <a:off x="1039813" y="1762125"/>
            <a:ext cx="26987" cy="2182813"/>
          </a:xfrm>
          <a:prstGeom prst="straightConnector1">
            <a:avLst/>
          </a:prstGeom>
          <a:noFill/>
          <a:ln w="9525" cap="flat" cmpd="sng">
            <a:solidFill>
              <a:srgbClr val="000000"/>
            </a:solidFill>
            <a:prstDash val="solid"/>
            <a:round/>
            <a:headEnd type="none" w="med" len="med"/>
            <a:tailEnd type="none" w="med" len="med"/>
          </a:ln>
        </p:spPr>
      </p:cxnSp>
      <p:cxnSp>
        <p:nvCxnSpPr>
          <p:cNvPr id="2099" name="Google Shape;2099;p40"/>
          <p:cNvCxnSpPr/>
          <p:nvPr/>
        </p:nvCxnSpPr>
        <p:spPr>
          <a:xfrm>
            <a:off x="2708275" y="1762125"/>
            <a:ext cx="34925" cy="2182813"/>
          </a:xfrm>
          <a:prstGeom prst="straightConnector1">
            <a:avLst/>
          </a:prstGeom>
          <a:noFill/>
          <a:ln w="9525" cap="flat" cmpd="sng">
            <a:solidFill>
              <a:srgbClr val="000000"/>
            </a:solidFill>
            <a:prstDash val="solid"/>
            <a:round/>
            <a:headEnd type="none" w="med" len="med"/>
            <a:tailEnd type="none" w="med" len="med"/>
          </a:ln>
        </p:spPr>
      </p:cxnSp>
      <p:cxnSp>
        <p:nvCxnSpPr>
          <p:cNvPr id="2100" name="Google Shape;2100;p40"/>
          <p:cNvCxnSpPr/>
          <p:nvPr/>
        </p:nvCxnSpPr>
        <p:spPr>
          <a:xfrm>
            <a:off x="5864225" y="1762125"/>
            <a:ext cx="3175" cy="2182813"/>
          </a:xfrm>
          <a:prstGeom prst="straightConnector1">
            <a:avLst/>
          </a:prstGeom>
          <a:noFill/>
          <a:ln w="9525" cap="flat" cmpd="sng">
            <a:solidFill>
              <a:srgbClr val="000000"/>
            </a:solidFill>
            <a:prstDash val="solid"/>
            <a:round/>
            <a:headEnd type="none" w="med" len="med"/>
            <a:tailEnd type="none" w="med" len="med"/>
          </a:ln>
        </p:spPr>
      </p:cxnSp>
      <p:cxnSp>
        <p:nvCxnSpPr>
          <p:cNvPr id="2101" name="Google Shape;2101;p40"/>
          <p:cNvCxnSpPr/>
          <p:nvPr/>
        </p:nvCxnSpPr>
        <p:spPr>
          <a:xfrm>
            <a:off x="7532688" y="1762125"/>
            <a:ext cx="11112" cy="2182813"/>
          </a:xfrm>
          <a:prstGeom prst="straightConnector1">
            <a:avLst/>
          </a:prstGeom>
          <a:noFill/>
          <a:ln w="9525" cap="flat" cmpd="sng">
            <a:solidFill>
              <a:srgbClr val="000000"/>
            </a:solidFill>
            <a:prstDash val="solid"/>
            <a:round/>
            <a:headEnd type="none" w="med" len="med"/>
            <a:tailEnd type="none" w="med" len="med"/>
          </a:ln>
        </p:spPr>
      </p:cxnSp>
      <p:cxnSp>
        <p:nvCxnSpPr>
          <p:cNvPr id="2102" name="Google Shape;2102;p40"/>
          <p:cNvCxnSpPr/>
          <p:nvPr/>
        </p:nvCxnSpPr>
        <p:spPr>
          <a:xfrm>
            <a:off x="1066800" y="3944938"/>
            <a:ext cx="1676400" cy="0"/>
          </a:xfrm>
          <a:prstGeom prst="straightConnector1">
            <a:avLst/>
          </a:prstGeom>
          <a:noFill/>
          <a:ln w="9525" cap="flat" cmpd="sng">
            <a:solidFill>
              <a:srgbClr val="000000"/>
            </a:solidFill>
            <a:prstDash val="solid"/>
            <a:round/>
            <a:headEnd type="none" w="med" len="med"/>
            <a:tailEnd type="none" w="med" len="med"/>
          </a:ln>
        </p:spPr>
      </p:cxnSp>
      <p:cxnSp>
        <p:nvCxnSpPr>
          <p:cNvPr id="2103" name="Google Shape;2103;p40"/>
          <p:cNvCxnSpPr/>
          <p:nvPr/>
        </p:nvCxnSpPr>
        <p:spPr>
          <a:xfrm>
            <a:off x="5867400" y="3944938"/>
            <a:ext cx="1668463" cy="0"/>
          </a:xfrm>
          <a:prstGeom prst="straightConnector1">
            <a:avLst/>
          </a:prstGeom>
          <a:noFill/>
          <a:ln w="9525" cap="flat" cmpd="sng">
            <a:solidFill>
              <a:srgbClr val="000000"/>
            </a:solidFill>
            <a:prstDash val="solid"/>
            <a:round/>
            <a:headEnd type="none" w="med" len="med"/>
            <a:tailEnd type="none" w="med" len="med"/>
          </a:ln>
        </p:spPr>
      </p:cxnSp>
      <p:sp>
        <p:nvSpPr>
          <p:cNvPr id="2104" name="Google Shape;2104;p40"/>
          <p:cNvSpPr/>
          <p:nvPr/>
        </p:nvSpPr>
        <p:spPr>
          <a:xfrm>
            <a:off x="1257299" y="1144588"/>
            <a:ext cx="370693" cy="1989137"/>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105" name="Google Shape;2105;p40"/>
          <p:cNvSpPr/>
          <p:nvPr/>
        </p:nvSpPr>
        <p:spPr>
          <a:xfrm>
            <a:off x="6979847" y="1144588"/>
            <a:ext cx="381391" cy="1989137"/>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2106" name="Google Shape;2106;p40"/>
          <p:cNvCxnSpPr/>
          <p:nvPr/>
        </p:nvCxnSpPr>
        <p:spPr>
          <a:xfrm rot="10800000">
            <a:off x="2171700" y="1144588"/>
            <a:ext cx="0" cy="1017587"/>
          </a:xfrm>
          <a:prstGeom prst="straightConnector1">
            <a:avLst/>
          </a:prstGeom>
          <a:noFill/>
          <a:ln w="9525" cap="flat" cmpd="sng">
            <a:solidFill>
              <a:srgbClr val="000000"/>
            </a:solidFill>
            <a:prstDash val="solid"/>
            <a:round/>
            <a:headEnd type="none" w="med" len="med"/>
            <a:tailEnd type="none" w="med" len="med"/>
          </a:ln>
        </p:spPr>
      </p:cxnSp>
      <p:cxnSp>
        <p:nvCxnSpPr>
          <p:cNvPr id="2107" name="Google Shape;2107;p40"/>
          <p:cNvCxnSpPr/>
          <p:nvPr/>
        </p:nvCxnSpPr>
        <p:spPr>
          <a:xfrm rot="10800000">
            <a:off x="6286500" y="1144588"/>
            <a:ext cx="0" cy="1017587"/>
          </a:xfrm>
          <a:prstGeom prst="straightConnector1">
            <a:avLst/>
          </a:prstGeom>
          <a:noFill/>
          <a:ln w="9525" cap="flat" cmpd="sng">
            <a:solidFill>
              <a:srgbClr val="000000"/>
            </a:solidFill>
            <a:prstDash val="solid"/>
            <a:round/>
            <a:headEnd type="none" w="med" len="med"/>
            <a:tailEnd type="none" w="med" len="med"/>
          </a:ln>
        </p:spPr>
      </p:cxnSp>
      <p:cxnSp>
        <p:nvCxnSpPr>
          <p:cNvPr id="2108" name="Google Shape;2108;p40"/>
          <p:cNvCxnSpPr/>
          <p:nvPr/>
        </p:nvCxnSpPr>
        <p:spPr>
          <a:xfrm rot="10800000">
            <a:off x="5943600" y="1476375"/>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109" name="Google Shape;2109;p40"/>
          <p:cNvCxnSpPr/>
          <p:nvPr/>
        </p:nvCxnSpPr>
        <p:spPr>
          <a:xfrm rot="10800000">
            <a:off x="2171700" y="1144588"/>
            <a:ext cx="4114800" cy="0"/>
          </a:xfrm>
          <a:prstGeom prst="straightConnector1">
            <a:avLst/>
          </a:prstGeom>
          <a:noFill/>
          <a:ln w="9525" cap="flat" cmpd="sng">
            <a:solidFill>
              <a:srgbClr val="000000"/>
            </a:solidFill>
            <a:prstDash val="solid"/>
            <a:round/>
            <a:headEnd type="none" w="med" len="med"/>
            <a:tailEnd type="none" w="med" len="med"/>
          </a:ln>
        </p:spPr>
      </p:cxnSp>
      <p:cxnSp>
        <p:nvCxnSpPr>
          <p:cNvPr id="2110" name="Google Shape;2110;p40"/>
          <p:cNvCxnSpPr/>
          <p:nvPr/>
        </p:nvCxnSpPr>
        <p:spPr>
          <a:xfrm rot="10800000">
            <a:off x="2525713" y="1476375"/>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111" name="Google Shape;2111;p40"/>
          <p:cNvCxnSpPr/>
          <p:nvPr/>
        </p:nvCxnSpPr>
        <p:spPr>
          <a:xfrm>
            <a:off x="2525713" y="1476375"/>
            <a:ext cx="3417887" cy="0"/>
          </a:xfrm>
          <a:prstGeom prst="straightConnector1">
            <a:avLst/>
          </a:prstGeom>
          <a:noFill/>
          <a:ln w="9525" cap="flat" cmpd="sng">
            <a:solidFill>
              <a:srgbClr val="000000"/>
            </a:solidFill>
            <a:prstDash val="solid"/>
            <a:round/>
            <a:headEnd type="none" w="med" len="med"/>
            <a:tailEnd type="none" w="med" len="med"/>
          </a:ln>
        </p:spPr>
      </p:cxnSp>
      <p:cxnSp>
        <p:nvCxnSpPr>
          <p:cNvPr id="2112" name="Google Shape;2112;p40"/>
          <p:cNvCxnSpPr/>
          <p:nvPr/>
        </p:nvCxnSpPr>
        <p:spPr>
          <a:xfrm>
            <a:off x="6286500" y="1819275"/>
            <a:ext cx="457200" cy="57150"/>
          </a:xfrm>
          <a:prstGeom prst="straightConnector1">
            <a:avLst/>
          </a:prstGeom>
          <a:noFill/>
          <a:ln w="9525" cap="flat" cmpd="sng">
            <a:solidFill>
              <a:srgbClr val="000000"/>
            </a:solidFill>
            <a:prstDash val="solid"/>
            <a:round/>
            <a:headEnd type="none" w="med" len="med"/>
            <a:tailEnd type="none" w="med" len="med"/>
          </a:ln>
        </p:spPr>
      </p:cxnSp>
      <p:cxnSp>
        <p:nvCxnSpPr>
          <p:cNvPr id="2113" name="Google Shape;2113;p40"/>
          <p:cNvCxnSpPr/>
          <p:nvPr/>
        </p:nvCxnSpPr>
        <p:spPr>
          <a:xfrm rot="10800000" flipH="1">
            <a:off x="6743700" y="1819275"/>
            <a:ext cx="342900" cy="57150"/>
          </a:xfrm>
          <a:prstGeom prst="straightConnector1">
            <a:avLst/>
          </a:prstGeom>
          <a:noFill/>
          <a:ln w="9525" cap="flat" cmpd="sng">
            <a:solidFill>
              <a:srgbClr val="000000"/>
            </a:solidFill>
            <a:prstDash val="solid"/>
            <a:round/>
            <a:headEnd type="none" w="med" len="med"/>
            <a:tailEnd type="none" w="med" len="med"/>
          </a:ln>
        </p:spPr>
      </p:cxnSp>
      <p:cxnSp>
        <p:nvCxnSpPr>
          <p:cNvPr id="2114" name="Google Shape;2114;p40"/>
          <p:cNvCxnSpPr/>
          <p:nvPr/>
        </p:nvCxnSpPr>
        <p:spPr>
          <a:xfrm>
            <a:off x="7372350" y="1819275"/>
            <a:ext cx="160338" cy="57150"/>
          </a:xfrm>
          <a:prstGeom prst="straightConnector1">
            <a:avLst/>
          </a:prstGeom>
          <a:noFill/>
          <a:ln w="9525" cap="flat" cmpd="sng">
            <a:solidFill>
              <a:srgbClr val="000000"/>
            </a:solidFill>
            <a:prstDash val="solid"/>
            <a:round/>
            <a:headEnd type="none" w="med" len="med"/>
            <a:tailEnd type="none" w="med" len="med"/>
          </a:ln>
        </p:spPr>
      </p:cxnSp>
      <p:cxnSp>
        <p:nvCxnSpPr>
          <p:cNvPr id="2115" name="Google Shape;2115;p40"/>
          <p:cNvCxnSpPr/>
          <p:nvPr/>
        </p:nvCxnSpPr>
        <p:spPr>
          <a:xfrm>
            <a:off x="1039813" y="1876425"/>
            <a:ext cx="217487" cy="57150"/>
          </a:xfrm>
          <a:prstGeom prst="straightConnector1">
            <a:avLst/>
          </a:prstGeom>
          <a:noFill/>
          <a:ln w="9525" cap="flat" cmpd="sng">
            <a:solidFill>
              <a:srgbClr val="000000"/>
            </a:solidFill>
            <a:prstDash val="solid"/>
            <a:round/>
            <a:headEnd type="none" w="med" len="med"/>
            <a:tailEnd type="none" w="med" len="med"/>
          </a:ln>
        </p:spPr>
      </p:cxnSp>
      <p:cxnSp>
        <p:nvCxnSpPr>
          <p:cNvPr id="2116" name="Google Shape;2116;p40"/>
          <p:cNvCxnSpPr/>
          <p:nvPr/>
        </p:nvCxnSpPr>
        <p:spPr>
          <a:xfrm rot="10800000" flipH="1">
            <a:off x="1543050" y="1876425"/>
            <a:ext cx="342900" cy="114300"/>
          </a:xfrm>
          <a:prstGeom prst="straightConnector1">
            <a:avLst/>
          </a:prstGeom>
          <a:noFill/>
          <a:ln w="9525" cap="flat" cmpd="sng">
            <a:solidFill>
              <a:srgbClr val="000000"/>
            </a:solidFill>
            <a:prstDash val="solid"/>
            <a:round/>
            <a:headEnd type="none" w="med" len="med"/>
            <a:tailEnd type="none" w="med" len="med"/>
          </a:ln>
        </p:spPr>
      </p:cxnSp>
      <p:cxnSp>
        <p:nvCxnSpPr>
          <p:cNvPr id="2117" name="Google Shape;2117;p40"/>
          <p:cNvCxnSpPr/>
          <p:nvPr/>
        </p:nvCxnSpPr>
        <p:spPr>
          <a:xfrm>
            <a:off x="1885950" y="1876425"/>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2118" name="Google Shape;2118;p40"/>
          <p:cNvCxnSpPr/>
          <p:nvPr/>
        </p:nvCxnSpPr>
        <p:spPr>
          <a:xfrm rot="10800000" flipH="1">
            <a:off x="2525713" y="1933575"/>
            <a:ext cx="182562" cy="57150"/>
          </a:xfrm>
          <a:prstGeom prst="straightConnector1">
            <a:avLst/>
          </a:prstGeom>
          <a:noFill/>
          <a:ln w="9525" cap="flat" cmpd="sng">
            <a:solidFill>
              <a:srgbClr val="000000"/>
            </a:solidFill>
            <a:prstDash val="solid"/>
            <a:round/>
            <a:headEnd type="none" w="med" len="med"/>
            <a:tailEnd type="none" w="med" len="med"/>
          </a:ln>
        </p:spPr>
      </p:cxnSp>
      <p:cxnSp>
        <p:nvCxnSpPr>
          <p:cNvPr id="2119" name="Google Shape;2119;p40"/>
          <p:cNvCxnSpPr/>
          <p:nvPr/>
        </p:nvCxnSpPr>
        <p:spPr>
          <a:xfrm rot="10800000">
            <a:off x="1371600" y="744538"/>
            <a:ext cx="0" cy="560387"/>
          </a:xfrm>
          <a:prstGeom prst="straightConnector1">
            <a:avLst/>
          </a:prstGeom>
          <a:noFill/>
          <a:ln w="25400" cap="flat" cmpd="sng">
            <a:solidFill>
              <a:srgbClr val="000000"/>
            </a:solidFill>
            <a:prstDash val="solid"/>
            <a:round/>
            <a:headEnd type="none" w="med" len="med"/>
            <a:tailEnd type="none" w="med" len="med"/>
          </a:ln>
        </p:spPr>
      </p:cxnSp>
      <p:cxnSp>
        <p:nvCxnSpPr>
          <p:cNvPr id="2120" name="Google Shape;2120;p40"/>
          <p:cNvCxnSpPr/>
          <p:nvPr/>
        </p:nvCxnSpPr>
        <p:spPr>
          <a:xfrm rot="10800000">
            <a:off x="7200900" y="744538"/>
            <a:ext cx="0" cy="560387"/>
          </a:xfrm>
          <a:prstGeom prst="straightConnector1">
            <a:avLst/>
          </a:prstGeom>
          <a:noFill/>
          <a:ln w="25400" cap="flat" cmpd="sng">
            <a:solidFill>
              <a:srgbClr val="000000"/>
            </a:solidFill>
            <a:prstDash val="solid"/>
            <a:round/>
            <a:headEnd type="none" w="med" len="med"/>
            <a:tailEnd type="none" w="med" len="med"/>
          </a:ln>
        </p:spPr>
      </p:cxnSp>
      <p:cxnSp>
        <p:nvCxnSpPr>
          <p:cNvPr id="2121" name="Google Shape;2121;p40"/>
          <p:cNvCxnSpPr/>
          <p:nvPr/>
        </p:nvCxnSpPr>
        <p:spPr>
          <a:xfrm>
            <a:off x="1371600" y="744538"/>
            <a:ext cx="5829300" cy="0"/>
          </a:xfrm>
          <a:prstGeom prst="straightConnector1">
            <a:avLst/>
          </a:prstGeom>
          <a:noFill/>
          <a:ln w="25400" cap="flat" cmpd="sng">
            <a:solidFill>
              <a:srgbClr val="000000"/>
            </a:solidFill>
            <a:prstDash val="solid"/>
            <a:round/>
            <a:headEnd type="none" w="med" len="med"/>
            <a:tailEnd type="none" w="med" len="med"/>
          </a:ln>
        </p:spPr>
      </p:cxnSp>
      <p:sp>
        <p:nvSpPr>
          <p:cNvPr id="2122" name="Google Shape;2122;p40"/>
          <p:cNvSpPr/>
          <p:nvPr/>
        </p:nvSpPr>
        <p:spPr>
          <a:xfrm>
            <a:off x="3943350" y="533400"/>
            <a:ext cx="628650" cy="457200"/>
          </a:xfrm>
          <a:prstGeom prst="ellipse">
            <a:avLst/>
          </a:prstGeom>
          <a:solidFill>
            <a:srgbClr val="FFFFFF"/>
          </a:solidFill>
          <a:ln w="38100"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123" name="Google Shape;2123;p40"/>
          <p:cNvSpPr txBox="1"/>
          <p:nvPr/>
        </p:nvSpPr>
        <p:spPr>
          <a:xfrm>
            <a:off x="4057650" y="676275"/>
            <a:ext cx="400050" cy="22860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Clr>
                <a:srgbClr val="000000"/>
              </a:buClr>
              <a:buSzPts val="1200"/>
              <a:buFont typeface="Arial"/>
              <a:buNone/>
            </a:pPr>
            <a:r>
              <a:rPr lang="en-US" sz="1200">
                <a:solidFill>
                  <a:srgbClr val="000000"/>
                </a:solidFill>
                <a:latin typeface="Times New Roman"/>
                <a:ea typeface="Times New Roman"/>
                <a:cs typeface="Times New Roman"/>
                <a:sym typeface="Times New Roman"/>
              </a:rPr>
              <a:t>bulb</a:t>
            </a:r>
            <a:endParaRPr sz="1800">
              <a:solidFill>
                <a:srgbClr val="000000"/>
              </a:solidFill>
              <a:latin typeface="Arial"/>
              <a:ea typeface="Arial"/>
              <a:cs typeface="Arial"/>
              <a:sym typeface="Arial"/>
            </a:endParaRPr>
          </a:p>
        </p:txBody>
      </p:sp>
      <p:sp>
        <p:nvSpPr>
          <p:cNvPr id="2124" name="Google Shape;2124;p40"/>
          <p:cNvSpPr txBox="1"/>
          <p:nvPr/>
        </p:nvSpPr>
        <p:spPr>
          <a:xfrm>
            <a:off x="1219199" y="2649538"/>
            <a:ext cx="468917"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Calibri"/>
                <a:ea typeface="Calibri"/>
                <a:cs typeface="Calibri"/>
                <a:sym typeface="Calibri"/>
              </a:rPr>
              <a:t>Pb</a:t>
            </a:r>
            <a:r>
              <a:rPr lang="en-US" sz="1400">
                <a:solidFill>
                  <a:srgbClr val="000000"/>
                </a:solidFill>
                <a:latin typeface="Verdana"/>
                <a:ea typeface="Verdana"/>
                <a:cs typeface="Verdana"/>
                <a:sym typeface="Verdana"/>
              </a:rPr>
              <a:t>°</a:t>
            </a:r>
            <a:endParaRPr sz="1400">
              <a:solidFill>
                <a:srgbClr val="000000"/>
              </a:solidFill>
              <a:latin typeface="Calibri"/>
              <a:ea typeface="Calibri"/>
              <a:cs typeface="Calibri"/>
              <a:sym typeface="Calibri"/>
            </a:endParaRPr>
          </a:p>
        </p:txBody>
      </p:sp>
      <p:sp>
        <p:nvSpPr>
          <p:cNvPr id="2125" name="Google Shape;2125;p40"/>
          <p:cNvSpPr txBox="1"/>
          <p:nvPr/>
        </p:nvSpPr>
        <p:spPr>
          <a:xfrm>
            <a:off x="6918532" y="2724149"/>
            <a:ext cx="640153" cy="304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Calibri"/>
                <a:ea typeface="Calibri"/>
                <a:cs typeface="Calibri"/>
                <a:sym typeface="Calibri"/>
              </a:rPr>
              <a:t>Mg</a:t>
            </a:r>
            <a:r>
              <a:rPr lang="en-US" sz="1400">
                <a:solidFill>
                  <a:srgbClr val="000000"/>
                </a:solidFill>
                <a:latin typeface="Verdana"/>
                <a:ea typeface="Verdana"/>
                <a:cs typeface="Verdana"/>
                <a:sym typeface="Verdana"/>
              </a:rPr>
              <a:t>°</a:t>
            </a:r>
            <a:endParaRPr sz="1400">
              <a:solidFill>
                <a:srgbClr val="000000"/>
              </a:solidFill>
              <a:latin typeface="Calibri"/>
              <a:ea typeface="Calibri"/>
              <a:cs typeface="Calibri"/>
              <a:sym typeface="Calibri"/>
            </a:endParaRPr>
          </a:p>
        </p:txBody>
      </p:sp>
      <p:sp>
        <p:nvSpPr>
          <p:cNvPr id="2126" name="Google Shape;2126;p40"/>
          <p:cNvSpPr txBox="1"/>
          <p:nvPr/>
        </p:nvSpPr>
        <p:spPr>
          <a:xfrm>
            <a:off x="3505200" y="1506538"/>
            <a:ext cx="1524000" cy="33813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1600"/>
              <a:buFont typeface="Arial"/>
              <a:buNone/>
            </a:pPr>
            <a:r>
              <a:rPr lang="en-US" sz="1600">
                <a:solidFill>
                  <a:srgbClr val="3333FF"/>
                </a:solidFill>
                <a:latin typeface="Calibri"/>
                <a:ea typeface="Calibri"/>
                <a:cs typeface="Calibri"/>
                <a:sym typeface="Calibri"/>
              </a:rPr>
              <a:t>Salt bridge</a:t>
            </a:r>
            <a:endParaRPr/>
          </a:p>
        </p:txBody>
      </p:sp>
      <p:sp>
        <p:nvSpPr>
          <p:cNvPr id="2127" name="Google Shape;2127;p40"/>
          <p:cNvSpPr txBox="1"/>
          <p:nvPr/>
        </p:nvSpPr>
        <p:spPr>
          <a:xfrm>
            <a:off x="3276600" y="1125538"/>
            <a:ext cx="137160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1800"/>
              <a:buFont typeface="Arial"/>
              <a:buNone/>
            </a:pPr>
            <a:r>
              <a:rPr lang="en-US" sz="1800">
                <a:solidFill>
                  <a:srgbClr val="3333FF"/>
                </a:solidFill>
                <a:latin typeface="Calibri"/>
                <a:ea typeface="Calibri"/>
                <a:cs typeface="Calibri"/>
                <a:sym typeface="Calibri"/>
              </a:rPr>
              <a:t>        NaCl</a:t>
            </a:r>
            <a:r>
              <a:rPr lang="en-US" sz="1800" baseline="-25000">
                <a:solidFill>
                  <a:srgbClr val="3333FF"/>
                </a:solidFill>
                <a:latin typeface="Calibri"/>
                <a:ea typeface="Calibri"/>
                <a:cs typeface="Calibri"/>
                <a:sym typeface="Calibri"/>
              </a:rPr>
              <a:t>(AQ)</a:t>
            </a:r>
            <a:endParaRPr/>
          </a:p>
        </p:txBody>
      </p:sp>
      <p:sp>
        <p:nvSpPr>
          <p:cNvPr id="2128" name="Google Shape;2128;p40"/>
          <p:cNvSpPr txBox="1"/>
          <p:nvPr/>
        </p:nvSpPr>
        <p:spPr>
          <a:xfrm>
            <a:off x="0" y="5257800"/>
            <a:ext cx="9144000" cy="5238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3333FF"/>
              </a:buClr>
              <a:buSzPts val="2800"/>
              <a:buFont typeface="Arial"/>
              <a:buNone/>
            </a:pPr>
            <a:r>
              <a:rPr lang="en-US" sz="2800">
                <a:solidFill>
                  <a:srgbClr val="3333FF"/>
                </a:solidFill>
                <a:latin typeface="Calibri"/>
                <a:ea typeface="Calibri"/>
                <a:cs typeface="Calibri"/>
                <a:sym typeface="Calibri"/>
              </a:rPr>
              <a:t> </a:t>
            </a:r>
            <a:endParaRPr/>
          </a:p>
        </p:txBody>
      </p:sp>
      <p:cxnSp>
        <p:nvCxnSpPr>
          <p:cNvPr id="2129" name="Google Shape;2129;p40"/>
          <p:cNvCxnSpPr/>
          <p:nvPr/>
        </p:nvCxnSpPr>
        <p:spPr>
          <a:xfrm>
            <a:off x="5864225" y="1762125"/>
            <a:ext cx="79375" cy="0"/>
          </a:xfrm>
          <a:prstGeom prst="straightConnector1">
            <a:avLst/>
          </a:prstGeom>
          <a:noFill/>
          <a:ln w="9525" cap="flat" cmpd="sng">
            <a:solidFill>
              <a:srgbClr val="000000"/>
            </a:solidFill>
            <a:prstDash val="solid"/>
            <a:round/>
            <a:headEnd type="none" w="med" len="med"/>
            <a:tailEnd type="none" w="med" len="med"/>
          </a:ln>
        </p:spPr>
      </p:cxnSp>
      <p:sp>
        <p:nvSpPr>
          <p:cNvPr id="2130" name="Google Shape;2130;p40"/>
          <p:cNvSpPr/>
          <p:nvPr/>
        </p:nvSpPr>
        <p:spPr>
          <a:xfrm>
            <a:off x="2171700" y="2105025"/>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131" name="Google Shape;2131;p40"/>
          <p:cNvSpPr/>
          <p:nvPr/>
        </p:nvSpPr>
        <p:spPr>
          <a:xfrm>
            <a:off x="5943600" y="2105025"/>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132" name="Google Shape;2132;p40"/>
          <p:cNvSpPr/>
          <p:nvPr/>
        </p:nvSpPr>
        <p:spPr>
          <a:xfrm rot="-6339502">
            <a:off x="2172494" y="1781969"/>
            <a:ext cx="354012"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33" name="Google Shape;2133;p40"/>
          <p:cNvSpPr/>
          <p:nvPr/>
        </p:nvSpPr>
        <p:spPr>
          <a:xfrm rot="-6339502">
            <a:off x="5934869" y="1781969"/>
            <a:ext cx="354012"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34" name="Google Shape;2134;p40"/>
          <p:cNvSpPr txBox="1"/>
          <p:nvPr/>
        </p:nvSpPr>
        <p:spPr>
          <a:xfrm>
            <a:off x="407194" y="3865562"/>
            <a:ext cx="2209800"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CC"/>
              </a:buClr>
              <a:buSzPts val="4400"/>
              <a:buFont typeface="Arial"/>
              <a:buNone/>
            </a:pPr>
            <a:r>
              <a:rPr lang="en-US" sz="4400">
                <a:solidFill>
                  <a:srgbClr val="3333CC"/>
                </a:solidFill>
                <a:latin typeface="Calibri"/>
                <a:ea typeface="Calibri"/>
                <a:cs typeface="Calibri"/>
                <a:sym typeface="Calibri"/>
              </a:rPr>
              <a:t>RED</a:t>
            </a:r>
            <a:r>
              <a:rPr lang="en-US" sz="1800">
                <a:solidFill>
                  <a:srgbClr val="000000"/>
                </a:solidFill>
                <a:latin typeface="Calibri"/>
                <a:ea typeface="Calibri"/>
                <a:cs typeface="Calibri"/>
                <a:sym typeface="Calibri"/>
              </a:rPr>
              <a:t>PbCl</a:t>
            </a:r>
            <a:r>
              <a:rPr lang="en-US" sz="1800" baseline="-25000">
                <a:solidFill>
                  <a:srgbClr val="000000"/>
                </a:solidFill>
                <a:latin typeface="Calibri"/>
                <a:ea typeface="Calibri"/>
                <a:cs typeface="Calibri"/>
                <a:sym typeface="Calibri"/>
              </a:rPr>
              <a:t>2(AQ)</a:t>
            </a:r>
            <a:endParaRPr/>
          </a:p>
        </p:txBody>
      </p:sp>
      <p:sp>
        <p:nvSpPr>
          <p:cNvPr id="2135" name="Google Shape;2135;p40"/>
          <p:cNvSpPr txBox="1"/>
          <p:nvPr/>
        </p:nvSpPr>
        <p:spPr>
          <a:xfrm>
            <a:off x="5295900" y="3780004"/>
            <a:ext cx="2438400"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4400"/>
              <a:buFont typeface="Arial"/>
              <a:buNone/>
            </a:pPr>
            <a:r>
              <a:rPr lang="en-US" sz="4400" b="1">
                <a:solidFill>
                  <a:srgbClr val="FF0000"/>
                </a:solidFill>
                <a:latin typeface="Calibri"/>
                <a:ea typeface="Calibri"/>
                <a:cs typeface="Calibri"/>
                <a:sym typeface="Calibri"/>
              </a:rPr>
              <a:t>OX</a:t>
            </a:r>
            <a:r>
              <a:rPr lang="en-US" sz="1800" b="1">
                <a:solidFill>
                  <a:srgbClr val="FF0000"/>
                </a:solidFill>
                <a:latin typeface="Calibri"/>
                <a:ea typeface="Calibri"/>
                <a:cs typeface="Calibri"/>
                <a:sym typeface="Calibri"/>
              </a:rPr>
              <a:t> </a:t>
            </a:r>
            <a:r>
              <a:rPr lang="en-US" sz="1800">
                <a:solidFill>
                  <a:srgbClr val="000000"/>
                </a:solidFill>
                <a:latin typeface="Calibri"/>
                <a:ea typeface="Calibri"/>
                <a:cs typeface="Calibri"/>
                <a:sym typeface="Calibri"/>
              </a:rPr>
              <a:t>Mg(NO</a:t>
            </a:r>
            <a:r>
              <a:rPr lang="en-US" sz="1800" baseline="-25000">
                <a:solidFill>
                  <a:srgbClr val="000000"/>
                </a:solidFill>
                <a:latin typeface="Calibri"/>
                <a:ea typeface="Calibri"/>
                <a:cs typeface="Calibri"/>
                <a:sym typeface="Calibri"/>
              </a:rPr>
              <a:t>3</a:t>
            </a:r>
            <a:r>
              <a:rPr lang="en-US" sz="1800">
                <a:solidFill>
                  <a:srgbClr val="000000"/>
                </a:solidFill>
                <a:latin typeface="Calibri"/>
                <a:ea typeface="Calibri"/>
                <a:cs typeface="Calibri"/>
                <a:sym typeface="Calibri"/>
              </a:rPr>
              <a:t>)</a:t>
            </a:r>
            <a:r>
              <a:rPr lang="en-US" sz="1800" baseline="-25000">
                <a:solidFill>
                  <a:srgbClr val="000000"/>
                </a:solidFill>
                <a:latin typeface="Calibri"/>
                <a:ea typeface="Calibri"/>
                <a:cs typeface="Calibri"/>
                <a:sym typeface="Calibri"/>
              </a:rPr>
              <a:t>2(AQ)</a:t>
            </a:r>
            <a:endParaRPr/>
          </a:p>
        </p:txBody>
      </p:sp>
      <p:sp>
        <p:nvSpPr>
          <p:cNvPr id="2136" name="Google Shape;2136;p40"/>
          <p:cNvSpPr txBox="1"/>
          <p:nvPr/>
        </p:nvSpPr>
        <p:spPr>
          <a:xfrm>
            <a:off x="5973774" y="3028949"/>
            <a:ext cx="77707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Mg</a:t>
            </a:r>
            <a:r>
              <a:rPr lang="en-US" sz="1800" baseline="30000">
                <a:solidFill>
                  <a:schemeClr val="dk1"/>
                </a:solidFill>
                <a:latin typeface="Arial"/>
                <a:ea typeface="Arial"/>
                <a:cs typeface="Arial"/>
                <a:sym typeface="Arial"/>
              </a:rPr>
              <a:t>+2</a:t>
            </a:r>
            <a:endParaRPr/>
          </a:p>
        </p:txBody>
      </p:sp>
      <p:sp>
        <p:nvSpPr>
          <p:cNvPr id="2137" name="Google Shape;2137;p40"/>
          <p:cNvSpPr txBox="1"/>
          <p:nvPr/>
        </p:nvSpPr>
        <p:spPr>
          <a:xfrm>
            <a:off x="1864139" y="3001349"/>
            <a:ext cx="77707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Pb</a:t>
            </a:r>
            <a:r>
              <a:rPr lang="en-US" sz="1800" baseline="30000">
                <a:solidFill>
                  <a:schemeClr val="dk1"/>
                </a:solidFill>
                <a:latin typeface="Arial"/>
                <a:ea typeface="Arial"/>
                <a:cs typeface="Arial"/>
                <a:sym typeface="Arial"/>
              </a:rPr>
              <a:t>+2</a:t>
            </a:r>
            <a:endParaRPr/>
          </a:p>
        </p:txBody>
      </p:sp>
      <p:cxnSp>
        <p:nvCxnSpPr>
          <p:cNvPr id="2138" name="Google Shape;2138;p40"/>
          <p:cNvCxnSpPr>
            <a:stCxn id="2122" idx="7"/>
          </p:cNvCxnSpPr>
          <p:nvPr/>
        </p:nvCxnSpPr>
        <p:spPr>
          <a:xfrm rot="10800000" flipH="1">
            <a:off x="4479936" y="153355"/>
            <a:ext cx="92100" cy="447000"/>
          </a:xfrm>
          <a:prstGeom prst="straightConnector1">
            <a:avLst/>
          </a:prstGeom>
          <a:noFill/>
          <a:ln w="9525" cap="flat" cmpd="sng">
            <a:solidFill>
              <a:srgbClr val="4F6128"/>
            </a:solidFill>
            <a:prstDash val="solid"/>
            <a:round/>
            <a:headEnd type="none" w="sm" len="sm"/>
            <a:tailEnd type="none" w="sm" len="sm"/>
          </a:ln>
        </p:spPr>
      </p:cxnSp>
      <p:cxnSp>
        <p:nvCxnSpPr>
          <p:cNvPr id="2139" name="Google Shape;2139;p40"/>
          <p:cNvCxnSpPr/>
          <p:nvPr/>
        </p:nvCxnSpPr>
        <p:spPr>
          <a:xfrm rot="10800000" flipH="1">
            <a:off x="4356127" y="129491"/>
            <a:ext cx="92064" cy="447051"/>
          </a:xfrm>
          <a:prstGeom prst="straightConnector1">
            <a:avLst/>
          </a:prstGeom>
          <a:noFill/>
          <a:ln w="9525" cap="flat" cmpd="sng">
            <a:solidFill>
              <a:srgbClr val="4F6128"/>
            </a:solidFill>
            <a:prstDash val="solid"/>
            <a:round/>
            <a:headEnd type="none" w="sm" len="sm"/>
            <a:tailEnd type="none" w="sm" len="sm"/>
          </a:ln>
        </p:spPr>
      </p:cxnSp>
      <p:cxnSp>
        <p:nvCxnSpPr>
          <p:cNvPr id="2140" name="Google Shape;2140;p40"/>
          <p:cNvCxnSpPr/>
          <p:nvPr/>
        </p:nvCxnSpPr>
        <p:spPr>
          <a:xfrm rot="10800000">
            <a:off x="4048979" y="173283"/>
            <a:ext cx="26981" cy="398125"/>
          </a:xfrm>
          <a:prstGeom prst="straightConnector1">
            <a:avLst/>
          </a:prstGeom>
          <a:noFill/>
          <a:ln w="9525" cap="flat" cmpd="sng">
            <a:solidFill>
              <a:srgbClr val="4F6128"/>
            </a:solidFill>
            <a:prstDash val="solid"/>
            <a:round/>
            <a:headEnd type="none" w="sm" len="sm"/>
            <a:tailEnd type="none" w="sm" len="sm"/>
          </a:ln>
        </p:spPr>
      </p:cxnSp>
      <p:cxnSp>
        <p:nvCxnSpPr>
          <p:cNvPr id="2141" name="Google Shape;2141;p40"/>
          <p:cNvCxnSpPr/>
          <p:nvPr/>
        </p:nvCxnSpPr>
        <p:spPr>
          <a:xfrm rot="10800000">
            <a:off x="3911605" y="242406"/>
            <a:ext cx="127059" cy="387229"/>
          </a:xfrm>
          <a:prstGeom prst="straightConnector1">
            <a:avLst/>
          </a:prstGeom>
          <a:noFill/>
          <a:ln w="9525" cap="flat" cmpd="sng">
            <a:solidFill>
              <a:srgbClr val="4F6128"/>
            </a:solidFill>
            <a:prstDash val="solid"/>
            <a:round/>
            <a:headEnd type="none" w="sm" len="sm"/>
            <a:tailEnd type="none" w="sm" len="sm"/>
          </a:ln>
        </p:spPr>
      </p:cxnSp>
      <p:cxnSp>
        <p:nvCxnSpPr>
          <p:cNvPr id="2142" name="Google Shape;2142;p40"/>
          <p:cNvCxnSpPr/>
          <p:nvPr/>
        </p:nvCxnSpPr>
        <p:spPr>
          <a:xfrm rot="10800000" flipH="1">
            <a:off x="4156118" y="173283"/>
            <a:ext cx="23813" cy="398898"/>
          </a:xfrm>
          <a:prstGeom prst="straightConnector1">
            <a:avLst/>
          </a:prstGeom>
          <a:noFill/>
          <a:ln w="9525" cap="flat" cmpd="sng">
            <a:solidFill>
              <a:srgbClr val="4F6128"/>
            </a:solidFill>
            <a:prstDash val="solid"/>
            <a:round/>
            <a:headEnd type="none" w="sm" len="sm"/>
            <a:tailEnd type="none" w="sm" len="sm"/>
          </a:ln>
        </p:spPr>
      </p:cxnSp>
      <p:cxnSp>
        <p:nvCxnSpPr>
          <p:cNvPr id="2143" name="Google Shape;2143;p40"/>
          <p:cNvCxnSpPr/>
          <p:nvPr/>
        </p:nvCxnSpPr>
        <p:spPr>
          <a:xfrm rot="10800000" flipH="1">
            <a:off x="4245013" y="113380"/>
            <a:ext cx="34914" cy="438692"/>
          </a:xfrm>
          <a:prstGeom prst="straightConnector1">
            <a:avLst/>
          </a:prstGeom>
          <a:noFill/>
          <a:ln w="9525" cap="flat" cmpd="sng">
            <a:solidFill>
              <a:srgbClr val="4F6128"/>
            </a:solidFill>
            <a:prstDash val="solid"/>
            <a:round/>
            <a:headEnd type="none" w="sm" len="sm"/>
            <a:tailEnd type="none" w="sm" len="sm"/>
          </a:ln>
        </p:spPr>
      </p:cxnSp>
      <p:cxnSp>
        <p:nvCxnSpPr>
          <p:cNvPr id="2144" name="Google Shape;2144;p40"/>
          <p:cNvCxnSpPr/>
          <p:nvPr/>
        </p:nvCxnSpPr>
        <p:spPr>
          <a:xfrm rot="10800000">
            <a:off x="1495290" y="2893453"/>
            <a:ext cx="410481" cy="228700"/>
          </a:xfrm>
          <a:prstGeom prst="straightConnector1">
            <a:avLst/>
          </a:prstGeom>
          <a:noFill/>
          <a:ln w="28575" cap="flat" cmpd="sng">
            <a:solidFill>
              <a:schemeClr val="dk1"/>
            </a:solidFill>
            <a:prstDash val="solid"/>
            <a:round/>
            <a:headEnd type="none" w="sm" len="sm"/>
            <a:tailEnd type="triangle" w="med" len="med"/>
          </a:ln>
        </p:spPr>
      </p:cxnSp>
      <p:sp>
        <p:nvSpPr>
          <p:cNvPr id="2145" name="Google Shape;2145;p40"/>
          <p:cNvSpPr txBox="1"/>
          <p:nvPr/>
        </p:nvSpPr>
        <p:spPr>
          <a:xfrm>
            <a:off x="-1" y="297546"/>
            <a:ext cx="1234081" cy="338554"/>
          </a:xfrm>
          <a:prstGeom prst="rect">
            <a:avLst/>
          </a:prstGeom>
          <a:solidFill>
            <a:srgbClr val="000099"/>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lt1"/>
                </a:solidFill>
                <a:latin typeface="Arial"/>
                <a:ea typeface="Arial"/>
                <a:cs typeface="Arial"/>
                <a:sym typeface="Arial"/>
              </a:rPr>
              <a:t>CATHODE</a:t>
            </a:r>
            <a:endParaRPr/>
          </a:p>
        </p:txBody>
      </p:sp>
      <p:sp>
        <p:nvSpPr>
          <p:cNvPr id="2146" name="Google Shape;2146;p40"/>
          <p:cNvSpPr txBox="1"/>
          <p:nvPr/>
        </p:nvSpPr>
        <p:spPr>
          <a:xfrm>
            <a:off x="7905552" y="567907"/>
            <a:ext cx="1122453" cy="369332"/>
          </a:xfrm>
          <a:prstGeom prst="rect">
            <a:avLst/>
          </a:prstGeom>
          <a:solidFill>
            <a:srgbClr val="FF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ANODE</a:t>
            </a:r>
            <a:endParaRPr/>
          </a:p>
        </p:txBody>
      </p:sp>
      <p:sp>
        <p:nvSpPr>
          <p:cNvPr id="2147" name="Google Shape;2147;p40"/>
          <p:cNvSpPr/>
          <p:nvPr/>
        </p:nvSpPr>
        <p:spPr>
          <a:xfrm>
            <a:off x="6035088" y="2515414"/>
            <a:ext cx="401638" cy="384175"/>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148" name="Google Shape;2148;p40"/>
          <p:cNvSpPr txBox="1"/>
          <p:nvPr/>
        </p:nvSpPr>
        <p:spPr>
          <a:xfrm>
            <a:off x="6038762" y="2412711"/>
            <a:ext cx="52293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0000"/>
                </a:solidFill>
                <a:latin typeface="Arial"/>
                <a:ea typeface="Arial"/>
                <a:cs typeface="Arial"/>
                <a:sym typeface="Arial"/>
              </a:rPr>
              <a:t>+</a:t>
            </a:r>
            <a:endParaRPr/>
          </a:p>
        </p:txBody>
      </p:sp>
      <p:sp>
        <p:nvSpPr>
          <p:cNvPr id="2149" name="Google Shape;2149;p40"/>
          <p:cNvSpPr/>
          <p:nvPr/>
        </p:nvSpPr>
        <p:spPr>
          <a:xfrm>
            <a:off x="2108397" y="2428525"/>
            <a:ext cx="401638" cy="384175"/>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150" name="Google Shape;2150;p40"/>
          <p:cNvSpPr txBox="1"/>
          <p:nvPr/>
        </p:nvSpPr>
        <p:spPr>
          <a:xfrm>
            <a:off x="2154793" y="2297234"/>
            <a:ext cx="52293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0000"/>
                </a:solidFill>
                <a:latin typeface="Arial"/>
                <a:ea typeface="Arial"/>
                <a:cs typeface="Arial"/>
                <a:sym typeface="Arial"/>
              </a:rPr>
              <a:t>-</a:t>
            </a:r>
            <a:endParaRPr/>
          </a:p>
        </p:txBody>
      </p:sp>
      <p:sp>
        <p:nvSpPr>
          <p:cNvPr id="2151" name="Google Shape;2151;p40"/>
          <p:cNvSpPr txBox="1"/>
          <p:nvPr/>
        </p:nvSpPr>
        <p:spPr>
          <a:xfrm>
            <a:off x="2151455" y="1199851"/>
            <a:ext cx="71715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FF0000"/>
                </a:solidFill>
                <a:latin typeface="Times New Roman"/>
                <a:ea typeface="Times New Roman"/>
                <a:cs typeface="Times New Roman"/>
                <a:sym typeface="Times New Roman"/>
              </a:rPr>
              <a:t>Na</a:t>
            </a:r>
            <a:r>
              <a:rPr lang="en-US" sz="1800" baseline="30000">
                <a:solidFill>
                  <a:srgbClr val="FF0000"/>
                </a:solidFill>
                <a:latin typeface="Times New Roman"/>
                <a:ea typeface="Times New Roman"/>
                <a:cs typeface="Times New Roman"/>
                <a:sym typeface="Times New Roman"/>
              </a:rPr>
              <a:t>+1</a:t>
            </a:r>
            <a:endParaRPr/>
          </a:p>
        </p:txBody>
      </p:sp>
      <p:sp>
        <p:nvSpPr>
          <p:cNvPr id="2152" name="Google Shape;2152;p40"/>
          <p:cNvSpPr txBox="1"/>
          <p:nvPr/>
        </p:nvSpPr>
        <p:spPr>
          <a:xfrm>
            <a:off x="5764496" y="1168246"/>
            <a:ext cx="71715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FF0000"/>
                </a:solidFill>
                <a:latin typeface="Times New Roman"/>
                <a:ea typeface="Times New Roman"/>
                <a:cs typeface="Times New Roman"/>
                <a:sym typeface="Times New Roman"/>
              </a:rPr>
              <a:t>Cl</a:t>
            </a:r>
            <a:r>
              <a:rPr lang="en-US" sz="1800" baseline="30000">
                <a:solidFill>
                  <a:srgbClr val="FF0000"/>
                </a:solidFill>
                <a:latin typeface="Times New Roman"/>
                <a:ea typeface="Times New Roman"/>
                <a:cs typeface="Times New Roman"/>
                <a:sym typeface="Times New Roman"/>
              </a:rPr>
              <a:t>-1</a:t>
            </a:r>
            <a:endParaRPr/>
          </a:p>
        </p:txBody>
      </p:sp>
      <p:cxnSp>
        <p:nvCxnSpPr>
          <p:cNvPr id="2153" name="Google Shape;2153;p40"/>
          <p:cNvCxnSpPr/>
          <p:nvPr/>
        </p:nvCxnSpPr>
        <p:spPr>
          <a:xfrm flipH="1">
            <a:off x="2308922" y="1495425"/>
            <a:ext cx="294" cy="921972"/>
          </a:xfrm>
          <a:prstGeom prst="straightConnector1">
            <a:avLst/>
          </a:prstGeom>
          <a:noFill/>
          <a:ln w="57150" cap="flat" cmpd="sng">
            <a:solidFill>
              <a:srgbClr val="0C0C0C"/>
            </a:solidFill>
            <a:prstDash val="solid"/>
            <a:round/>
            <a:headEnd type="none" w="sm" len="sm"/>
            <a:tailEnd type="triangle" w="med" len="med"/>
          </a:ln>
        </p:spPr>
      </p:cxnSp>
      <p:cxnSp>
        <p:nvCxnSpPr>
          <p:cNvPr id="2154" name="Google Shape;2154;p40"/>
          <p:cNvCxnSpPr/>
          <p:nvPr/>
        </p:nvCxnSpPr>
        <p:spPr>
          <a:xfrm>
            <a:off x="6120606" y="1504875"/>
            <a:ext cx="46086" cy="991063"/>
          </a:xfrm>
          <a:prstGeom prst="straightConnector1">
            <a:avLst/>
          </a:prstGeom>
          <a:noFill/>
          <a:ln w="57150" cap="flat" cmpd="sng">
            <a:solidFill>
              <a:srgbClr val="0C0C0C"/>
            </a:solidFill>
            <a:prstDash val="solid"/>
            <a:round/>
            <a:headEnd type="none" w="sm" len="sm"/>
            <a:tailEnd type="triangle" w="med" len="med"/>
          </a:ln>
        </p:spPr>
      </p:cxnSp>
      <p:cxnSp>
        <p:nvCxnSpPr>
          <p:cNvPr id="2155" name="Google Shape;2155;p40"/>
          <p:cNvCxnSpPr/>
          <p:nvPr/>
        </p:nvCxnSpPr>
        <p:spPr>
          <a:xfrm>
            <a:off x="1981200" y="2367694"/>
            <a:ext cx="621006" cy="445006"/>
          </a:xfrm>
          <a:prstGeom prst="straightConnector1">
            <a:avLst/>
          </a:prstGeom>
          <a:noFill/>
          <a:ln w="19050" cap="flat" cmpd="sng">
            <a:solidFill>
              <a:schemeClr val="dk1"/>
            </a:solidFill>
            <a:prstDash val="solid"/>
            <a:round/>
            <a:headEnd type="none" w="sm" len="sm"/>
            <a:tailEnd type="none" w="sm" len="sm"/>
          </a:ln>
        </p:spPr>
      </p:cxnSp>
      <p:cxnSp>
        <p:nvCxnSpPr>
          <p:cNvPr id="2156" name="Google Shape;2156;p40"/>
          <p:cNvCxnSpPr/>
          <p:nvPr/>
        </p:nvCxnSpPr>
        <p:spPr>
          <a:xfrm rot="10800000" flipH="1">
            <a:off x="2183017" y="2477431"/>
            <a:ext cx="309050" cy="263589"/>
          </a:xfrm>
          <a:prstGeom prst="straightConnector1">
            <a:avLst/>
          </a:prstGeom>
          <a:noFill/>
          <a:ln w="19050" cap="flat" cmpd="sng">
            <a:solidFill>
              <a:schemeClr val="dk1"/>
            </a:solidFill>
            <a:prstDash val="solid"/>
            <a:round/>
            <a:headEnd type="none" w="sm" len="sm"/>
            <a:tailEnd type="none" w="sm" len="sm"/>
          </a:ln>
        </p:spPr>
      </p:cxnSp>
      <p:cxnSp>
        <p:nvCxnSpPr>
          <p:cNvPr id="2157" name="Google Shape;2157;p40"/>
          <p:cNvCxnSpPr/>
          <p:nvPr/>
        </p:nvCxnSpPr>
        <p:spPr>
          <a:xfrm rot="10800000" flipH="1">
            <a:off x="6106514" y="2573303"/>
            <a:ext cx="309050" cy="263589"/>
          </a:xfrm>
          <a:prstGeom prst="straightConnector1">
            <a:avLst/>
          </a:prstGeom>
          <a:noFill/>
          <a:ln w="19050" cap="flat" cmpd="sng">
            <a:solidFill>
              <a:schemeClr val="dk1"/>
            </a:solidFill>
            <a:prstDash val="solid"/>
            <a:round/>
            <a:headEnd type="none" w="sm" len="sm"/>
            <a:tailEnd type="none" w="sm" len="sm"/>
          </a:ln>
        </p:spPr>
      </p:cxnSp>
      <p:cxnSp>
        <p:nvCxnSpPr>
          <p:cNvPr id="2158" name="Google Shape;2158;p40"/>
          <p:cNvCxnSpPr/>
          <p:nvPr/>
        </p:nvCxnSpPr>
        <p:spPr>
          <a:xfrm>
            <a:off x="5928628" y="2534333"/>
            <a:ext cx="621006" cy="445006"/>
          </a:xfrm>
          <a:prstGeom prst="straightConnector1">
            <a:avLst/>
          </a:prstGeom>
          <a:noFill/>
          <a:ln w="19050" cap="flat" cmpd="sng">
            <a:solidFill>
              <a:schemeClr val="dk1"/>
            </a:solidFill>
            <a:prstDash val="solid"/>
            <a:round/>
            <a:headEnd type="none" w="sm" len="sm"/>
            <a:tailEnd type="none" w="sm" len="sm"/>
          </a:ln>
        </p:spPr>
      </p:cxnSp>
      <p:sp>
        <p:nvSpPr>
          <p:cNvPr id="2159" name="Google Shape;2159;p40"/>
          <p:cNvSpPr txBox="1"/>
          <p:nvPr/>
        </p:nvSpPr>
        <p:spPr>
          <a:xfrm>
            <a:off x="-1" y="4559250"/>
            <a:ext cx="9144000" cy="2308324"/>
          </a:xfrm>
          <a:prstGeom prst="rect">
            <a:avLst/>
          </a:prstGeom>
          <a:solidFill>
            <a:srgbClr val="D8D8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rgbClr val="FF0000"/>
                </a:solidFill>
                <a:latin typeface="Times New Roman"/>
                <a:ea typeface="Times New Roman"/>
                <a:cs typeface="Times New Roman"/>
                <a:sym typeface="Times New Roman"/>
              </a:rPr>
              <a:t>     ½ OX       Mg</a:t>
            </a:r>
            <a:r>
              <a:rPr lang="en-US" sz="2400" baseline="30000">
                <a:solidFill>
                  <a:srgbClr val="FF0000"/>
                </a:solidFill>
                <a:latin typeface="Times New Roman"/>
                <a:ea typeface="Times New Roman"/>
                <a:cs typeface="Times New Roman"/>
                <a:sym typeface="Times New Roman"/>
              </a:rPr>
              <a:t>0</a:t>
            </a:r>
            <a:r>
              <a:rPr lang="en-US" sz="2400">
                <a:solidFill>
                  <a:srgbClr val="FF0000"/>
                </a:solidFill>
                <a:latin typeface="Times New Roman"/>
                <a:ea typeface="Times New Roman"/>
                <a:cs typeface="Times New Roman"/>
                <a:sym typeface="Times New Roman"/>
              </a:rPr>
              <a:t> → Mg</a:t>
            </a:r>
            <a:r>
              <a:rPr lang="en-US" sz="2400" baseline="30000">
                <a:solidFill>
                  <a:srgbClr val="FF0000"/>
                </a:solidFill>
                <a:latin typeface="Times New Roman"/>
                <a:ea typeface="Times New Roman"/>
                <a:cs typeface="Times New Roman"/>
                <a:sym typeface="Times New Roman"/>
              </a:rPr>
              <a:t>+2</a:t>
            </a:r>
            <a:r>
              <a:rPr lang="en-US" sz="2400">
                <a:solidFill>
                  <a:srgbClr val="FF0000"/>
                </a:solidFill>
                <a:latin typeface="Times New Roman"/>
                <a:ea typeface="Times New Roman"/>
                <a:cs typeface="Times New Roman"/>
                <a:sym typeface="Times New Roman"/>
              </a:rPr>
              <a:t> + 2e </a:t>
            </a:r>
            <a:r>
              <a:rPr lang="en-US" sz="2400" baseline="30000">
                <a:solidFill>
                  <a:srgbClr val="FF0000"/>
                </a:solidFill>
                <a:latin typeface="Times New Roman"/>
                <a:ea typeface="Times New Roman"/>
                <a:cs typeface="Times New Roman"/>
                <a:sym typeface="Times New Roman"/>
              </a:rPr>
              <a:t>̵</a:t>
            </a:r>
            <a:endParaRPr/>
          </a:p>
          <a:p>
            <a:pPr marL="0" marR="0" lvl="0" indent="0" algn="l" rtl="0">
              <a:spcBef>
                <a:spcPts val="0"/>
              </a:spcBef>
              <a:spcAft>
                <a:spcPts val="0"/>
              </a:spcAft>
              <a:buNone/>
            </a:pPr>
            <a:r>
              <a:rPr lang="en-US" sz="2400">
                <a:solidFill>
                  <a:srgbClr val="3333CC"/>
                </a:solidFill>
                <a:latin typeface="Times New Roman"/>
                <a:ea typeface="Times New Roman"/>
                <a:cs typeface="Times New Roman"/>
                <a:sym typeface="Times New Roman"/>
              </a:rPr>
              <a:t>     ½ RED     Pb</a:t>
            </a:r>
            <a:r>
              <a:rPr lang="en-US" sz="2400" baseline="30000">
                <a:solidFill>
                  <a:srgbClr val="3333CC"/>
                </a:solidFill>
                <a:latin typeface="Times New Roman"/>
                <a:ea typeface="Times New Roman"/>
                <a:cs typeface="Times New Roman"/>
                <a:sym typeface="Times New Roman"/>
              </a:rPr>
              <a:t>+2</a:t>
            </a:r>
            <a:r>
              <a:rPr lang="en-US" sz="2400">
                <a:solidFill>
                  <a:srgbClr val="3333CC"/>
                </a:solidFill>
                <a:latin typeface="Times New Roman"/>
                <a:ea typeface="Times New Roman"/>
                <a:cs typeface="Times New Roman"/>
                <a:sym typeface="Times New Roman"/>
              </a:rPr>
              <a:t> + 2e </a:t>
            </a:r>
            <a:r>
              <a:rPr lang="en-US" sz="2400" baseline="30000">
                <a:solidFill>
                  <a:srgbClr val="3333CC"/>
                </a:solidFill>
                <a:latin typeface="Times New Roman"/>
                <a:ea typeface="Times New Roman"/>
                <a:cs typeface="Times New Roman"/>
                <a:sym typeface="Times New Roman"/>
              </a:rPr>
              <a:t>̵</a:t>
            </a:r>
            <a:r>
              <a:rPr lang="en-US" sz="2400">
                <a:solidFill>
                  <a:srgbClr val="3333CC"/>
                </a:solidFill>
                <a:latin typeface="Times New Roman"/>
                <a:ea typeface="Times New Roman"/>
                <a:cs typeface="Times New Roman"/>
                <a:sym typeface="Times New Roman"/>
              </a:rPr>
              <a:t>  → </a:t>
            </a:r>
            <a:r>
              <a:rPr lang="en-US" sz="2400">
                <a:solidFill>
                  <a:srgbClr val="000099"/>
                </a:solidFill>
                <a:latin typeface="Times New Roman"/>
                <a:ea typeface="Times New Roman"/>
                <a:cs typeface="Times New Roman"/>
                <a:sym typeface="Times New Roman"/>
              </a:rPr>
              <a:t>Pb</a:t>
            </a:r>
            <a:r>
              <a:rPr lang="en-US" sz="2400" baseline="30000">
                <a:solidFill>
                  <a:srgbClr val="000099"/>
                </a:solidFill>
                <a:latin typeface="Times New Roman"/>
                <a:ea typeface="Times New Roman"/>
                <a:cs typeface="Times New Roman"/>
                <a:sym typeface="Times New Roman"/>
              </a:rPr>
              <a:t>0</a:t>
            </a:r>
            <a:endParaRPr sz="2400">
              <a:solidFill>
                <a:srgbClr val="000099"/>
              </a:solidFill>
              <a:latin typeface="Times New Roman"/>
              <a:ea typeface="Times New Roman"/>
              <a:cs typeface="Times New Roman"/>
              <a:sym typeface="Times New Roman"/>
            </a:endParaRPr>
          </a:p>
          <a:p>
            <a:pPr marL="0" marR="0" lvl="0" indent="0" algn="l" rtl="0">
              <a:spcBef>
                <a:spcPts val="0"/>
              </a:spcBef>
              <a:spcAft>
                <a:spcPts val="0"/>
              </a:spcAft>
              <a:buNone/>
            </a:pPr>
            <a:r>
              <a:rPr lang="en-US" sz="2400">
                <a:solidFill>
                  <a:schemeClr val="dk1"/>
                </a:solidFill>
                <a:latin typeface="Times New Roman"/>
                <a:ea typeface="Times New Roman"/>
                <a:cs typeface="Times New Roman"/>
                <a:sym typeface="Times New Roman"/>
              </a:rPr>
              <a:t>       </a:t>
            </a:r>
            <a:r>
              <a:rPr lang="en-US" sz="2400">
                <a:solidFill>
                  <a:srgbClr val="0C0C0C"/>
                </a:solidFill>
                <a:latin typeface="Times New Roman"/>
                <a:ea typeface="Times New Roman"/>
                <a:cs typeface="Times New Roman"/>
                <a:sym typeface="Times New Roman"/>
              </a:rPr>
              <a:t>NET       Mg</a:t>
            </a:r>
            <a:r>
              <a:rPr lang="en-US" sz="2400" baseline="30000">
                <a:solidFill>
                  <a:srgbClr val="0C0C0C"/>
                </a:solidFill>
                <a:latin typeface="Times New Roman"/>
                <a:ea typeface="Times New Roman"/>
                <a:cs typeface="Times New Roman"/>
                <a:sym typeface="Times New Roman"/>
              </a:rPr>
              <a:t>0</a:t>
            </a:r>
            <a:r>
              <a:rPr lang="en-US" sz="2400">
                <a:solidFill>
                  <a:srgbClr val="0C0C0C"/>
                </a:solidFill>
                <a:latin typeface="Times New Roman"/>
                <a:ea typeface="Times New Roman"/>
                <a:cs typeface="Times New Roman"/>
                <a:sym typeface="Times New Roman"/>
              </a:rPr>
              <a:t> + Pb</a:t>
            </a:r>
            <a:r>
              <a:rPr lang="en-US" sz="2400" baseline="30000">
                <a:solidFill>
                  <a:srgbClr val="0C0C0C"/>
                </a:solidFill>
                <a:latin typeface="Times New Roman"/>
                <a:ea typeface="Times New Roman"/>
                <a:cs typeface="Times New Roman"/>
                <a:sym typeface="Times New Roman"/>
              </a:rPr>
              <a:t>+2</a:t>
            </a:r>
            <a:r>
              <a:rPr lang="en-US" sz="2400">
                <a:solidFill>
                  <a:srgbClr val="0C0C0C"/>
                </a:solidFill>
                <a:latin typeface="Times New Roman"/>
                <a:ea typeface="Times New Roman"/>
                <a:cs typeface="Times New Roman"/>
                <a:sym typeface="Times New Roman"/>
              </a:rPr>
              <a:t> → Mg</a:t>
            </a:r>
            <a:r>
              <a:rPr lang="en-US" sz="2400" baseline="30000">
                <a:solidFill>
                  <a:srgbClr val="0C0C0C"/>
                </a:solidFill>
                <a:latin typeface="Times New Roman"/>
                <a:ea typeface="Times New Roman"/>
                <a:cs typeface="Times New Roman"/>
                <a:sym typeface="Times New Roman"/>
              </a:rPr>
              <a:t>+2</a:t>
            </a:r>
            <a:r>
              <a:rPr lang="en-US" sz="2400">
                <a:solidFill>
                  <a:srgbClr val="0C0C0C"/>
                </a:solidFill>
                <a:latin typeface="Times New Roman"/>
                <a:ea typeface="Times New Roman"/>
                <a:cs typeface="Times New Roman"/>
                <a:sym typeface="Times New Roman"/>
              </a:rPr>
              <a:t> + Pb</a:t>
            </a:r>
            <a:r>
              <a:rPr lang="en-US" sz="2400" baseline="30000">
                <a:solidFill>
                  <a:srgbClr val="0C0C0C"/>
                </a:solidFill>
                <a:latin typeface="Times New Roman"/>
                <a:ea typeface="Times New Roman"/>
                <a:cs typeface="Times New Roman"/>
                <a:sym typeface="Times New Roman"/>
              </a:rPr>
              <a:t>0</a:t>
            </a:r>
            <a:br>
              <a:rPr lang="en-US" sz="2400">
                <a:solidFill>
                  <a:srgbClr val="0C0C0C"/>
                </a:solidFill>
                <a:latin typeface="Times New Roman"/>
                <a:ea typeface="Times New Roman"/>
                <a:cs typeface="Times New Roman"/>
                <a:sym typeface="Times New Roman"/>
              </a:rPr>
            </a:br>
            <a:r>
              <a:rPr lang="en-US" sz="2400">
                <a:solidFill>
                  <a:srgbClr val="3333CC"/>
                </a:solidFill>
                <a:latin typeface="Times New Roman"/>
                <a:ea typeface="Times New Roman"/>
                <a:cs typeface="Times New Roman"/>
                <a:sym typeface="Times New Roman"/>
              </a:rPr>
              <a:t>    </a:t>
            </a:r>
            <a:br>
              <a:rPr lang="en-US" sz="2400">
                <a:solidFill>
                  <a:srgbClr val="3333CC"/>
                </a:solidFill>
                <a:latin typeface="Times New Roman"/>
                <a:ea typeface="Times New Roman"/>
                <a:cs typeface="Times New Roman"/>
                <a:sym typeface="Times New Roman"/>
              </a:rPr>
            </a:br>
            <a:r>
              <a:rPr lang="en-US" sz="2400">
                <a:solidFill>
                  <a:srgbClr val="0C0C0C"/>
                </a:solidFill>
                <a:latin typeface="Times New Roman"/>
                <a:ea typeface="Times New Roman"/>
                <a:cs typeface="Times New Roman"/>
                <a:sym typeface="Times New Roman"/>
              </a:rPr>
              <a:t>Battery dies when you run out of… </a:t>
            </a:r>
            <a:br>
              <a:rPr lang="en-US" sz="2400">
                <a:solidFill>
                  <a:srgbClr val="0C0C0C"/>
                </a:solidFill>
                <a:latin typeface="Times New Roman"/>
                <a:ea typeface="Times New Roman"/>
                <a:cs typeface="Times New Roman"/>
                <a:sym typeface="Times New Roman"/>
              </a:rPr>
            </a:br>
            <a:r>
              <a:rPr lang="en-US" sz="2400">
                <a:solidFill>
                  <a:srgbClr val="0C0C0C"/>
                </a:solidFill>
                <a:latin typeface="Times New Roman"/>
                <a:ea typeface="Times New Roman"/>
                <a:cs typeface="Times New Roman"/>
                <a:sym typeface="Times New Roman"/>
              </a:rPr>
              <a:t>                        ANODE, SALT IONS, </a:t>
            </a:r>
            <a:r>
              <a:rPr lang="en-US" sz="2400" u="sng">
                <a:solidFill>
                  <a:srgbClr val="0C0C0C"/>
                </a:solidFill>
                <a:latin typeface="Times New Roman"/>
                <a:ea typeface="Times New Roman"/>
                <a:cs typeface="Times New Roman"/>
                <a:sym typeface="Times New Roman"/>
              </a:rPr>
              <a:t>CATHODE</a:t>
            </a:r>
            <a:r>
              <a:rPr lang="en-US" sz="2400">
                <a:solidFill>
                  <a:srgbClr val="0C0C0C"/>
                </a:solidFill>
                <a:latin typeface="Times New Roman"/>
                <a:ea typeface="Times New Roman"/>
                <a:cs typeface="Times New Roman"/>
                <a:sym typeface="Times New Roman"/>
              </a:rPr>
              <a:t> </a:t>
            </a:r>
            <a:r>
              <a:rPr lang="en-US" sz="2400" u="sng">
                <a:solidFill>
                  <a:srgbClr val="0C0C0C"/>
                </a:solidFill>
                <a:latin typeface="Times New Roman"/>
                <a:ea typeface="Times New Roman"/>
                <a:cs typeface="Times New Roman"/>
                <a:sym typeface="Times New Roman"/>
              </a:rPr>
              <a:t>SIDE</a:t>
            </a:r>
            <a:r>
              <a:rPr lang="en-US" sz="2400">
                <a:solidFill>
                  <a:srgbClr val="0C0C0C"/>
                </a:solidFill>
                <a:latin typeface="Times New Roman"/>
                <a:ea typeface="Times New Roman"/>
                <a:cs typeface="Times New Roman"/>
                <a:sym typeface="Times New Roman"/>
              </a:rPr>
              <a:t> </a:t>
            </a:r>
            <a:r>
              <a:rPr lang="en-US" sz="2400" u="sng">
                <a:solidFill>
                  <a:srgbClr val="0C0C0C"/>
                </a:solidFill>
                <a:latin typeface="Times New Roman"/>
                <a:ea typeface="Times New Roman"/>
                <a:cs typeface="Times New Roman"/>
                <a:sym typeface="Times New Roman"/>
              </a:rPr>
              <a:t>CATIONS</a:t>
            </a:r>
            <a:endParaRPr sz="2400" u="sng">
              <a:solidFill>
                <a:srgbClr val="0C0C0C"/>
              </a:solidFill>
              <a:latin typeface="Times New Roman"/>
              <a:ea typeface="Times New Roman"/>
              <a:cs typeface="Times New Roman"/>
              <a:sym typeface="Times New Roman"/>
            </a:endParaRPr>
          </a:p>
        </p:txBody>
      </p:sp>
      <p:sp>
        <p:nvSpPr>
          <p:cNvPr id="2160" name="Google Shape;2160;p40"/>
          <p:cNvSpPr txBox="1"/>
          <p:nvPr/>
        </p:nvSpPr>
        <p:spPr>
          <a:xfrm>
            <a:off x="6963234" y="2213805"/>
            <a:ext cx="42797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4F6128"/>
              </a:buClr>
              <a:buSzPts val="1400"/>
              <a:buFont typeface="Arial"/>
              <a:buNone/>
            </a:pPr>
            <a:r>
              <a:rPr lang="en-US" sz="1400">
                <a:solidFill>
                  <a:srgbClr val="4F6128"/>
                </a:solidFill>
                <a:latin typeface="Times New Roman"/>
                <a:ea typeface="Times New Roman"/>
                <a:cs typeface="Times New Roman"/>
                <a:sym typeface="Times New Roman"/>
              </a:rPr>
              <a:t>2e</a:t>
            </a:r>
            <a:r>
              <a:rPr lang="en-US" sz="1400" baseline="30000">
                <a:solidFill>
                  <a:srgbClr val="4F6128"/>
                </a:solidFill>
                <a:latin typeface="Times New Roman"/>
                <a:ea typeface="Times New Roman"/>
                <a:cs typeface="Times New Roman"/>
                <a:sym typeface="Times New Roman"/>
              </a:rPr>
              <a:t>-</a:t>
            </a:r>
            <a:endParaRPr/>
          </a:p>
        </p:txBody>
      </p:sp>
      <p:cxnSp>
        <p:nvCxnSpPr>
          <p:cNvPr id="2161" name="Google Shape;2161;p40"/>
          <p:cNvCxnSpPr>
            <a:stCxn id="2160" idx="0"/>
          </p:cNvCxnSpPr>
          <p:nvPr/>
        </p:nvCxnSpPr>
        <p:spPr>
          <a:xfrm rot="10800000">
            <a:off x="7170622" y="1476405"/>
            <a:ext cx="6600" cy="737400"/>
          </a:xfrm>
          <a:prstGeom prst="straightConnector1">
            <a:avLst/>
          </a:prstGeom>
          <a:noFill/>
          <a:ln w="9525" cap="flat" cmpd="sng">
            <a:solidFill>
              <a:srgbClr val="4F6128"/>
            </a:solidFill>
            <a:prstDash val="solid"/>
            <a:round/>
            <a:headEnd type="none" w="sm" len="sm"/>
            <a:tailEnd type="triangle" w="med" len="med"/>
          </a:ln>
        </p:spPr>
      </p:cxnSp>
      <p:cxnSp>
        <p:nvCxnSpPr>
          <p:cNvPr id="2162" name="Google Shape;2162;p40"/>
          <p:cNvCxnSpPr/>
          <p:nvPr/>
        </p:nvCxnSpPr>
        <p:spPr>
          <a:xfrm flipH="1">
            <a:off x="7061598" y="898046"/>
            <a:ext cx="136659" cy="114254"/>
          </a:xfrm>
          <a:prstGeom prst="straightConnector1">
            <a:avLst/>
          </a:prstGeom>
          <a:noFill/>
          <a:ln w="9525" cap="flat" cmpd="sng">
            <a:solidFill>
              <a:srgbClr val="4F6128"/>
            </a:solidFill>
            <a:prstDash val="solid"/>
            <a:round/>
            <a:headEnd type="none" w="sm" len="sm"/>
            <a:tailEnd type="none" w="sm" len="sm"/>
          </a:ln>
        </p:spPr>
      </p:cxnSp>
      <p:cxnSp>
        <p:nvCxnSpPr>
          <p:cNvPr id="2163" name="Google Shape;2163;p40"/>
          <p:cNvCxnSpPr/>
          <p:nvPr/>
        </p:nvCxnSpPr>
        <p:spPr>
          <a:xfrm rot="5400000" flipH="1">
            <a:off x="7187054" y="904474"/>
            <a:ext cx="136659" cy="114254"/>
          </a:xfrm>
          <a:prstGeom prst="straightConnector1">
            <a:avLst/>
          </a:prstGeom>
          <a:noFill/>
          <a:ln w="9525" cap="flat" cmpd="sng">
            <a:solidFill>
              <a:srgbClr val="4F6128"/>
            </a:solidFill>
            <a:prstDash val="solid"/>
            <a:round/>
            <a:headEnd type="none" w="sm" len="sm"/>
            <a:tailEnd type="none" w="sm" len="sm"/>
          </a:ln>
        </p:spPr>
      </p:cxnSp>
      <p:cxnSp>
        <p:nvCxnSpPr>
          <p:cNvPr id="2164" name="Google Shape;2164;p40"/>
          <p:cNvCxnSpPr/>
          <p:nvPr/>
        </p:nvCxnSpPr>
        <p:spPr>
          <a:xfrm flipH="1">
            <a:off x="6569673" y="636100"/>
            <a:ext cx="136659" cy="114254"/>
          </a:xfrm>
          <a:prstGeom prst="straightConnector1">
            <a:avLst/>
          </a:prstGeom>
          <a:noFill/>
          <a:ln w="9525" cap="flat" cmpd="sng">
            <a:solidFill>
              <a:srgbClr val="4F6128"/>
            </a:solidFill>
            <a:prstDash val="solid"/>
            <a:round/>
            <a:headEnd type="none" w="sm" len="sm"/>
            <a:tailEnd type="none" w="sm" len="sm"/>
          </a:ln>
        </p:spPr>
      </p:cxnSp>
      <p:cxnSp>
        <p:nvCxnSpPr>
          <p:cNvPr id="2165" name="Google Shape;2165;p40"/>
          <p:cNvCxnSpPr/>
          <p:nvPr/>
        </p:nvCxnSpPr>
        <p:spPr>
          <a:xfrm rot="5400000" flipH="1">
            <a:off x="6558472" y="762369"/>
            <a:ext cx="136659" cy="114254"/>
          </a:xfrm>
          <a:prstGeom prst="straightConnector1">
            <a:avLst/>
          </a:prstGeom>
          <a:noFill/>
          <a:ln w="9525" cap="flat" cmpd="sng">
            <a:solidFill>
              <a:srgbClr val="4F6128"/>
            </a:solidFill>
            <a:prstDash val="solid"/>
            <a:round/>
            <a:headEnd type="none" w="sm" len="sm"/>
            <a:tailEnd type="none" w="sm" len="sm"/>
          </a:ln>
        </p:spPr>
      </p:cxnSp>
      <p:cxnSp>
        <p:nvCxnSpPr>
          <p:cNvPr id="2166" name="Google Shape;2166;p40"/>
          <p:cNvCxnSpPr/>
          <p:nvPr/>
        </p:nvCxnSpPr>
        <p:spPr>
          <a:xfrm flipH="1">
            <a:off x="6390815" y="634272"/>
            <a:ext cx="136659" cy="114254"/>
          </a:xfrm>
          <a:prstGeom prst="straightConnector1">
            <a:avLst/>
          </a:prstGeom>
          <a:noFill/>
          <a:ln w="9525" cap="flat" cmpd="sng">
            <a:solidFill>
              <a:srgbClr val="4F6128"/>
            </a:solidFill>
            <a:prstDash val="solid"/>
            <a:round/>
            <a:headEnd type="none" w="sm" len="sm"/>
            <a:tailEnd type="none" w="sm" len="sm"/>
          </a:ln>
        </p:spPr>
      </p:cxnSp>
      <p:cxnSp>
        <p:nvCxnSpPr>
          <p:cNvPr id="2167" name="Google Shape;2167;p40"/>
          <p:cNvCxnSpPr/>
          <p:nvPr/>
        </p:nvCxnSpPr>
        <p:spPr>
          <a:xfrm rot="5400000" flipH="1">
            <a:off x="6379614" y="760541"/>
            <a:ext cx="136659" cy="114254"/>
          </a:xfrm>
          <a:prstGeom prst="straightConnector1">
            <a:avLst/>
          </a:prstGeom>
          <a:noFill/>
          <a:ln w="9525" cap="flat" cmpd="sng">
            <a:solidFill>
              <a:srgbClr val="4F6128"/>
            </a:solidFill>
            <a:prstDash val="solid"/>
            <a:round/>
            <a:headEnd type="none" w="sm" len="sm"/>
            <a:tailEnd type="none" w="sm" len="sm"/>
          </a:ln>
        </p:spPr>
      </p:cxnSp>
      <p:cxnSp>
        <p:nvCxnSpPr>
          <p:cNvPr id="2168" name="Google Shape;2168;p40"/>
          <p:cNvCxnSpPr/>
          <p:nvPr/>
        </p:nvCxnSpPr>
        <p:spPr>
          <a:xfrm flipH="1">
            <a:off x="5150883" y="636100"/>
            <a:ext cx="136659" cy="114254"/>
          </a:xfrm>
          <a:prstGeom prst="straightConnector1">
            <a:avLst/>
          </a:prstGeom>
          <a:noFill/>
          <a:ln w="9525" cap="flat" cmpd="sng">
            <a:solidFill>
              <a:srgbClr val="4F6128"/>
            </a:solidFill>
            <a:prstDash val="solid"/>
            <a:round/>
            <a:headEnd type="none" w="sm" len="sm"/>
            <a:tailEnd type="none" w="sm" len="sm"/>
          </a:ln>
        </p:spPr>
      </p:cxnSp>
      <p:cxnSp>
        <p:nvCxnSpPr>
          <p:cNvPr id="2169" name="Google Shape;2169;p40"/>
          <p:cNvCxnSpPr/>
          <p:nvPr/>
        </p:nvCxnSpPr>
        <p:spPr>
          <a:xfrm rot="5400000" flipH="1">
            <a:off x="5139682" y="762369"/>
            <a:ext cx="136659" cy="114254"/>
          </a:xfrm>
          <a:prstGeom prst="straightConnector1">
            <a:avLst/>
          </a:prstGeom>
          <a:noFill/>
          <a:ln w="9525" cap="flat" cmpd="sng">
            <a:solidFill>
              <a:srgbClr val="4F6128"/>
            </a:solidFill>
            <a:prstDash val="solid"/>
            <a:round/>
            <a:headEnd type="none" w="sm" len="sm"/>
            <a:tailEnd type="none" w="sm" len="sm"/>
          </a:ln>
        </p:spPr>
      </p:cxnSp>
      <p:cxnSp>
        <p:nvCxnSpPr>
          <p:cNvPr id="2170" name="Google Shape;2170;p40"/>
          <p:cNvCxnSpPr/>
          <p:nvPr/>
        </p:nvCxnSpPr>
        <p:spPr>
          <a:xfrm flipH="1">
            <a:off x="4972025" y="634272"/>
            <a:ext cx="136659" cy="114254"/>
          </a:xfrm>
          <a:prstGeom prst="straightConnector1">
            <a:avLst/>
          </a:prstGeom>
          <a:noFill/>
          <a:ln w="9525" cap="flat" cmpd="sng">
            <a:solidFill>
              <a:srgbClr val="4F6128"/>
            </a:solidFill>
            <a:prstDash val="solid"/>
            <a:round/>
            <a:headEnd type="none" w="sm" len="sm"/>
            <a:tailEnd type="none" w="sm" len="sm"/>
          </a:ln>
        </p:spPr>
      </p:cxnSp>
      <p:cxnSp>
        <p:nvCxnSpPr>
          <p:cNvPr id="2171" name="Google Shape;2171;p40"/>
          <p:cNvCxnSpPr/>
          <p:nvPr/>
        </p:nvCxnSpPr>
        <p:spPr>
          <a:xfrm rot="5400000" flipH="1">
            <a:off x="4960824" y="760541"/>
            <a:ext cx="136659" cy="114254"/>
          </a:xfrm>
          <a:prstGeom prst="straightConnector1">
            <a:avLst/>
          </a:prstGeom>
          <a:noFill/>
          <a:ln w="9525" cap="flat" cmpd="sng">
            <a:solidFill>
              <a:srgbClr val="4F6128"/>
            </a:solidFill>
            <a:prstDash val="solid"/>
            <a:round/>
            <a:headEnd type="none" w="sm" len="sm"/>
            <a:tailEnd type="none" w="sm" len="sm"/>
          </a:ln>
        </p:spPr>
      </p:cxnSp>
      <p:cxnSp>
        <p:nvCxnSpPr>
          <p:cNvPr id="2172" name="Google Shape;2172;p40"/>
          <p:cNvCxnSpPr/>
          <p:nvPr/>
        </p:nvCxnSpPr>
        <p:spPr>
          <a:xfrm flipH="1">
            <a:off x="3223752" y="636100"/>
            <a:ext cx="136659" cy="114254"/>
          </a:xfrm>
          <a:prstGeom prst="straightConnector1">
            <a:avLst/>
          </a:prstGeom>
          <a:noFill/>
          <a:ln w="9525" cap="flat" cmpd="sng">
            <a:solidFill>
              <a:srgbClr val="4F6128"/>
            </a:solidFill>
            <a:prstDash val="solid"/>
            <a:round/>
            <a:headEnd type="none" w="sm" len="sm"/>
            <a:tailEnd type="none" w="sm" len="sm"/>
          </a:ln>
        </p:spPr>
      </p:cxnSp>
      <p:cxnSp>
        <p:nvCxnSpPr>
          <p:cNvPr id="2173" name="Google Shape;2173;p40"/>
          <p:cNvCxnSpPr/>
          <p:nvPr/>
        </p:nvCxnSpPr>
        <p:spPr>
          <a:xfrm rot="5400000" flipH="1">
            <a:off x="3212551" y="762369"/>
            <a:ext cx="136659" cy="114254"/>
          </a:xfrm>
          <a:prstGeom prst="straightConnector1">
            <a:avLst/>
          </a:prstGeom>
          <a:noFill/>
          <a:ln w="9525" cap="flat" cmpd="sng">
            <a:solidFill>
              <a:srgbClr val="4F6128"/>
            </a:solidFill>
            <a:prstDash val="solid"/>
            <a:round/>
            <a:headEnd type="none" w="sm" len="sm"/>
            <a:tailEnd type="none" w="sm" len="sm"/>
          </a:ln>
        </p:spPr>
      </p:cxnSp>
      <p:cxnSp>
        <p:nvCxnSpPr>
          <p:cNvPr id="2174" name="Google Shape;2174;p40"/>
          <p:cNvCxnSpPr/>
          <p:nvPr/>
        </p:nvCxnSpPr>
        <p:spPr>
          <a:xfrm flipH="1">
            <a:off x="3044894" y="634272"/>
            <a:ext cx="136659" cy="114254"/>
          </a:xfrm>
          <a:prstGeom prst="straightConnector1">
            <a:avLst/>
          </a:prstGeom>
          <a:noFill/>
          <a:ln w="9525" cap="flat" cmpd="sng">
            <a:solidFill>
              <a:srgbClr val="4F6128"/>
            </a:solidFill>
            <a:prstDash val="solid"/>
            <a:round/>
            <a:headEnd type="none" w="sm" len="sm"/>
            <a:tailEnd type="none" w="sm" len="sm"/>
          </a:ln>
        </p:spPr>
      </p:cxnSp>
      <p:cxnSp>
        <p:nvCxnSpPr>
          <p:cNvPr id="2175" name="Google Shape;2175;p40"/>
          <p:cNvCxnSpPr/>
          <p:nvPr/>
        </p:nvCxnSpPr>
        <p:spPr>
          <a:xfrm rot="5400000" flipH="1">
            <a:off x="3033693" y="760541"/>
            <a:ext cx="136659" cy="114254"/>
          </a:xfrm>
          <a:prstGeom prst="straightConnector1">
            <a:avLst/>
          </a:prstGeom>
          <a:noFill/>
          <a:ln w="9525" cap="flat" cmpd="sng">
            <a:solidFill>
              <a:srgbClr val="4F6128"/>
            </a:solidFill>
            <a:prstDash val="solid"/>
            <a:round/>
            <a:headEnd type="none" w="sm" len="sm"/>
            <a:tailEnd type="none" w="sm" len="sm"/>
          </a:ln>
        </p:spPr>
      </p:cxnSp>
      <p:cxnSp>
        <p:nvCxnSpPr>
          <p:cNvPr id="2176" name="Google Shape;2176;p40"/>
          <p:cNvCxnSpPr/>
          <p:nvPr/>
        </p:nvCxnSpPr>
        <p:spPr>
          <a:xfrm flipH="1">
            <a:off x="1878043" y="627924"/>
            <a:ext cx="136659" cy="114254"/>
          </a:xfrm>
          <a:prstGeom prst="straightConnector1">
            <a:avLst/>
          </a:prstGeom>
          <a:noFill/>
          <a:ln w="9525" cap="flat" cmpd="sng">
            <a:solidFill>
              <a:srgbClr val="4F6128"/>
            </a:solidFill>
            <a:prstDash val="solid"/>
            <a:round/>
            <a:headEnd type="none" w="sm" len="sm"/>
            <a:tailEnd type="none" w="sm" len="sm"/>
          </a:ln>
        </p:spPr>
      </p:cxnSp>
      <p:cxnSp>
        <p:nvCxnSpPr>
          <p:cNvPr id="2177" name="Google Shape;2177;p40"/>
          <p:cNvCxnSpPr/>
          <p:nvPr/>
        </p:nvCxnSpPr>
        <p:spPr>
          <a:xfrm rot="5400000" flipH="1">
            <a:off x="1866842" y="754193"/>
            <a:ext cx="136659" cy="114254"/>
          </a:xfrm>
          <a:prstGeom prst="straightConnector1">
            <a:avLst/>
          </a:prstGeom>
          <a:noFill/>
          <a:ln w="9525" cap="flat" cmpd="sng">
            <a:solidFill>
              <a:srgbClr val="4F6128"/>
            </a:solidFill>
            <a:prstDash val="solid"/>
            <a:round/>
            <a:headEnd type="none" w="sm" len="sm"/>
            <a:tailEnd type="none" w="sm" len="sm"/>
          </a:ln>
        </p:spPr>
      </p:cxnSp>
      <p:cxnSp>
        <p:nvCxnSpPr>
          <p:cNvPr id="2178" name="Google Shape;2178;p40"/>
          <p:cNvCxnSpPr/>
          <p:nvPr/>
        </p:nvCxnSpPr>
        <p:spPr>
          <a:xfrm flipH="1">
            <a:off x="1699185" y="626096"/>
            <a:ext cx="136659" cy="114254"/>
          </a:xfrm>
          <a:prstGeom prst="straightConnector1">
            <a:avLst/>
          </a:prstGeom>
          <a:noFill/>
          <a:ln w="9525" cap="flat" cmpd="sng">
            <a:solidFill>
              <a:srgbClr val="4F6128"/>
            </a:solidFill>
            <a:prstDash val="solid"/>
            <a:round/>
            <a:headEnd type="none" w="sm" len="sm"/>
            <a:tailEnd type="none" w="sm" len="sm"/>
          </a:ln>
        </p:spPr>
      </p:cxnSp>
      <p:cxnSp>
        <p:nvCxnSpPr>
          <p:cNvPr id="2179" name="Google Shape;2179;p40"/>
          <p:cNvCxnSpPr/>
          <p:nvPr/>
        </p:nvCxnSpPr>
        <p:spPr>
          <a:xfrm rot="5400000" flipH="1">
            <a:off x="1687984" y="752365"/>
            <a:ext cx="136659" cy="114254"/>
          </a:xfrm>
          <a:prstGeom prst="straightConnector1">
            <a:avLst/>
          </a:prstGeom>
          <a:noFill/>
          <a:ln w="9525" cap="flat" cmpd="sng">
            <a:solidFill>
              <a:srgbClr val="4F6128"/>
            </a:solidFill>
            <a:prstDash val="solid"/>
            <a:round/>
            <a:headEnd type="none" w="sm" len="sm"/>
            <a:tailEnd type="none" w="sm" len="sm"/>
          </a:ln>
        </p:spPr>
      </p:cxnSp>
      <p:cxnSp>
        <p:nvCxnSpPr>
          <p:cNvPr id="2180" name="Google Shape;2180;p40"/>
          <p:cNvCxnSpPr/>
          <p:nvPr/>
        </p:nvCxnSpPr>
        <p:spPr>
          <a:xfrm flipH="1">
            <a:off x="1375435" y="933473"/>
            <a:ext cx="136659" cy="114254"/>
          </a:xfrm>
          <a:prstGeom prst="straightConnector1">
            <a:avLst/>
          </a:prstGeom>
          <a:noFill/>
          <a:ln w="9525" cap="flat" cmpd="sng">
            <a:solidFill>
              <a:srgbClr val="4F6128"/>
            </a:solidFill>
            <a:prstDash val="solid"/>
            <a:round/>
            <a:headEnd type="none" w="sm" len="sm"/>
            <a:tailEnd type="none" w="sm" len="sm"/>
          </a:ln>
        </p:spPr>
      </p:cxnSp>
      <p:cxnSp>
        <p:nvCxnSpPr>
          <p:cNvPr id="2181" name="Google Shape;2181;p40"/>
          <p:cNvCxnSpPr/>
          <p:nvPr/>
        </p:nvCxnSpPr>
        <p:spPr>
          <a:xfrm rot="5400000" flipH="1">
            <a:off x="1235834" y="913998"/>
            <a:ext cx="136659" cy="114254"/>
          </a:xfrm>
          <a:prstGeom prst="straightConnector1">
            <a:avLst/>
          </a:prstGeom>
          <a:noFill/>
          <a:ln w="9525" cap="flat" cmpd="sng">
            <a:solidFill>
              <a:srgbClr val="4F6128"/>
            </a:solidFill>
            <a:prstDash val="solid"/>
            <a:round/>
            <a:headEnd type="none" w="sm" len="sm"/>
            <a:tailEnd type="none" w="sm" len="sm"/>
          </a:ln>
        </p:spPr>
      </p:cxnSp>
      <p:cxnSp>
        <p:nvCxnSpPr>
          <p:cNvPr id="2182" name="Google Shape;2182;p40"/>
          <p:cNvCxnSpPr>
            <a:endCxn id="2183" idx="0"/>
          </p:cNvCxnSpPr>
          <p:nvPr/>
        </p:nvCxnSpPr>
        <p:spPr>
          <a:xfrm>
            <a:off x="1416171" y="1361043"/>
            <a:ext cx="7800" cy="843600"/>
          </a:xfrm>
          <a:prstGeom prst="straightConnector1">
            <a:avLst/>
          </a:prstGeom>
          <a:noFill/>
          <a:ln w="9525" cap="flat" cmpd="sng">
            <a:solidFill>
              <a:srgbClr val="4F6128"/>
            </a:solidFill>
            <a:prstDash val="solid"/>
            <a:round/>
            <a:headEnd type="none" w="sm" len="sm"/>
            <a:tailEnd type="triangle" w="med" len="med"/>
          </a:ln>
        </p:spPr>
      </p:cxnSp>
      <p:sp>
        <p:nvSpPr>
          <p:cNvPr id="2183" name="Google Shape;2183;p40"/>
          <p:cNvSpPr txBox="1"/>
          <p:nvPr/>
        </p:nvSpPr>
        <p:spPr>
          <a:xfrm>
            <a:off x="1209983" y="2204643"/>
            <a:ext cx="42797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4F6128"/>
              </a:buClr>
              <a:buSzPts val="1400"/>
              <a:buFont typeface="Arial"/>
              <a:buNone/>
            </a:pPr>
            <a:r>
              <a:rPr lang="en-US" sz="1400">
                <a:solidFill>
                  <a:srgbClr val="4F6128"/>
                </a:solidFill>
                <a:latin typeface="Times New Roman"/>
                <a:ea typeface="Times New Roman"/>
                <a:cs typeface="Times New Roman"/>
                <a:sym typeface="Times New Roman"/>
              </a:rPr>
              <a:t>2e</a:t>
            </a:r>
            <a:r>
              <a:rPr lang="en-US" sz="1400" baseline="30000">
                <a:solidFill>
                  <a:srgbClr val="4F6128"/>
                </a:solidFill>
                <a:latin typeface="Times New Roman"/>
                <a:ea typeface="Times New Roman"/>
                <a:cs typeface="Times New Roman"/>
                <a:sym typeface="Times New Roman"/>
              </a:rPr>
              <a:t>-</a:t>
            </a:r>
            <a:endParaRPr/>
          </a:p>
        </p:txBody>
      </p:sp>
      <p:cxnSp>
        <p:nvCxnSpPr>
          <p:cNvPr id="2184" name="Google Shape;2184;p40"/>
          <p:cNvCxnSpPr/>
          <p:nvPr/>
        </p:nvCxnSpPr>
        <p:spPr>
          <a:xfrm rot="10800000" flipH="1">
            <a:off x="6569673" y="3021469"/>
            <a:ext cx="472365" cy="218493"/>
          </a:xfrm>
          <a:prstGeom prst="straightConnector1">
            <a:avLst/>
          </a:prstGeom>
          <a:noFill/>
          <a:ln w="28575" cap="flat" cmpd="sng">
            <a:solidFill>
              <a:schemeClr val="dk1"/>
            </a:solidFill>
            <a:prstDash val="solid"/>
            <a:round/>
            <a:headEnd type="none" w="sm" len="sm"/>
            <a:tailEnd type="triangle" w="med" len="med"/>
          </a:ln>
        </p:spPr>
      </p:cxnSp>
      <p:cxnSp>
        <p:nvCxnSpPr>
          <p:cNvPr id="2185" name="Google Shape;2185;p40"/>
          <p:cNvCxnSpPr/>
          <p:nvPr/>
        </p:nvCxnSpPr>
        <p:spPr>
          <a:xfrm flipH="1">
            <a:off x="7245980" y="873057"/>
            <a:ext cx="707296" cy="590377"/>
          </a:xfrm>
          <a:prstGeom prst="straightConnector1">
            <a:avLst/>
          </a:prstGeom>
          <a:noFill/>
          <a:ln w="38100" cap="flat" cmpd="sng">
            <a:solidFill>
              <a:srgbClr val="FF0000"/>
            </a:solidFill>
            <a:prstDash val="solid"/>
            <a:round/>
            <a:headEnd type="none" w="sm" len="sm"/>
            <a:tailEnd type="none" w="sm" len="sm"/>
          </a:ln>
        </p:spPr>
      </p:cxnSp>
      <p:cxnSp>
        <p:nvCxnSpPr>
          <p:cNvPr id="2186" name="Google Shape;2186;p40"/>
          <p:cNvCxnSpPr/>
          <p:nvPr/>
        </p:nvCxnSpPr>
        <p:spPr>
          <a:xfrm>
            <a:off x="838200" y="576542"/>
            <a:ext cx="451438" cy="845807"/>
          </a:xfrm>
          <a:prstGeom prst="straightConnector1">
            <a:avLst/>
          </a:prstGeom>
          <a:noFill/>
          <a:ln w="38100" cap="flat" cmpd="sng">
            <a:solidFill>
              <a:srgbClr val="000099"/>
            </a:solidFill>
            <a:prstDash val="solid"/>
            <a:round/>
            <a:headEnd type="none" w="sm" len="sm"/>
            <a:tailEnd type="none" w="sm" len="sm"/>
          </a:ln>
        </p:spPr>
      </p:cxn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C1"/>
        </a:solidFill>
        <a:effectLst/>
      </p:bgPr>
    </p:bg>
    <p:spTree>
      <p:nvGrpSpPr>
        <p:cNvPr id="1" name="Shape 2190"/>
        <p:cNvGrpSpPr/>
        <p:nvPr/>
      </p:nvGrpSpPr>
      <p:grpSpPr>
        <a:xfrm>
          <a:off x="0" y="0"/>
          <a:ext cx="0" cy="0"/>
          <a:chOff x="0" y="0"/>
          <a:chExt cx="0" cy="0"/>
        </a:xfrm>
      </p:grpSpPr>
      <p:sp>
        <p:nvSpPr>
          <p:cNvPr id="2191" name="Google Shape;2191;p41"/>
          <p:cNvSpPr txBox="1">
            <a:spLocks noGrp="1"/>
          </p:cNvSpPr>
          <p:nvPr>
            <p:ph type="ctrTitle"/>
          </p:nvPr>
        </p:nvSpPr>
        <p:spPr>
          <a:xfrm>
            <a:off x="0" y="0"/>
            <a:ext cx="9144000" cy="6019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br>
              <a:rPr lang="en-US" sz="7200">
                <a:latin typeface="Times New Roman"/>
                <a:ea typeface="Times New Roman"/>
                <a:cs typeface="Times New Roman"/>
                <a:sym typeface="Times New Roman"/>
              </a:rPr>
            </a:br>
            <a:r>
              <a:rPr lang="en-US" sz="7200">
                <a:latin typeface="Times New Roman"/>
                <a:ea typeface="Times New Roman"/>
                <a:cs typeface="Times New Roman"/>
                <a:sym typeface="Times New Roman"/>
              </a:rPr>
              <a:t> OB: Redox Class #3  </a:t>
            </a:r>
            <a:r>
              <a:rPr lang="en-US" sz="7200" u="sng">
                <a:solidFill>
                  <a:srgbClr val="FF0000"/>
                </a:solidFill>
                <a:latin typeface="Times New Roman"/>
                <a:ea typeface="Times New Roman"/>
                <a:cs typeface="Times New Roman"/>
                <a:sym typeface="Times New Roman"/>
              </a:rPr>
              <a:t>Lots</a:t>
            </a:r>
            <a:r>
              <a:rPr lang="en-US" sz="7200">
                <a:latin typeface="Times New Roman"/>
                <a:ea typeface="Times New Roman"/>
                <a:cs typeface="Times New Roman"/>
                <a:sym typeface="Times New Roman"/>
              </a:rPr>
              <a:t> more practice with voltaic cells</a:t>
            </a:r>
            <a:br>
              <a:rPr lang="en-US" sz="2800">
                <a:latin typeface="Times New Roman"/>
                <a:ea typeface="Times New Roman"/>
                <a:cs typeface="Times New Roman"/>
                <a:sym typeface="Times New Roman"/>
              </a:rPr>
            </a:br>
            <a:br>
              <a:rPr lang="en-US" sz="1800">
                <a:latin typeface="Times New Roman"/>
                <a:ea typeface="Times New Roman"/>
                <a:cs typeface="Times New Roman"/>
                <a:sym typeface="Times New Roman"/>
              </a:rPr>
            </a:br>
            <a:br>
              <a:rPr lang="en-US" sz="1800" b="1">
                <a:latin typeface="Tahoma"/>
                <a:ea typeface="Tahoma"/>
                <a:cs typeface="Tahoma"/>
                <a:sym typeface="Tahoma"/>
              </a:rPr>
            </a:br>
            <a:endParaRPr sz="1800" b="1">
              <a:latin typeface="Tahoma"/>
              <a:ea typeface="Tahoma"/>
              <a:cs typeface="Tahoma"/>
              <a:sym typeface="Tahom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195"/>
        <p:cNvGrpSpPr/>
        <p:nvPr/>
      </p:nvGrpSpPr>
      <p:grpSpPr>
        <a:xfrm>
          <a:off x="0" y="0"/>
          <a:ext cx="0" cy="0"/>
          <a:chOff x="0" y="0"/>
          <a:chExt cx="0" cy="0"/>
        </a:xfrm>
      </p:grpSpPr>
      <p:cxnSp>
        <p:nvCxnSpPr>
          <p:cNvPr id="2196" name="Google Shape;2196;p42"/>
          <p:cNvCxnSpPr/>
          <p:nvPr/>
        </p:nvCxnSpPr>
        <p:spPr>
          <a:xfrm>
            <a:off x="1143000" y="2066925"/>
            <a:ext cx="26987" cy="2182812"/>
          </a:xfrm>
          <a:prstGeom prst="straightConnector1">
            <a:avLst/>
          </a:prstGeom>
          <a:noFill/>
          <a:ln w="9525" cap="flat" cmpd="sng">
            <a:solidFill>
              <a:srgbClr val="000000"/>
            </a:solidFill>
            <a:prstDash val="solid"/>
            <a:round/>
            <a:headEnd type="none" w="med" len="med"/>
            <a:tailEnd type="none" w="med" len="med"/>
          </a:ln>
        </p:spPr>
      </p:cxnSp>
      <p:cxnSp>
        <p:nvCxnSpPr>
          <p:cNvPr id="2197" name="Google Shape;2197;p42"/>
          <p:cNvCxnSpPr/>
          <p:nvPr/>
        </p:nvCxnSpPr>
        <p:spPr>
          <a:xfrm>
            <a:off x="2811462" y="2066925"/>
            <a:ext cx="34925" cy="2182812"/>
          </a:xfrm>
          <a:prstGeom prst="straightConnector1">
            <a:avLst/>
          </a:prstGeom>
          <a:noFill/>
          <a:ln w="9525" cap="flat" cmpd="sng">
            <a:solidFill>
              <a:srgbClr val="000000"/>
            </a:solidFill>
            <a:prstDash val="solid"/>
            <a:round/>
            <a:headEnd type="none" w="med" len="med"/>
            <a:tailEnd type="none" w="med" len="med"/>
          </a:ln>
        </p:spPr>
      </p:cxnSp>
      <p:cxnSp>
        <p:nvCxnSpPr>
          <p:cNvPr id="2198" name="Google Shape;2198;p42"/>
          <p:cNvCxnSpPr/>
          <p:nvPr/>
        </p:nvCxnSpPr>
        <p:spPr>
          <a:xfrm>
            <a:off x="5967412" y="2066925"/>
            <a:ext cx="3175" cy="2182812"/>
          </a:xfrm>
          <a:prstGeom prst="straightConnector1">
            <a:avLst/>
          </a:prstGeom>
          <a:noFill/>
          <a:ln w="9525" cap="flat" cmpd="sng">
            <a:solidFill>
              <a:srgbClr val="000000"/>
            </a:solidFill>
            <a:prstDash val="solid"/>
            <a:round/>
            <a:headEnd type="none" w="med" len="med"/>
            <a:tailEnd type="none" w="med" len="med"/>
          </a:ln>
        </p:spPr>
      </p:cxnSp>
      <p:cxnSp>
        <p:nvCxnSpPr>
          <p:cNvPr id="2199" name="Google Shape;2199;p42"/>
          <p:cNvCxnSpPr/>
          <p:nvPr/>
        </p:nvCxnSpPr>
        <p:spPr>
          <a:xfrm>
            <a:off x="7635875" y="2066925"/>
            <a:ext cx="11112" cy="2182812"/>
          </a:xfrm>
          <a:prstGeom prst="straightConnector1">
            <a:avLst/>
          </a:prstGeom>
          <a:noFill/>
          <a:ln w="9525" cap="flat" cmpd="sng">
            <a:solidFill>
              <a:srgbClr val="000000"/>
            </a:solidFill>
            <a:prstDash val="solid"/>
            <a:round/>
            <a:headEnd type="none" w="med" len="med"/>
            <a:tailEnd type="none" w="med" len="med"/>
          </a:ln>
        </p:spPr>
      </p:cxnSp>
      <p:cxnSp>
        <p:nvCxnSpPr>
          <p:cNvPr id="2200" name="Google Shape;2200;p42"/>
          <p:cNvCxnSpPr/>
          <p:nvPr/>
        </p:nvCxnSpPr>
        <p:spPr>
          <a:xfrm>
            <a:off x="1169987" y="4249737"/>
            <a:ext cx="1676400" cy="0"/>
          </a:xfrm>
          <a:prstGeom prst="straightConnector1">
            <a:avLst/>
          </a:prstGeom>
          <a:noFill/>
          <a:ln w="9525" cap="flat" cmpd="sng">
            <a:solidFill>
              <a:srgbClr val="000000"/>
            </a:solidFill>
            <a:prstDash val="solid"/>
            <a:round/>
            <a:headEnd type="none" w="med" len="med"/>
            <a:tailEnd type="none" w="med" len="med"/>
          </a:ln>
        </p:spPr>
      </p:cxnSp>
      <p:cxnSp>
        <p:nvCxnSpPr>
          <p:cNvPr id="2201" name="Google Shape;2201;p42"/>
          <p:cNvCxnSpPr/>
          <p:nvPr/>
        </p:nvCxnSpPr>
        <p:spPr>
          <a:xfrm>
            <a:off x="5970587" y="4249737"/>
            <a:ext cx="1668463" cy="0"/>
          </a:xfrm>
          <a:prstGeom prst="straightConnector1">
            <a:avLst/>
          </a:prstGeom>
          <a:noFill/>
          <a:ln w="9525" cap="flat" cmpd="sng">
            <a:solidFill>
              <a:srgbClr val="000000"/>
            </a:solidFill>
            <a:prstDash val="solid"/>
            <a:round/>
            <a:headEnd type="none" w="med" len="med"/>
            <a:tailEnd type="none" w="med" len="med"/>
          </a:ln>
        </p:spPr>
      </p:cxnSp>
      <p:sp>
        <p:nvSpPr>
          <p:cNvPr id="2202" name="Google Shape;2202;p42"/>
          <p:cNvSpPr/>
          <p:nvPr/>
        </p:nvSpPr>
        <p:spPr>
          <a:xfrm>
            <a:off x="7110412" y="1449387"/>
            <a:ext cx="354013"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203" name="Google Shape;2203;p42"/>
          <p:cNvSpPr/>
          <p:nvPr/>
        </p:nvSpPr>
        <p:spPr>
          <a:xfrm>
            <a:off x="2274887" y="2409825"/>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204" name="Google Shape;2204;p42"/>
          <p:cNvSpPr/>
          <p:nvPr/>
        </p:nvSpPr>
        <p:spPr>
          <a:xfrm>
            <a:off x="1360487" y="1449387"/>
            <a:ext cx="354012" cy="1989138"/>
          </a:xfrm>
          <a:prstGeom prst="rect">
            <a:avLst/>
          </a:prstGeom>
          <a:solidFill>
            <a:schemeClr val="lt1"/>
          </a:solid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205" name="Google Shape;2205;p42"/>
          <p:cNvSpPr/>
          <p:nvPr/>
        </p:nvSpPr>
        <p:spPr>
          <a:xfrm>
            <a:off x="6046787" y="2409825"/>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2206" name="Google Shape;2206;p42"/>
          <p:cNvCxnSpPr/>
          <p:nvPr/>
        </p:nvCxnSpPr>
        <p:spPr>
          <a:xfrm rot="10800000">
            <a:off x="2274887" y="1449387"/>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2207" name="Google Shape;2207;p42"/>
          <p:cNvCxnSpPr/>
          <p:nvPr/>
        </p:nvCxnSpPr>
        <p:spPr>
          <a:xfrm rot="10800000">
            <a:off x="6389687" y="1449387"/>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2208" name="Google Shape;2208;p42"/>
          <p:cNvCxnSpPr/>
          <p:nvPr/>
        </p:nvCxnSpPr>
        <p:spPr>
          <a:xfrm rot="10800000">
            <a:off x="6046787" y="1781175"/>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209" name="Google Shape;2209;p42"/>
          <p:cNvCxnSpPr/>
          <p:nvPr/>
        </p:nvCxnSpPr>
        <p:spPr>
          <a:xfrm rot="10800000">
            <a:off x="2274887" y="1449387"/>
            <a:ext cx="4114800" cy="0"/>
          </a:xfrm>
          <a:prstGeom prst="straightConnector1">
            <a:avLst/>
          </a:prstGeom>
          <a:noFill/>
          <a:ln w="9525" cap="flat" cmpd="sng">
            <a:solidFill>
              <a:srgbClr val="000000"/>
            </a:solidFill>
            <a:prstDash val="solid"/>
            <a:round/>
            <a:headEnd type="none" w="med" len="med"/>
            <a:tailEnd type="none" w="med" len="med"/>
          </a:ln>
        </p:spPr>
      </p:cxnSp>
      <p:cxnSp>
        <p:nvCxnSpPr>
          <p:cNvPr id="2210" name="Google Shape;2210;p42"/>
          <p:cNvCxnSpPr/>
          <p:nvPr/>
        </p:nvCxnSpPr>
        <p:spPr>
          <a:xfrm rot="10800000">
            <a:off x="2628900" y="1781175"/>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211" name="Google Shape;2211;p42"/>
          <p:cNvCxnSpPr/>
          <p:nvPr/>
        </p:nvCxnSpPr>
        <p:spPr>
          <a:xfrm>
            <a:off x="2628900" y="1781175"/>
            <a:ext cx="3417887" cy="0"/>
          </a:xfrm>
          <a:prstGeom prst="straightConnector1">
            <a:avLst/>
          </a:prstGeom>
          <a:noFill/>
          <a:ln w="9525" cap="flat" cmpd="sng">
            <a:solidFill>
              <a:srgbClr val="000000"/>
            </a:solidFill>
            <a:prstDash val="solid"/>
            <a:round/>
            <a:headEnd type="none" w="med" len="med"/>
            <a:tailEnd type="none" w="med" len="med"/>
          </a:ln>
        </p:spPr>
      </p:cxnSp>
      <p:cxnSp>
        <p:nvCxnSpPr>
          <p:cNvPr id="2212" name="Google Shape;2212;p42"/>
          <p:cNvCxnSpPr/>
          <p:nvPr/>
        </p:nvCxnSpPr>
        <p:spPr>
          <a:xfrm>
            <a:off x="5967412" y="2181225"/>
            <a:ext cx="79375" cy="0"/>
          </a:xfrm>
          <a:prstGeom prst="straightConnector1">
            <a:avLst/>
          </a:prstGeom>
          <a:noFill/>
          <a:ln w="9525" cap="flat" cmpd="sng">
            <a:solidFill>
              <a:srgbClr val="000000"/>
            </a:solidFill>
            <a:prstDash val="solid"/>
            <a:round/>
            <a:headEnd type="none" w="med" len="med"/>
            <a:tailEnd type="none" w="med" len="med"/>
          </a:ln>
        </p:spPr>
      </p:cxnSp>
      <p:cxnSp>
        <p:nvCxnSpPr>
          <p:cNvPr id="2213" name="Google Shape;2213;p42"/>
          <p:cNvCxnSpPr/>
          <p:nvPr/>
        </p:nvCxnSpPr>
        <p:spPr>
          <a:xfrm>
            <a:off x="6389687" y="2124075"/>
            <a:ext cx="457200" cy="57150"/>
          </a:xfrm>
          <a:prstGeom prst="straightConnector1">
            <a:avLst/>
          </a:prstGeom>
          <a:noFill/>
          <a:ln w="9525" cap="flat" cmpd="sng">
            <a:solidFill>
              <a:srgbClr val="000000"/>
            </a:solidFill>
            <a:prstDash val="solid"/>
            <a:round/>
            <a:headEnd type="none" w="med" len="med"/>
            <a:tailEnd type="none" w="med" len="med"/>
          </a:ln>
        </p:spPr>
      </p:cxnSp>
      <p:cxnSp>
        <p:nvCxnSpPr>
          <p:cNvPr id="2214" name="Google Shape;2214;p42"/>
          <p:cNvCxnSpPr/>
          <p:nvPr/>
        </p:nvCxnSpPr>
        <p:spPr>
          <a:xfrm rot="10800000" flipH="1">
            <a:off x="6846887" y="2124075"/>
            <a:ext cx="252413" cy="57150"/>
          </a:xfrm>
          <a:prstGeom prst="straightConnector1">
            <a:avLst/>
          </a:prstGeom>
          <a:noFill/>
          <a:ln w="9525" cap="flat" cmpd="sng">
            <a:solidFill>
              <a:srgbClr val="000000"/>
            </a:solidFill>
            <a:prstDash val="solid"/>
            <a:round/>
            <a:headEnd type="none" w="med" len="med"/>
            <a:tailEnd type="none" w="med" len="med"/>
          </a:ln>
        </p:spPr>
      </p:cxnSp>
      <p:cxnSp>
        <p:nvCxnSpPr>
          <p:cNvPr id="2215" name="Google Shape;2215;p42"/>
          <p:cNvCxnSpPr/>
          <p:nvPr/>
        </p:nvCxnSpPr>
        <p:spPr>
          <a:xfrm>
            <a:off x="7475537" y="2124075"/>
            <a:ext cx="160338" cy="57150"/>
          </a:xfrm>
          <a:prstGeom prst="straightConnector1">
            <a:avLst/>
          </a:prstGeom>
          <a:noFill/>
          <a:ln w="9525" cap="flat" cmpd="sng">
            <a:solidFill>
              <a:srgbClr val="000000"/>
            </a:solidFill>
            <a:prstDash val="solid"/>
            <a:round/>
            <a:headEnd type="none" w="med" len="med"/>
            <a:tailEnd type="none" w="med" len="med"/>
          </a:ln>
        </p:spPr>
      </p:cxnSp>
      <p:cxnSp>
        <p:nvCxnSpPr>
          <p:cNvPr id="2216" name="Google Shape;2216;p42"/>
          <p:cNvCxnSpPr/>
          <p:nvPr/>
        </p:nvCxnSpPr>
        <p:spPr>
          <a:xfrm>
            <a:off x="1143000" y="2181225"/>
            <a:ext cx="217487" cy="57150"/>
          </a:xfrm>
          <a:prstGeom prst="straightConnector1">
            <a:avLst/>
          </a:prstGeom>
          <a:noFill/>
          <a:ln w="9525" cap="flat" cmpd="sng">
            <a:solidFill>
              <a:srgbClr val="000000"/>
            </a:solidFill>
            <a:prstDash val="solid"/>
            <a:round/>
            <a:headEnd type="none" w="med" len="med"/>
            <a:tailEnd type="none" w="med" len="med"/>
          </a:ln>
        </p:spPr>
      </p:cxnSp>
      <p:cxnSp>
        <p:nvCxnSpPr>
          <p:cNvPr id="2217" name="Google Shape;2217;p42"/>
          <p:cNvCxnSpPr/>
          <p:nvPr/>
        </p:nvCxnSpPr>
        <p:spPr>
          <a:xfrm rot="10800000" flipH="1">
            <a:off x="1749422" y="2181225"/>
            <a:ext cx="285751" cy="114299"/>
          </a:xfrm>
          <a:prstGeom prst="straightConnector1">
            <a:avLst/>
          </a:prstGeom>
          <a:noFill/>
          <a:ln w="9525" cap="flat" cmpd="sng">
            <a:solidFill>
              <a:srgbClr val="000000"/>
            </a:solidFill>
            <a:prstDash val="solid"/>
            <a:round/>
            <a:headEnd type="none" w="med" len="med"/>
            <a:tailEnd type="none" w="med" len="med"/>
          </a:ln>
        </p:spPr>
      </p:cxnSp>
      <p:cxnSp>
        <p:nvCxnSpPr>
          <p:cNvPr id="2218" name="Google Shape;2218;p42"/>
          <p:cNvCxnSpPr/>
          <p:nvPr/>
        </p:nvCxnSpPr>
        <p:spPr>
          <a:xfrm>
            <a:off x="1989137" y="2181225"/>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2219" name="Google Shape;2219;p42"/>
          <p:cNvCxnSpPr/>
          <p:nvPr/>
        </p:nvCxnSpPr>
        <p:spPr>
          <a:xfrm rot="10800000" flipH="1">
            <a:off x="2628900" y="2238375"/>
            <a:ext cx="182562" cy="57150"/>
          </a:xfrm>
          <a:prstGeom prst="straightConnector1">
            <a:avLst/>
          </a:prstGeom>
          <a:noFill/>
          <a:ln w="9525" cap="flat" cmpd="sng">
            <a:solidFill>
              <a:srgbClr val="000000"/>
            </a:solidFill>
            <a:prstDash val="solid"/>
            <a:round/>
            <a:headEnd type="none" w="med" len="med"/>
            <a:tailEnd type="none" w="med" len="med"/>
          </a:ln>
        </p:spPr>
      </p:cxnSp>
      <p:cxnSp>
        <p:nvCxnSpPr>
          <p:cNvPr id="2220" name="Google Shape;2220;p42"/>
          <p:cNvCxnSpPr/>
          <p:nvPr/>
        </p:nvCxnSpPr>
        <p:spPr>
          <a:xfrm rot="10800000">
            <a:off x="1474787" y="1049337"/>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2221" name="Google Shape;2221;p42"/>
          <p:cNvCxnSpPr/>
          <p:nvPr/>
        </p:nvCxnSpPr>
        <p:spPr>
          <a:xfrm rot="10800000">
            <a:off x="7304087" y="1049337"/>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2222" name="Google Shape;2222;p42"/>
          <p:cNvCxnSpPr/>
          <p:nvPr/>
        </p:nvCxnSpPr>
        <p:spPr>
          <a:xfrm>
            <a:off x="1474787" y="1049337"/>
            <a:ext cx="5829300" cy="0"/>
          </a:xfrm>
          <a:prstGeom prst="straightConnector1">
            <a:avLst/>
          </a:prstGeom>
          <a:noFill/>
          <a:ln w="25400" cap="flat" cmpd="sng">
            <a:solidFill>
              <a:srgbClr val="000000"/>
            </a:solidFill>
            <a:prstDash val="solid"/>
            <a:round/>
            <a:headEnd type="none" w="med" len="med"/>
            <a:tailEnd type="none" w="med" len="med"/>
          </a:ln>
        </p:spPr>
      </p:cxnSp>
      <p:sp>
        <p:nvSpPr>
          <p:cNvPr id="2223" name="Google Shape;2223;p42"/>
          <p:cNvSpPr/>
          <p:nvPr/>
        </p:nvSpPr>
        <p:spPr>
          <a:xfrm>
            <a:off x="4046537" y="838200"/>
            <a:ext cx="628650" cy="457200"/>
          </a:xfrm>
          <a:prstGeom prst="ellipse">
            <a:avLst/>
          </a:prstGeom>
          <a:solidFill>
            <a:srgbClr val="F2F2F2"/>
          </a:solidFill>
          <a:ln w="12700"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224" name="Google Shape;2224;p42"/>
          <p:cNvSpPr txBox="1"/>
          <p:nvPr/>
        </p:nvSpPr>
        <p:spPr>
          <a:xfrm>
            <a:off x="4171950" y="935037"/>
            <a:ext cx="400050" cy="22860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Clr>
                <a:srgbClr val="000000"/>
              </a:buClr>
              <a:buSzPts val="1200"/>
              <a:buFont typeface="Arial"/>
              <a:buNone/>
            </a:pPr>
            <a:r>
              <a:rPr lang="en-US" sz="1200">
                <a:solidFill>
                  <a:srgbClr val="000000"/>
                </a:solidFill>
                <a:latin typeface="Times New Roman"/>
                <a:ea typeface="Times New Roman"/>
                <a:cs typeface="Times New Roman"/>
                <a:sym typeface="Times New Roman"/>
              </a:rPr>
              <a:t>bulb</a:t>
            </a:r>
            <a:endParaRPr sz="1800">
              <a:solidFill>
                <a:srgbClr val="000000"/>
              </a:solidFill>
              <a:latin typeface="Calibri"/>
              <a:ea typeface="Calibri"/>
              <a:cs typeface="Calibri"/>
              <a:sym typeface="Calibri"/>
            </a:endParaRPr>
          </a:p>
        </p:txBody>
      </p:sp>
      <p:sp>
        <p:nvSpPr>
          <p:cNvPr id="2225" name="Google Shape;2225;p42"/>
          <p:cNvSpPr txBox="1"/>
          <p:nvPr/>
        </p:nvSpPr>
        <p:spPr>
          <a:xfrm>
            <a:off x="1322387" y="4325937"/>
            <a:ext cx="14478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Times New Roman"/>
                <a:ea typeface="Times New Roman"/>
                <a:cs typeface="Times New Roman"/>
                <a:sym typeface="Times New Roman"/>
              </a:rPr>
              <a:t>RbF</a:t>
            </a:r>
            <a:r>
              <a:rPr lang="en-US" sz="1800" baseline="-25000">
                <a:solidFill>
                  <a:srgbClr val="000000"/>
                </a:solidFill>
                <a:latin typeface="Times New Roman"/>
                <a:ea typeface="Times New Roman"/>
                <a:cs typeface="Times New Roman"/>
                <a:sym typeface="Times New Roman"/>
              </a:rPr>
              <a:t>(AQ)</a:t>
            </a:r>
            <a:endParaRPr/>
          </a:p>
        </p:txBody>
      </p:sp>
      <p:sp>
        <p:nvSpPr>
          <p:cNvPr id="2226" name="Google Shape;2226;p42"/>
          <p:cNvSpPr txBox="1"/>
          <p:nvPr/>
        </p:nvSpPr>
        <p:spPr>
          <a:xfrm>
            <a:off x="6122987" y="4325937"/>
            <a:ext cx="14478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Times New Roman"/>
                <a:ea typeface="Times New Roman"/>
                <a:cs typeface="Times New Roman"/>
                <a:sym typeface="Times New Roman"/>
              </a:rPr>
              <a:t>CsCl</a:t>
            </a:r>
            <a:r>
              <a:rPr lang="en-US" sz="1800" baseline="-25000">
                <a:solidFill>
                  <a:srgbClr val="000000"/>
                </a:solidFill>
                <a:latin typeface="Times New Roman"/>
                <a:ea typeface="Times New Roman"/>
                <a:cs typeface="Times New Roman"/>
                <a:sym typeface="Times New Roman"/>
              </a:rPr>
              <a:t>(AQ)</a:t>
            </a:r>
            <a:endParaRPr/>
          </a:p>
        </p:txBody>
      </p:sp>
      <p:sp>
        <p:nvSpPr>
          <p:cNvPr id="2227" name="Google Shape;2227;p42"/>
          <p:cNvSpPr txBox="1"/>
          <p:nvPr/>
        </p:nvSpPr>
        <p:spPr>
          <a:xfrm>
            <a:off x="1322386" y="2954337"/>
            <a:ext cx="422271"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Times New Roman"/>
                <a:ea typeface="Times New Roman"/>
                <a:cs typeface="Times New Roman"/>
                <a:sym typeface="Times New Roman"/>
              </a:rPr>
              <a:t>Rb</a:t>
            </a:r>
            <a:endParaRPr/>
          </a:p>
        </p:txBody>
      </p:sp>
      <p:sp>
        <p:nvSpPr>
          <p:cNvPr id="2228" name="Google Shape;2228;p42"/>
          <p:cNvSpPr txBox="1"/>
          <p:nvPr/>
        </p:nvSpPr>
        <p:spPr>
          <a:xfrm>
            <a:off x="7113587" y="3030537"/>
            <a:ext cx="609600" cy="33813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600"/>
              <a:buFont typeface="Arial"/>
              <a:buNone/>
            </a:pPr>
            <a:r>
              <a:rPr lang="en-US" sz="1600">
                <a:solidFill>
                  <a:srgbClr val="000000"/>
                </a:solidFill>
                <a:latin typeface="Times New Roman"/>
                <a:ea typeface="Times New Roman"/>
                <a:cs typeface="Times New Roman"/>
                <a:sym typeface="Times New Roman"/>
              </a:rPr>
              <a:t>Cs</a:t>
            </a:r>
            <a:endParaRPr/>
          </a:p>
        </p:txBody>
      </p:sp>
      <p:sp>
        <p:nvSpPr>
          <p:cNvPr id="2229" name="Google Shape;2229;p42"/>
          <p:cNvSpPr txBox="1"/>
          <p:nvPr/>
        </p:nvSpPr>
        <p:spPr>
          <a:xfrm>
            <a:off x="3608387" y="1811337"/>
            <a:ext cx="1524000" cy="33813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600"/>
              <a:buFont typeface="Arial"/>
              <a:buNone/>
            </a:pPr>
            <a:r>
              <a:rPr lang="en-US" sz="1600">
                <a:solidFill>
                  <a:srgbClr val="FF0000"/>
                </a:solidFill>
                <a:latin typeface="Calibri"/>
                <a:ea typeface="Calibri"/>
                <a:cs typeface="Calibri"/>
                <a:sym typeface="Calibri"/>
              </a:rPr>
              <a:t> </a:t>
            </a:r>
            <a:endParaRPr/>
          </a:p>
        </p:txBody>
      </p:sp>
      <p:sp>
        <p:nvSpPr>
          <p:cNvPr id="2230" name="Google Shape;2230;p42"/>
          <p:cNvSpPr txBox="1"/>
          <p:nvPr/>
        </p:nvSpPr>
        <p:spPr>
          <a:xfrm>
            <a:off x="3836987" y="1430337"/>
            <a:ext cx="914400" cy="3698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0000"/>
              </a:buClr>
              <a:buSzPts val="1800"/>
              <a:buFont typeface="Arial"/>
              <a:buNone/>
            </a:pPr>
            <a:r>
              <a:rPr lang="en-US" sz="1800">
                <a:solidFill>
                  <a:srgbClr val="FF0000"/>
                </a:solidFill>
                <a:latin typeface="Times New Roman"/>
                <a:ea typeface="Times New Roman"/>
                <a:cs typeface="Times New Roman"/>
                <a:sym typeface="Times New Roman"/>
              </a:rPr>
              <a:t>NaI</a:t>
            </a:r>
            <a:r>
              <a:rPr lang="en-US" sz="1800" baseline="-25000">
                <a:solidFill>
                  <a:srgbClr val="FF0000"/>
                </a:solidFill>
                <a:latin typeface="Times New Roman"/>
                <a:ea typeface="Times New Roman"/>
                <a:cs typeface="Times New Roman"/>
                <a:sym typeface="Times New Roman"/>
              </a:rPr>
              <a:t>(AQ)</a:t>
            </a:r>
            <a:endParaRPr/>
          </a:p>
        </p:txBody>
      </p:sp>
      <p:cxnSp>
        <p:nvCxnSpPr>
          <p:cNvPr id="2231" name="Google Shape;2231;p42"/>
          <p:cNvCxnSpPr/>
          <p:nvPr/>
        </p:nvCxnSpPr>
        <p:spPr>
          <a:xfrm rot="-5400000">
            <a:off x="1855787" y="4021137"/>
            <a:ext cx="457200" cy="304800"/>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232" name="Google Shape;2232;p42"/>
          <p:cNvCxnSpPr/>
          <p:nvPr/>
        </p:nvCxnSpPr>
        <p:spPr>
          <a:xfrm rot="-5400000">
            <a:off x="6427787" y="3944937"/>
            <a:ext cx="457200" cy="304800"/>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sp>
        <p:nvSpPr>
          <p:cNvPr id="2233" name="Google Shape;2233;p42"/>
          <p:cNvSpPr txBox="1"/>
          <p:nvPr/>
        </p:nvSpPr>
        <p:spPr>
          <a:xfrm>
            <a:off x="0" y="0"/>
            <a:ext cx="9144000" cy="400110"/>
          </a:xfrm>
          <a:prstGeom prst="rect">
            <a:avLst/>
          </a:prstGeom>
          <a:solidFill>
            <a:srgbClr val="0033C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lt1"/>
                </a:solidFill>
                <a:latin typeface="Times New Roman"/>
                <a:ea typeface="Times New Roman"/>
                <a:cs typeface="Times New Roman"/>
                <a:sym typeface="Times New Roman"/>
              </a:rPr>
              <a:t>59.  Completely label this voltaic cell, including… </a:t>
            </a:r>
            <a:endParaRPr/>
          </a:p>
        </p:txBody>
      </p:sp>
      <p:sp>
        <p:nvSpPr>
          <p:cNvPr id="2234" name="Google Shape;2234;p42"/>
          <p:cNvSpPr txBox="1"/>
          <p:nvPr/>
        </p:nvSpPr>
        <p:spPr>
          <a:xfrm>
            <a:off x="0" y="5670551"/>
            <a:ext cx="9144000" cy="1200329"/>
          </a:xfrm>
          <a:prstGeom prst="rect">
            <a:avLst/>
          </a:prstGeom>
          <a:solidFill>
            <a:srgbClr val="0033CC"/>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2400"/>
              <a:buFont typeface="Arial"/>
              <a:buNone/>
            </a:pPr>
            <a:r>
              <a:rPr lang="en-US" sz="2400">
                <a:solidFill>
                  <a:schemeClr val="lt1"/>
                </a:solidFill>
                <a:latin typeface="Times New Roman"/>
                <a:ea typeface="Times New Roman"/>
                <a:cs typeface="Times New Roman"/>
                <a:sym typeface="Times New Roman"/>
              </a:rPr>
              <a:t>Labels for OX, RED, anode, cathode, flow of electrons, solution charges, flow of ions, half reactions and NET ionic equation.  </a:t>
            </a:r>
            <a:br>
              <a:rPr lang="en-US" sz="2400">
                <a:solidFill>
                  <a:schemeClr val="lt1"/>
                </a:solidFill>
                <a:latin typeface="Times New Roman"/>
                <a:ea typeface="Times New Roman"/>
                <a:cs typeface="Times New Roman"/>
                <a:sym typeface="Times New Roman"/>
              </a:rPr>
            </a:br>
            <a:r>
              <a:rPr lang="en-US" sz="2400">
                <a:solidFill>
                  <a:schemeClr val="lt1"/>
                </a:solidFill>
                <a:latin typeface="Times New Roman"/>
                <a:ea typeface="Times New Roman"/>
                <a:cs typeface="Times New Roman"/>
                <a:sym typeface="Times New Roman"/>
              </a:rPr>
              <a:t>Name the 3 solutions.  State the 3 reasons that </a:t>
            </a:r>
            <a:r>
              <a:rPr lang="en-US" sz="2400" u="sng">
                <a:solidFill>
                  <a:schemeClr val="lt1"/>
                </a:solidFill>
                <a:latin typeface="Times New Roman"/>
                <a:ea typeface="Times New Roman"/>
                <a:cs typeface="Times New Roman"/>
                <a:sym typeface="Times New Roman"/>
              </a:rPr>
              <a:t>this</a:t>
            </a:r>
            <a:r>
              <a:rPr lang="en-US" sz="2400">
                <a:solidFill>
                  <a:schemeClr val="lt1"/>
                </a:solidFill>
                <a:latin typeface="Times New Roman"/>
                <a:ea typeface="Times New Roman"/>
                <a:cs typeface="Times New Roman"/>
                <a:sym typeface="Times New Roman"/>
              </a:rPr>
              <a:t> battery will die.</a:t>
            </a:r>
            <a:endParaRPr/>
          </a:p>
        </p:txBody>
      </p:sp>
      <p:sp>
        <p:nvSpPr>
          <p:cNvPr id="2235" name="Google Shape;2235;p42"/>
          <p:cNvSpPr/>
          <p:nvPr/>
        </p:nvSpPr>
        <p:spPr>
          <a:xfrm rot="-6339502">
            <a:off x="2277658" y="2048976"/>
            <a:ext cx="354012"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236" name="Google Shape;2236;p42"/>
          <p:cNvSpPr/>
          <p:nvPr/>
        </p:nvSpPr>
        <p:spPr>
          <a:xfrm rot="-6339502">
            <a:off x="6049878" y="2038350"/>
            <a:ext cx="354012"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241"/>
        <p:cNvGrpSpPr/>
        <p:nvPr/>
      </p:nvGrpSpPr>
      <p:grpSpPr>
        <a:xfrm>
          <a:off x="0" y="0"/>
          <a:ext cx="0" cy="0"/>
          <a:chOff x="0" y="0"/>
          <a:chExt cx="0" cy="0"/>
        </a:xfrm>
      </p:grpSpPr>
      <p:cxnSp>
        <p:nvCxnSpPr>
          <p:cNvPr id="2242" name="Google Shape;2242;p43"/>
          <p:cNvCxnSpPr/>
          <p:nvPr/>
        </p:nvCxnSpPr>
        <p:spPr>
          <a:xfrm>
            <a:off x="963613" y="1550988"/>
            <a:ext cx="26987" cy="2182812"/>
          </a:xfrm>
          <a:prstGeom prst="straightConnector1">
            <a:avLst/>
          </a:prstGeom>
          <a:noFill/>
          <a:ln w="9525" cap="flat" cmpd="sng">
            <a:solidFill>
              <a:srgbClr val="000000"/>
            </a:solidFill>
            <a:prstDash val="solid"/>
            <a:round/>
            <a:headEnd type="none" w="med" len="med"/>
            <a:tailEnd type="none" w="med" len="med"/>
          </a:ln>
        </p:spPr>
      </p:cxnSp>
      <p:cxnSp>
        <p:nvCxnSpPr>
          <p:cNvPr id="2243" name="Google Shape;2243;p43"/>
          <p:cNvCxnSpPr/>
          <p:nvPr/>
        </p:nvCxnSpPr>
        <p:spPr>
          <a:xfrm>
            <a:off x="2632075" y="1550988"/>
            <a:ext cx="34925" cy="2182812"/>
          </a:xfrm>
          <a:prstGeom prst="straightConnector1">
            <a:avLst/>
          </a:prstGeom>
          <a:noFill/>
          <a:ln w="9525" cap="flat" cmpd="sng">
            <a:solidFill>
              <a:srgbClr val="000000"/>
            </a:solidFill>
            <a:prstDash val="solid"/>
            <a:round/>
            <a:headEnd type="none" w="med" len="med"/>
            <a:tailEnd type="none" w="med" len="med"/>
          </a:ln>
        </p:spPr>
      </p:cxnSp>
      <p:cxnSp>
        <p:nvCxnSpPr>
          <p:cNvPr id="2244" name="Google Shape;2244;p43"/>
          <p:cNvCxnSpPr/>
          <p:nvPr/>
        </p:nvCxnSpPr>
        <p:spPr>
          <a:xfrm>
            <a:off x="5788025" y="1550988"/>
            <a:ext cx="3175" cy="2182812"/>
          </a:xfrm>
          <a:prstGeom prst="straightConnector1">
            <a:avLst/>
          </a:prstGeom>
          <a:noFill/>
          <a:ln w="9525" cap="flat" cmpd="sng">
            <a:solidFill>
              <a:srgbClr val="000000"/>
            </a:solidFill>
            <a:prstDash val="solid"/>
            <a:round/>
            <a:headEnd type="none" w="med" len="med"/>
            <a:tailEnd type="none" w="med" len="med"/>
          </a:ln>
        </p:spPr>
      </p:cxnSp>
      <p:cxnSp>
        <p:nvCxnSpPr>
          <p:cNvPr id="2245" name="Google Shape;2245;p43"/>
          <p:cNvCxnSpPr/>
          <p:nvPr/>
        </p:nvCxnSpPr>
        <p:spPr>
          <a:xfrm>
            <a:off x="7456488" y="1550988"/>
            <a:ext cx="11112" cy="2182812"/>
          </a:xfrm>
          <a:prstGeom prst="straightConnector1">
            <a:avLst/>
          </a:prstGeom>
          <a:noFill/>
          <a:ln w="9525" cap="flat" cmpd="sng">
            <a:solidFill>
              <a:srgbClr val="000000"/>
            </a:solidFill>
            <a:prstDash val="solid"/>
            <a:round/>
            <a:headEnd type="none" w="med" len="med"/>
            <a:tailEnd type="none" w="med" len="med"/>
          </a:ln>
        </p:spPr>
      </p:cxnSp>
      <p:cxnSp>
        <p:nvCxnSpPr>
          <p:cNvPr id="2246" name="Google Shape;2246;p43"/>
          <p:cNvCxnSpPr/>
          <p:nvPr/>
        </p:nvCxnSpPr>
        <p:spPr>
          <a:xfrm>
            <a:off x="990600" y="3733800"/>
            <a:ext cx="1676400" cy="0"/>
          </a:xfrm>
          <a:prstGeom prst="straightConnector1">
            <a:avLst/>
          </a:prstGeom>
          <a:noFill/>
          <a:ln w="9525" cap="flat" cmpd="sng">
            <a:solidFill>
              <a:srgbClr val="000000"/>
            </a:solidFill>
            <a:prstDash val="solid"/>
            <a:round/>
            <a:headEnd type="none" w="med" len="med"/>
            <a:tailEnd type="none" w="med" len="med"/>
          </a:ln>
        </p:spPr>
      </p:cxnSp>
      <p:cxnSp>
        <p:nvCxnSpPr>
          <p:cNvPr id="2247" name="Google Shape;2247;p43"/>
          <p:cNvCxnSpPr/>
          <p:nvPr/>
        </p:nvCxnSpPr>
        <p:spPr>
          <a:xfrm>
            <a:off x="5791200" y="3733800"/>
            <a:ext cx="1668463" cy="0"/>
          </a:xfrm>
          <a:prstGeom prst="straightConnector1">
            <a:avLst/>
          </a:prstGeom>
          <a:noFill/>
          <a:ln w="9525" cap="flat" cmpd="sng">
            <a:solidFill>
              <a:srgbClr val="000000"/>
            </a:solidFill>
            <a:prstDash val="solid"/>
            <a:round/>
            <a:headEnd type="none" w="med" len="med"/>
            <a:tailEnd type="none" w="med" len="med"/>
          </a:ln>
        </p:spPr>
      </p:cxnSp>
      <p:sp>
        <p:nvSpPr>
          <p:cNvPr id="2248" name="Google Shape;2248;p43"/>
          <p:cNvSpPr/>
          <p:nvPr/>
        </p:nvSpPr>
        <p:spPr>
          <a:xfrm>
            <a:off x="1181100" y="933450"/>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249" name="Google Shape;2249;p43"/>
          <p:cNvSpPr/>
          <p:nvPr/>
        </p:nvSpPr>
        <p:spPr>
          <a:xfrm>
            <a:off x="7010400" y="933450"/>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250" name="Google Shape;2250;p43"/>
          <p:cNvSpPr/>
          <p:nvPr/>
        </p:nvSpPr>
        <p:spPr>
          <a:xfrm>
            <a:off x="2095500" y="18938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251" name="Google Shape;2251;p43"/>
          <p:cNvSpPr/>
          <p:nvPr/>
        </p:nvSpPr>
        <p:spPr>
          <a:xfrm>
            <a:off x="5867400" y="18938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2252" name="Google Shape;2252;p43"/>
          <p:cNvCxnSpPr/>
          <p:nvPr/>
        </p:nvCxnSpPr>
        <p:spPr>
          <a:xfrm rot="10800000">
            <a:off x="2095500" y="9334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2253" name="Google Shape;2253;p43"/>
          <p:cNvCxnSpPr/>
          <p:nvPr/>
        </p:nvCxnSpPr>
        <p:spPr>
          <a:xfrm rot="10800000">
            <a:off x="6210300" y="9334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2254" name="Google Shape;2254;p43"/>
          <p:cNvCxnSpPr/>
          <p:nvPr/>
        </p:nvCxnSpPr>
        <p:spPr>
          <a:xfrm rot="10800000">
            <a:off x="5867400" y="12652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255" name="Google Shape;2255;p43"/>
          <p:cNvCxnSpPr/>
          <p:nvPr/>
        </p:nvCxnSpPr>
        <p:spPr>
          <a:xfrm rot="10800000">
            <a:off x="2095500" y="933450"/>
            <a:ext cx="4114800" cy="0"/>
          </a:xfrm>
          <a:prstGeom prst="straightConnector1">
            <a:avLst/>
          </a:prstGeom>
          <a:noFill/>
          <a:ln w="9525" cap="flat" cmpd="sng">
            <a:solidFill>
              <a:srgbClr val="000000"/>
            </a:solidFill>
            <a:prstDash val="solid"/>
            <a:round/>
            <a:headEnd type="none" w="med" len="med"/>
            <a:tailEnd type="none" w="med" len="med"/>
          </a:ln>
        </p:spPr>
      </p:cxnSp>
      <p:cxnSp>
        <p:nvCxnSpPr>
          <p:cNvPr id="2256" name="Google Shape;2256;p43"/>
          <p:cNvCxnSpPr/>
          <p:nvPr/>
        </p:nvCxnSpPr>
        <p:spPr>
          <a:xfrm rot="10800000">
            <a:off x="2449513" y="12652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257" name="Google Shape;2257;p43"/>
          <p:cNvCxnSpPr/>
          <p:nvPr/>
        </p:nvCxnSpPr>
        <p:spPr>
          <a:xfrm>
            <a:off x="2449513" y="1265238"/>
            <a:ext cx="3417887" cy="0"/>
          </a:xfrm>
          <a:prstGeom prst="straightConnector1">
            <a:avLst/>
          </a:prstGeom>
          <a:noFill/>
          <a:ln w="9525" cap="flat" cmpd="sng">
            <a:solidFill>
              <a:srgbClr val="000000"/>
            </a:solidFill>
            <a:prstDash val="solid"/>
            <a:round/>
            <a:headEnd type="none" w="med" len="med"/>
            <a:tailEnd type="none" w="med" len="med"/>
          </a:ln>
        </p:spPr>
      </p:cxnSp>
      <p:cxnSp>
        <p:nvCxnSpPr>
          <p:cNvPr id="2258" name="Google Shape;2258;p43"/>
          <p:cNvCxnSpPr/>
          <p:nvPr/>
        </p:nvCxnSpPr>
        <p:spPr>
          <a:xfrm>
            <a:off x="5788025" y="1665288"/>
            <a:ext cx="79375" cy="0"/>
          </a:xfrm>
          <a:prstGeom prst="straightConnector1">
            <a:avLst/>
          </a:prstGeom>
          <a:noFill/>
          <a:ln w="9525" cap="flat" cmpd="sng">
            <a:solidFill>
              <a:srgbClr val="000000"/>
            </a:solidFill>
            <a:prstDash val="solid"/>
            <a:round/>
            <a:headEnd type="none" w="med" len="med"/>
            <a:tailEnd type="none" w="med" len="med"/>
          </a:ln>
        </p:spPr>
      </p:cxnSp>
      <p:cxnSp>
        <p:nvCxnSpPr>
          <p:cNvPr id="2259" name="Google Shape;2259;p43"/>
          <p:cNvCxnSpPr/>
          <p:nvPr/>
        </p:nvCxnSpPr>
        <p:spPr>
          <a:xfrm>
            <a:off x="6210300" y="1608138"/>
            <a:ext cx="457200" cy="57150"/>
          </a:xfrm>
          <a:prstGeom prst="straightConnector1">
            <a:avLst/>
          </a:prstGeom>
          <a:noFill/>
          <a:ln w="9525" cap="flat" cmpd="sng">
            <a:solidFill>
              <a:srgbClr val="000000"/>
            </a:solidFill>
            <a:prstDash val="solid"/>
            <a:round/>
            <a:headEnd type="none" w="med" len="med"/>
            <a:tailEnd type="none" w="med" len="med"/>
          </a:ln>
        </p:spPr>
      </p:cxnSp>
      <p:cxnSp>
        <p:nvCxnSpPr>
          <p:cNvPr id="2260" name="Google Shape;2260;p43"/>
          <p:cNvCxnSpPr/>
          <p:nvPr/>
        </p:nvCxnSpPr>
        <p:spPr>
          <a:xfrm rot="10800000" flipH="1">
            <a:off x="6667500" y="1608138"/>
            <a:ext cx="342900" cy="57150"/>
          </a:xfrm>
          <a:prstGeom prst="straightConnector1">
            <a:avLst/>
          </a:prstGeom>
          <a:noFill/>
          <a:ln w="9525" cap="flat" cmpd="sng">
            <a:solidFill>
              <a:srgbClr val="000000"/>
            </a:solidFill>
            <a:prstDash val="solid"/>
            <a:round/>
            <a:headEnd type="none" w="med" len="med"/>
            <a:tailEnd type="none" w="med" len="med"/>
          </a:ln>
        </p:spPr>
      </p:cxnSp>
      <p:cxnSp>
        <p:nvCxnSpPr>
          <p:cNvPr id="2261" name="Google Shape;2261;p43"/>
          <p:cNvCxnSpPr/>
          <p:nvPr/>
        </p:nvCxnSpPr>
        <p:spPr>
          <a:xfrm>
            <a:off x="7296150" y="1608138"/>
            <a:ext cx="160338" cy="57150"/>
          </a:xfrm>
          <a:prstGeom prst="straightConnector1">
            <a:avLst/>
          </a:prstGeom>
          <a:noFill/>
          <a:ln w="9525" cap="flat" cmpd="sng">
            <a:solidFill>
              <a:srgbClr val="000000"/>
            </a:solidFill>
            <a:prstDash val="solid"/>
            <a:round/>
            <a:headEnd type="none" w="med" len="med"/>
            <a:tailEnd type="none" w="med" len="med"/>
          </a:ln>
        </p:spPr>
      </p:cxnSp>
      <p:cxnSp>
        <p:nvCxnSpPr>
          <p:cNvPr id="2262" name="Google Shape;2262;p43"/>
          <p:cNvCxnSpPr/>
          <p:nvPr/>
        </p:nvCxnSpPr>
        <p:spPr>
          <a:xfrm>
            <a:off x="963613" y="1665288"/>
            <a:ext cx="217487" cy="57150"/>
          </a:xfrm>
          <a:prstGeom prst="straightConnector1">
            <a:avLst/>
          </a:prstGeom>
          <a:noFill/>
          <a:ln w="9525" cap="flat" cmpd="sng">
            <a:solidFill>
              <a:srgbClr val="000000"/>
            </a:solidFill>
            <a:prstDash val="solid"/>
            <a:round/>
            <a:headEnd type="none" w="med" len="med"/>
            <a:tailEnd type="none" w="med" len="med"/>
          </a:ln>
        </p:spPr>
      </p:cxnSp>
      <p:cxnSp>
        <p:nvCxnSpPr>
          <p:cNvPr id="2263" name="Google Shape;2263;p43"/>
          <p:cNvCxnSpPr/>
          <p:nvPr/>
        </p:nvCxnSpPr>
        <p:spPr>
          <a:xfrm rot="10800000" flipH="1">
            <a:off x="1466850" y="1665288"/>
            <a:ext cx="342900" cy="114300"/>
          </a:xfrm>
          <a:prstGeom prst="straightConnector1">
            <a:avLst/>
          </a:prstGeom>
          <a:noFill/>
          <a:ln w="9525" cap="flat" cmpd="sng">
            <a:solidFill>
              <a:srgbClr val="000000"/>
            </a:solidFill>
            <a:prstDash val="solid"/>
            <a:round/>
            <a:headEnd type="none" w="med" len="med"/>
            <a:tailEnd type="none" w="med" len="med"/>
          </a:ln>
        </p:spPr>
      </p:cxnSp>
      <p:cxnSp>
        <p:nvCxnSpPr>
          <p:cNvPr id="2264" name="Google Shape;2264;p43"/>
          <p:cNvCxnSpPr/>
          <p:nvPr/>
        </p:nvCxnSpPr>
        <p:spPr>
          <a:xfrm>
            <a:off x="1809750" y="1665288"/>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2265" name="Google Shape;2265;p43"/>
          <p:cNvCxnSpPr/>
          <p:nvPr/>
        </p:nvCxnSpPr>
        <p:spPr>
          <a:xfrm rot="10800000" flipH="1">
            <a:off x="2449513" y="1722438"/>
            <a:ext cx="182562" cy="57150"/>
          </a:xfrm>
          <a:prstGeom prst="straightConnector1">
            <a:avLst/>
          </a:prstGeom>
          <a:noFill/>
          <a:ln w="9525" cap="flat" cmpd="sng">
            <a:solidFill>
              <a:srgbClr val="000000"/>
            </a:solidFill>
            <a:prstDash val="solid"/>
            <a:round/>
            <a:headEnd type="none" w="med" len="med"/>
            <a:tailEnd type="none" w="med" len="med"/>
          </a:ln>
        </p:spPr>
      </p:cxnSp>
      <p:cxnSp>
        <p:nvCxnSpPr>
          <p:cNvPr id="2266" name="Google Shape;2266;p43"/>
          <p:cNvCxnSpPr/>
          <p:nvPr/>
        </p:nvCxnSpPr>
        <p:spPr>
          <a:xfrm rot="10800000">
            <a:off x="1295400" y="5334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2267" name="Google Shape;2267;p43"/>
          <p:cNvCxnSpPr/>
          <p:nvPr/>
        </p:nvCxnSpPr>
        <p:spPr>
          <a:xfrm rot="10800000">
            <a:off x="7124700" y="5334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2268" name="Google Shape;2268;p43"/>
          <p:cNvCxnSpPr/>
          <p:nvPr/>
        </p:nvCxnSpPr>
        <p:spPr>
          <a:xfrm>
            <a:off x="1295400" y="533400"/>
            <a:ext cx="5829300" cy="0"/>
          </a:xfrm>
          <a:prstGeom prst="straightConnector1">
            <a:avLst/>
          </a:prstGeom>
          <a:noFill/>
          <a:ln w="25400" cap="flat" cmpd="sng">
            <a:solidFill>
              <a:srgbClr val="000000"/>
            </a:solidFill>
            <a:prstDash val="solid"/>
            <a:round/>
            <a:headEnd type="none" w="med" len="med"/>
            <a:tailEnd type="none" w="med" len="med"/>
          </a:ln>
        </p:spPr>
      </p:cxnSp>
      <p:sp>
        <p:nvSpPr>
          <p:cNvPr id="2269" name="Google Shape;2269;p43"/>
          <p:cNvSpPr/>
          <p:nvPr/>
        </p:nvSpPr>
        <p:spPr>
          <a:xfrm>
            <a:off x="3867150" y="322263"/>
            <a:ext cx="628650" cy="457200"/>
          </a:xfrm>
          <a:prstGeom prst="ellipse">
            <a:avLst/>
          </a:prstGeom>
          <a:solidFill>
            <a:srgbClr val="FFFFFF"/>
          </a:solidFill>
          <a:ln w="38100"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270" name="Google Shape;2270;p43"/>
          <p:cNvSpPr txBox="1"/>
          <p:nvPr/>
        </p:nvSpPr>
        <p:spPr>
          <a:xfrm>
            <a:off x="3981450" y="465138"/>
            <a:ext cx="400050" cy="22860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Clr>
                <a:srgbClr val="000000"/>
              </a:buClr>
              <a:buSzPts val="1200"/>
              <a:buFont typeface="Arial"/>
              <a:buNone/>
            </a:pPr>
            <a:r>
              <a:rPr lang="en-US" sz="1200">
                <a:solidFill>
                  <a:srgbClr val="000000"/>
                </a:solidFill>
                <a:latin typeface="Times New Roman"/>
                <a:ea typeface="Times New Roman"/>
                <a:cs typeface="Times New Roman"/>
                <a:sym typeface="Times New Roman"/>
              </a:rPr>
              <a:t>bulb</a:t>
            </a:r>
            <a:endParaRPr sz="1800">
              <a:solidFill>
                <a:srgbClr val="000000"/>
              </a:solidFill>
              <a:latin typeface="Calibri"/>
              <a:ea typeface="Calibri"/>
              <a:cs typeface="Calibri"/>
              <a:sym typeface="Calibri"/>
            </a:endParaRPr>
          </a:p>
        </p:txBody>
      </p:sp>
      <p:sp>
        <p:nvSpPr>
          <p:cNvPr id="2271" name="Google Shape;2271;p43"/>
          <p:cNvSpPr txBox="1"/>
          <p:nvPr/>
        </p:nvSpPr>
        <p:spPr>
          <a:xfrm>
            <a:off x="1143000" y="3810000"/>
            <a:ext cx="14478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RbF</a:t>
            </a:r>
            <a:r>
              <a:rPr lang="en-US" sz="1800" baseline="-25000">
                <a:solidFill>
                  <a:srgbClr val="000000"/>
                </a:solidFill>
                <a:latin typeface="Calibri"/>
                <a:ea typeface="Calibri"/>
                <a:cs typeface="Calibri"/>
                <a:sym typeface="Calibri"/>
              </a:rPr>
              <a:t>(AQ)</a:t>
            </a:r>
            <a:endParaRPr/>
          </a:p>
        </p:txBody>
      </p:sp>
      <p:sp>
        <p:nvSpPr>
          <p:cNvPr id="2272" name="Google Shape;2272;p43"/>
          <p:cNvSpPr txBox="1"/>
          <p:nvPr/>
        </p:nvSpPr>
        <p:spPr>
          <a:xfrm>
            <a:off x="5943600" y="3810000"/>
            <a:ext cx="14478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CsCl</a:t>
            </a:r>
            <a:r>
              <a:rPr lang="en-US" sz="1800" baseline="-25000">
                <a:solidFill>
                  <a:srgbClr val="000000"/>
                </a:solidFill>
                <a:latin typeface="Calibri"/>
                <a:ea typeface="Calibri"/>
                <a:cs typeface="Calibri"/>
                <a:sym typeface="Calibri"/>
              </a:rPr>
              <a:t>(AQ)</a:t>
            </a:r>
            <a:endParaRPr/>
          </a:p>
        </p:txBody>
      </p:sp>
      <p:sp>
        <p:nvSpPr>
          <p:cNvPr id="2273" name="Google Shape;2273;p43"/>
          <p:cNvSpPr txBox="1"/>
          <p:nvPr/>
        </p:nvSpPr>
        <p:spPr>
          <a:xfrm>
            <a:off x="1109661" y="2438399"/>
            <a:ext cx="457201"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Calibri"/>
                <a:ea typeface="Calibri"/>
                <a:cs typeface="Calibri"/>
                <a:sym typeface="Calibri"/>
              </a:rPr>
              <a:t>Rb</a:t>
            </a:r>
            <a:r>
              <a:rPr lang="en-US" sz="1400" baseline="30000">
                <a:solidFill>
                  <a:srgbClr val="000000"/>
                </a:solidFill>
                <a:latin typeface="Calibri"/>
                <a:ea typeface="Calibri"/>
                <a:cs typeface="Calibri"/>
                <a:sym typeface="Calibri"/>
              </a:rPr>
              <a:t>0</a:t>
            </a:r>
            <a:endParaRPr/>
          </a:p>
        </p:txBody>
      </p:sp>
      <p:sp>
        <p:nvSpPr>
          <p:cNvPr id="2274" name="Google Shape;2274;p43"/>
          <p:cNvSpPr txBox="1"/>
          <p:nvPr/>
        </p:nvSpPr>
        <p:spPr>
          <a:xfrm>
            <a:off x="6934200" y="2514600"/>
            <a:ext cx="609600" cy="3079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Calibri"/>
                <a:ea typeface="Calibri"/>
                <a:cs typeface="Calibri"/>
                <a:sym typeface="Calibri"/>
              </a:rPr>
              <a:t>Cs</a:t>
            </a:r>
            <a:r>
              <a:rPr lang="en-US" sz="1400" baseline="30000">
                <a:solidFill>
                  <a:srgbClr val="000000"/>
                </a:solidFill>
                <a:latin typeface="Calibri"/>
                <a:ea typeface="Calibri"/>
                <a:cs typeface="Calibri"/>
                <a:sym typeface="Calibri"/>
              </a:rPr>
              <a:t>0</a:t>
            </a:r>
            <a:endParaRPr/>
          </a:p>
        </p:txBody>
      </p:sp>
      <p:sp>
        <p:nvSpPr>
          <p:cNvPr id="2275" name="Google Shape;2275;p43"/>
          <p:cNvSpPr txBox="1"/>
          <p:nvPr/>
        </p:nvSpPr>
        <p:spPr>
          <a:xfrm>
            <a:off x="3657600" y="914400"/>
            <a:ext cx="9144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Times New Roman"/>
                <a:ea typeface="Times New Roman"/>
                <a:cs typeface="Times New Roman"/>
                <a:sym typeface="Times New Roman"/>
              </a:rPr>
              <a:t>NaI</a:t>
            </a:r>
            <a:r>
              <a:rPr lang="en-US" sz="1800" baseline="-25000">
                <a:solidFill>
                  <a:srgbClr val="FF0000"/>
                </a:solidFill>
                <a:latin typeface="Times New Roman"/>
                <a:ea typeface="Times New Roman"/>
                <a:cs typeface="Times New Roman"/>
                <a:sym typeface="Times New Roman"/>
              </a:rPr>
              <a:t>(AQ)</a:t>
            </a:r>
            <a:endParaRPr/>
          </a:p>
        </p:txBody>
      </p:sp>
      <p:cxnSp>
        <p:nvCxnSpPr>
          <p:cNvPr id="2276" name="Google Shape;2276;p43"/>
          <p:cNvCxnSpPr/>
          <p:nvPr/>
        </p:nvCxnSpPr>
        <p:spPr>
          <a:xfrm rot="10800000" flipH="1">
            <a:off x="1317625" y="3506238"/>
            <a:ext cx="228600" cy="367445"/>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277" name="Google Shape;2277;p43"/>
          <p:cNvCxnSpPr/>
          <p:nvPr/>
        </p:nvCxnSpPr>
        <p:spPr>
          <a:xfrm rot="10800000" flipH="1">
            <a:off x="6324600" y="3471619"/>
            <a:ext cx="553488" cy="338381"/>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sp>
        <p:nvSpPr>
          <p:cNvPr id="2278" name="Google Shape;2278;p43"/>
          <p:cNvSpPr txBox="1"/>
          <p:nvPr/>
        </p:nvSpPr>
        <p:spPr>
          <a:xfrm>
            <a:off x="0" y="4256088"/>
            <a:ext cx="9144000" cy="24929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100"/>
              <a:buFont typeface="Arial"/>
              <a:buNone/>
            </a:pPr>
            <a:r>
              <a:rPr lang="en-US" sz="3100">
                <a:solidFill>
                  <a:srgbClr val="FF0000"/>
                </a:solidFill>
                <a:latin typeface="Times New Roman"/>
                <a:ea typeface="Times New Roman"/>
                <a:cs typeface="Times New Roman"/>
                <a:sym typeface="Times New Roman"/>
              </a:rPr>
              <a:t>½ ox:  Rb°  →  Rb</a:t>
            </a:r>
            <a:r>
              <a:rPr lang="en-US" sz="3100" baseline="30000">
                <a:solidFill>
                  <a:srgbClr val="FF0000"/>
                </a:solidFill>
                <a:latin typeface="Times New Roman"/>
                <a:ea typeface="Times New Roman"/>
                <a:cs typeface="Times New Roman"/>
                <a:sym typeface="Times New Roman"/>
              </a:rPr>
              <a:t>+1</a:t>
            </a:r>
            <a:r>
              <a:rPr lang="en-US" sz="3100">
                <a:solidFill>
                  <a:srgbClr val="FF0000"/>
                </a:solidFill>
                <a:latin typeface="Times New Roman"/>
                <a:ea typeface="Times New Roman"/>
                <a:cs typeface="Times New Roman"/>
                <a:sym typeface="Times New Roman"/>
              </a:rPr>
              <a:t> + 1e</a:t>
            </a:r>
            <a:r>
              <a:rPr lang="en-US" sz="3100" baseline="30000">
                <a:solidFill>
                  <a:srgbClr val="FF0000"/>
                </a:solidFill>
                <a:latin typeface="Times New Roman"/>
                <a:ea typeface="Times New Roman"/>
                <a:cs typeface="Times New Roman"/>
                <a:sym typeface="Times New Roman"/>
              </a:rPr>
              <a:t>-1</a:t>
            </a:r>
            <a:endParaRPr/>
          </a:p>
          <a:p>
            <a:pPr marL="0" marR="0" lvl="0" indent="0" algn="l" rtl="0">
              <a:spcBef>
                <a:spcPts val="0"/>
              </a:spcBef>
              <a:spcAft>
                <a:spcPts val="0"/>
              </a:spcAft>
              <a:buClr>
                <a:srgbClr val="0000FF"/>
              </a:buClr>
              <a:buSzPts val="3100"/>
              <a:buFont typeface="Arial"/>
              <a:buNone/>
            </a:pPr>
            <a:r>
              <a:rPr lang="en-US" sz="3100">
                <a:solidFill>
                  <a:srgbClr val="0000FF"/>
                </a:solidFill>
                <a:latin typeface="Times New Roman"/>
                <a:ea typeface="Times New Roman"/>
                <a:cs typeface="Times New Roman"/>
                <a:sym typeface="Times New Roman"/>
              </a:rPr>
              <a:t>½ red: Cs</a:t>
            </a:r>
            <a:r>
              <a:rPr lang="en-US" sz="3100" baseline="30000">
                <a:solidFill>
                  <a:srgbClr val="0000FF"/>
                </a:solidFill>
                <a:latin typeface="Times New Roman"/>
                <a:ea typeface="Times New Roman"/>
                <a:cs typeface="Times New Roman"/>
                <a:sym typeface="Times New Roman"/>
              </a:rPr>
              <a:t>+1</a:t>
            </a:r>
            <a:r>
              <a:rPr lang="en-US" sz="3100">
                <a:solidFill>
                  <a:srgbClr val="0000FF"/>
                </a:solidFill>
                <a:latin typeface="Times New Roman"/>
                <a:ea typeface="Times New Roman"/>
                <a:cs typeface="Times New Roman"/>
                <a:sym typeface="Times New Roman"/>
              </a:rPr>
              <a:t> + 1e</a:t>
            </a:r>
            <a:r>
              <a:rPr lang="en-US" sz="3100" baseline="30000">
                <a:solidFill>
                  <a:srgbClr val="0000FF"/>
                </a:solidFill>
                <a:latin typeface="Times New Roman"/>
                <a:ea typeface="Times New Roman"/>
                <a:cs typeface="Times New Roman"/>
                <a:sym typeface="Times New Roman"/>
              </a:rPr>
              <a:t>-1</a:t>
            </a:r>
            <a:r>
              <a:rPr lang="en-US" sz="3100">
                <a:solidFill>
                  <a:srgbClr val="0000FF"/>
                </a:solidFill>
                <a:latin typeface="Times New Roman"/>
                <a:ea typeface="Times New Roman"/>
                <a:cs typeface="Times New Roman"/>
                <a:sym typeface="Times New Roman"/>
              </a:rPr>
              <a:t> →  Cs°</a:t>
            </a:r>
            <a:endParaRPr/>
          </a:p>
          <a:p>
            <a:pPr marL="0" marR="0" lvl="0" indent="0" algn="l" rtl="0">
              <a:spcBef>
                <a:spcPts val="0"/>
              </a:spcBef>
              <a:spcAft>
                <a:spcPts val="0"/>
              </a:spcAft>
              <a:buClr>
                <a:srgbClr val="0C0C0C"/>
              </a:buClr>
              <a:buSzPts val="3100"/>
              <a:buFont typeface="Arial"/>
              <a:buNone/>
            </a:pPr>
            <a:r>
              <a:rPr lang="en-US" sz="3100">
                <a:solidFill>
                  <a:srgbClr val="0C0C0C"/>
                </a:solidFill>
                <a:latin typeface="Times New Roman"/>
                <a:ea typeface="Times New Roman"/>
                <a:cs typeface="Times New Roman"/>
                <a:sym typeface="Times New Roman"/>
              </a:rPr>
              <a:t>NET IONIC EQ: Rb° + Cs</a:t>
            </a:r>
            <a:r>
              <a:rPr lang="en-US" sz="3100" baseline="30000">
                <a:solidFill>
                  <a:srgbClr val="0C0C0C"/>
                </a:solidFill>
                <a:latin typeface="Times New Roman"/>
                <a:ea typeface="Times New Roman"/>
                <a:cs typeface="Times New Roman"/>
                <a:sym typeface="Times New Roman"/>
              </a:rPr>
              <a:t>+1</a:t>
            </a:r>
            <a:r>
              <a:rPr lang="en-US" sz="3100">
                <a:solidFill>
                  <a:srgbClr val="0C0C0C"/>
                </a:solidFill>
                <a:latin typeface="Times New Roman"/>
                <a:ea typeface="Times New Roman"/>
                <a:cs typeface="Times New Roman"/>
                <a:sym typeface="Times New Roman"/>
              </a:rPr>
              <a:t> → Rb</a:t>
            </a:r>
            <a:r>
              <a:rPr lang="en-US" sz="3100" baseline="30000">
                <a:solidFill>
                  <a:srgbClr val="0C0C0C"/>
                </a:solidFill>
                <a:latin typeface="Times New Roman"/>
                <a:ea typeface="Times New Roman"/>
                <a:cs typeface="Times New Roman"/>
                <a:sym typeface="Times New Roman"/>
              </a:rPr>
              <a:t>+1</a:t>
            </a:r>
            <a:r>
              <a:rPr lang="en-US" sz="3100">
                <a:solidFill>
                  <a:srgbClr val="0C0C0C"/>
                </a:solidFill>
                <a:latin typeface="Times New Roman"/>
                <a:ea typeface="Times New Roman"/>
                <a:cs typeface="Times New Roman"/>
                <a:sym typeface="Times New Roman"/>
              </a:rPr>
              <a:t> +  Cs°</a:t>
            </a:r>
            <a:endParaRPr/>
          </a:p>
          <a:p>
            <a:pPr marL="0" marR="0" lvl="0" indent="0" algn="l" rtl="0">
              <a:spcBef>
                <a:spcPts val="0"/>
              </a:spcBef>
              <a:spcAft>
                <a:spcPts val="0"/>
              </a:spcAft>
              <a:buClr>
                <a:srgbClr val="000000"/>
              </a:buClr>
              <a:buSzPts val="2000"/>
              <a:buFont typeface="Arial"/>
              <a:buNone/>
            </a:pPr>
            <a:r>
              <a:rPr lang="en-US" sz="2000">
                <a:solidFill>
                  <a:srgbClr val="000000"/>
                </a:solidFill>
                <a:latin typeface="Times New Roman"/>
                <a:ea typeface="Times New Roman"/>
                <a:cs typeface="Times New Roman"/>
                <a:sym typeface="Times New Roman"/>
              </a:rPr>
              <a:t>Rubidium fluoride, cesium chloride solutions, with sodium iodide salt solution.</a:t>
            </a:r>
            <a:br>
              <a:rPr lang="en-US" sz="2000">
                <a:solidFill>
                  <a:srgbClr val="000000"/>
                </a:solidFill>
                <a:latin typeface="Times New Roman"/>
                <a:ea typeface="Times New Roman"/>
                <a:cs typeface="Times New Roman"/>
                <a:sym typeface="Times New Roman"/>
              </a:rPr>
            </a:br>
            <a:r>
              <a:rPr lang="en-US" sz="2000">
                <a:solidFill>
                  <a:srgbClr val="000000"/>
                </a:solidFill>
                <a:latin typeface="Times New Roman"/>
                <a:ea typeface="Times New Roman"/>
                <a:cs typeface="Times New Roman"/>
                <a:sym typeface="Times New Roman"/>
              </a:rPr>
              <a:t>This cell will die when it runs out of anode (Rb), salt ions (NaI</a:t>
            </a:r>
            <a:r>
              <a:rPr lang="en-US" sz="2000" baseline="-25000">
                <a:solidFill>
                  <a:srgbClr val="000000"/>
                </a:solidFill>
                <a:latin typeface="Times New Roman"/>
                <a:ea typeface="Times New Roman"/>
                <a:cs typeface="Times New Roman"/>
                <a:sym typeface="Times New Roman"/>
              </a:rPr>
              <a:t>(AQ)</a:t>
            </a:r>
            <a:r>
              <a:rPr lang="en-US" sz="2000">
                <a:solidFill>
                  <a:srgbClr val="000000"/>
                </a:solidFill>
                <a:latin typeface="Times New Roman"/>
                <a:ea typeface="Times New Roman"/>
                <a:cs typeface="Times New Roman"/>
                <a:sym typeface="Times New Roman"/>
              </a:rPr>
              <a:t>), or runs out of</a:t>
            </a:r>
            <a:br>
              <a:rPr lang="en-US" sz="2000">
                <a:solidFill>
                  <a:srgbClr val="000000"/>
                </a:solidFill>
                <a:latin typeface="Times New Roman"/>
                <a:ea typeface="Times New Roman"/>
                <a:cs typeface="Times New Roman"/>
                <a:sym typeface="Times New Roman"/>
              </a:rPr>
            </a:br>
            <a:r>
              <a:rPr lang="en-US" sz="2000">
                <a:solidFill>
                  <a:srgbClr val="000000"/>
                </a:solidFill>
                <a:latin typeface="Times New Roman"/>
                <a:ea typeface="Times New Roman"/>
                <a:cs typeface="Times New Roman"/>
                <a:sym typeface="Times New Roman"/>
              </a:rPr>
              <a:t>cathode side cations (Cs</a:t>
            </a:r>
            <a:r>
              <a:rPr lang="en-US" sz="2000" baseline="30000">
                <a:solidFill>
                  <a:srgbClr val="000000"/>
                </a:solidFill>
                <a:latin typeface="Times New Roman"/>
                <a:ea typeface="Times New Roman"/>
                <a:cs typeface="Times New Roman"/>
                <a:sym typeface="Times New Roman"/>
              </a:rPr>
              <a:t>+1</a:t>
            </a:r>
            <a:r>
              <a:rPr lang="en-US" sz="2000">
                <a:solidFill>
                  <a:srgbClr val="000000"/>
                </a:solidFill>
                <a:latin typeface="Times New Roman"/>
                <a:ea typeface="Times New Roman"/>
                <a:cs typeface="Times New Roman"/>
                <a:sym typeface="Times New Roman"/>
              </a:rPr>
              <a:t>).</a:t>
            </a:r>
            <a:endParaRPr/>
          </a:p>
        </p:txBody>
      </p:sp>
      <p:sp>
        <p:nvSpPr>
          <p:cNvPr id="2279" name="Google Shape;2279;p43"/>
          <p:cNvSpPr txBox="1"/>
          <p:nvPr/>
        </p:nvSpPr>
        <p:spPr>
          <a:xfrm>
            <a:off x="6858000" y="3810000"/>
            <a:ext cx="6096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3300"/>
              </a:buClr>
              <a:buSzPts val="1800"/>
              <a:buFont typeface="Arial"/>
              <a:buNone/>
            </a:pPr>
            <a:r>
              <a:rPr lang="en-US" sz="1800" b="1">
                <a:solidFill>
                  <a:srgbClr val="003300"/>
                </a:solidFill>
                <a:latin typeface="Calibri"/>
                <a:ea typeface="Calibri"/>
                <a:cs typeface="Calibri"/>
                <a:sym typeface="Calibri"/>
              </a:rPr>
              <a:t>RED</a:t>
            </a:r>
            <a:endParaRPr/>
          </a:p>
        </p:txBody>
      </p:sp>
      <p:cxnSp>
        <p:nvCxnSpPr>
          <p:cNvPr id="2280" name="Google Shape;2280;p43"/>
          <p:cNvCxnSpPr>
            <a:stCxn id="2273" idx="2"/>
          </p:cNvCxnSpPr>
          <p:nvPr/>
        </p:nvCxnSpPr>
        <p:spPr>
          <a:xfrm>
            <a:off x="1338261" y="2746176"/>
            <a:ext cx="639900" cy="328200"/>
          </a:xfrm>
          <a:prstGeom prst="straightConnector1">
            <a:avLst/>
          </a:prstGeom>
          <a:noFill/>
          <a:ln w="25400" cap="flat" cmpd="sng">
            <a:solidFill>
              <a:srgbClr val="003300"/>
            </a:solidFill>
            <a:prstDash val="solid"/>
            <a:round/>
            <a:headEnd type="none" w="sm" len="sm"/>
            <a:tailEnd type="stealth" w="med" len="med"/>
          </a:ln>
        </p:spPr>
      </p:cxnSp>
      <p:sp>
        <p:nvSpPr>
          <p:cNvPr id="2281" name="Google Shape;2281;p43"/>
          <p:cNvSpPr txBox="1"/>
          <p:nvPr/>
        </p:nvSpPr>
        <p:spPr>
          <a:xfrm>
            <a:off x="1911900" y="2995246"/>
            <a:ext cx="6096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3300"/>
              </a:buClr>
              <a:buSzPts val="1800"/>
              <a:buFont typeface="Arial"/>
              <a:buNone/>
            </a:pPr>
            <a:r>
              <a:rPr lang="en-US" sz="1800" b="1">
                <a:solidFill>
                  <a:srgbClr val="003300"/>
                </a:solidFill>
                <a:latin typeface="Calibri"/>
                <a:ea typeface="Calibri"/>
                <a:cs typeface="Calibri"/>
                <a:sym typeface="Calibri"/>
              </a:rPr>
              <a:t>Rb</a:t>
            </a:r>
            <a:r>
              <a:rPr lang="en-US" sz="1800" b="1" baseline="30000">
                <a:solidFill>
                  <a:srgbClr val="003300"/>
                </a:solidFill>
                <a:latin typeface="Calibri"/>
                <a:ea typeface="Calibri"/>
                <a:cs typeface="Calibri"/>
                <a:sym typeface="Calibri"/>
              </a:rPr>
              <a:t>+1</a:t>
            </a:r>
            <a:endParaRPr/>
          </a:p>
        </p:txBody>
      </p:sp>
      <p:sp>
        <p:nvSpPr>
          <p:cNvPr id="2282" name="Google Shape;2282;p43"/>
          <p:cNvSpPr txBox="1"/>
          <p:nvPr/>
        </p:nvSpPr>
        <p:spPr>
          <a:xfrm>
            <a:off x="2133600" y="3810000"/>
            <a:ext cx="533400" cy="38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3300"/>
              </a:buClr>
              <a:buSzPts val="1800"/>
              <a:buFont typeface="Arial"/>
              <a:buNone/>
            </a:pPr>
            <a:r>
              <a:rPr lang="en-US" sz="1800" b="1">
                <a:solidFill>
                  <a:srgbClr val="003300"/>
                </a:solidFill>
                <a:latin typeface="Calibri"/>
                <a:ea typeface="Calibri"/>
                <a:cs typeface="Calibri"/>
                <a:sym typeface="Calibri"/>
              </a:rPr>
              <a:t>OX</a:t>
            </a:r>
            <a:endParaRPr/>
          </a:p>
        </p:txBody>
      </p:sp>
      <p:sp>
        <p:nvSpPr>
          <p:cNvPr id="2283" name="Google Shape;2283;p43"/>
          <p:cNvSpPr txBox="1"/>
          <p:nvPr/>
        </p:nvSpPr>
        <p:spPr>
          <a:xfrm>
            <a:off x="5994888" y="3016494"/>
            <a:ext cx="6096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3300"/>
              </a:buClr>
              <a:buSzPts val="1800"/>
              <a:buFont typeface="Arial"/>
              <a:buNone/>
            </a:pPr>
            <a:r>
              <a:rPr lang="en-US" sz="1800" b="1">
                <a:solidFill>
                  <a:srgbClr val="003300"/>
                </a:solidFill>
                <a:latin typeface="Calibri"/>
                <a:ea typeface="Calibri"/>
                <a:cs typeface="Calibri"/>
                <a:sym typeface="Calibri"/>
              </a:rPr>
              <a:t>Cs</a:t>
            </a:r>
            <a:r>
              <a:rPr lang="en-US" sz="1800" b="1" baseline="30000">
                <a:solidFill>
                  <a:srgbClr val="003300"/>
                </a:solidFill>
                <a:latin typeface="Calibri"/>
                <a:ea typeface="Calibri"/>
                <a:cs typeface="Calibri"/>
                <a:sym typeface="Calibri"/>
              </a:rPr>
              <a:t>+1</a:t>
            </a:r>
            <a:endParaRPr/>
          </a:p>
        </p:txBody>
      </p:sp>
      <p:cxnSp>
        <p:nvCxnSpPr>
          <p:cNvPr id="2284" name="Google Shape;2284;p43"/>
          <p:cNvCxnSpPr/>
          <p:nvPr/>
        </p:nvCxnSpPr>
        <p:spPr>
          <a:xfrm rot="10800000" flipH="1">
            <a:off x="6477000" y="2752725"/>
            <a:ext cx="533400" cy="338137"/>
          </a:xfrm>
          <a:prstGeom prst="straightConnector1">
            <a:avLst/>
          </a:prstGeom>
          <a:noFill/>
          <a:ln w="25400" cap="flat" cmpd="sng">
            <a:solidFill>
              <a:srgbClr val="003300"/>
            </a:solidFill>
            <a:prstDash val="solid"/>
            <a:round/>
            <a:headEnd type="none" w="sm" len="sm"/>
            <a:tailEnd type="stealth" w="med" len="med"/>
          </a:ln>
        </p:spPr>
      </p:cxnSp>
      <p:sp>
        <p:nvSpPr>
          <p:cNvPr id="2285" name="Google Shape;2285;p43"/>
          <p:cNvSpPr txBox="1"/>
          <p:nvPr/>
        </p:nvSpPr>
        <p:spPr>
          <a:xfrm>
            <a:off x="74613" y="588963"/>
            <a:ext cx="838200" cy="369888"/>
          </a:xfrm>
          <a:prstGeom prst="rect">
            <a:avLst/>
          </a:prstGeom>
          <a:solidFill>
            <a:srgbClr val="C00000"/>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1800"/>
              <a:buFont typeface="Arial"/>
              <a:buNone/>
            </a:pPr>
            <a:r>
              <a:rPr lang="en-US" sz="1800">
                <a:solidFill>
                  <a:schemeClr val="lt1"/>
                </a:solidFill>
                <a:latin typeface="Calibri"/>
                <a:ea typeface="Calibri"/>
                <a:cs typeface="Calibri"/>
                <a:sym typeface="Calibri"/>
              </a:rPr>
              <a:t>anode</a:t>
            </a:r>
            <a:endParaRPr/>
          </a:p>
        </p:txBody>
      </p:sp>
      <p:sp>
        <p:nvSpPr>
          <p:cNvPr id="2286" name="Google Shape;2286;p43"/>
          <p:cNvSpPr txBox="1"/>
          <p:nvPr/>
        </p:nvSpPr>
        <p:spPr>
          <a:xfrm>
            <a:off x="8077200" y="762000"/>
            <a:ext cx="1066800" cy="369888"/>
          </a:xfrm>
          <a:prstGeom prst="rect">
            <a:avLst/>
          </a:prstGeom>
          <a:solidFill>
            <a:schemeClr val="dk1"/>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1800"/>
              <a:buFont typeface="Arial"/>
              <a:buNone/>
            </a:pPr>
            <a:r>
              <a:rPr lang="en-US" sz="1800">
                <a:solidFill>
                  <a:schemeClr val="lt1"/>
                </a:solidFill>
                <a:latin typeface="Calibri"/>
                <a:ea typeface="Calibri"/>
                <a:cs typeface="Calibri"/>
                <a:sym typeface="Calibri"/>
              </a:rPr>
              <a:t>cathode</a:t>
            </a:r>
            <a:endParaRPr/>
          </a:p>
        </p:txBody>
      </p:sp>
      <p:sp>
        <p:nvSpPr>
          <p:cNvPr id="2287" name="Google Shape;2287;p43"/>
          <p:cNvSpPr/>
          <p:nvPr/>
        </p:nvSpPr>
        <p:spPr>
          <a:xfrm>
            <a:off x="2133600" y="2209800"/>
            <a:ext cx="304800" cy="381000"/>
          </a:xfrm>
          <a:prstGeom prst="ellipse">
            <a:avLst/>
          </a:prstGeom>
          <a:no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288" name="Google Shape;2288;p43"/>
          <p:cNvSpPr/>
          <p:nvPr/>
        </p:nvSpPr>
        <p:spPr>
          <a:xfrm>
            <a:off x="5943600" y="2209800"/>
            <a:ext cx="304800" cy="381000"/>
          </a:xfrm>
          <a:prstGeom prst="ellipse">
            <a:avLst/>
          </a:prstGeom>
          <a:no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cxnSp>
        <p:nvCxnSpPr>
          <p:cNvPr id="2289" name="Google Shape;2289;p43"/>
          <p:cNvCxnSpPr>
            <a:stCxn id="2287" idx="2"/>
            <a:endCxn id="2287" idx="6"/>
          </p:cNvCxnSpPr>
          <p:nvPr/>
        </p:nvCxnSpPr>
        <p:spPr>
          <a:xfrm>
            <a:off x="2133600" y="2400300"/>
            <a:ext cx="304800" cy="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290" name="Google Shape;2290;p43"/>
          <p:cNvCxnSpPr>
            <a:stCxn id="2288" idx="2"/>
            <a:endCxn id="2288" idx="6"/>
          </p:cNvCxnSpPr>
          <p:nvPr/>
        </p:nvCxnSpPr>
        <p:spPr>
          <a:xfrm>
            <a:off x="5943600" y="2400300"/>
            <a:ext cx="304800" cy="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291" name="Google Shape;2291;p43"/>
          <p:cNvCxnSpPr>
            <a:stCxn id="2287" idx="0"/>
            <a:endCxn id="2287" idx="4"/>
          </p:cNvCxnSpPr>
          <p:nvPr/>
        </p:nvCxnSpPr>
        <p:spPr>
          <a:xfrm>
            <a:off x="2286000" y="2209800"/>
            <a:ext cx="0" cy="3810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sp>
        <p:nvSpPr>
          <p:cNvPr id="2292" name="Google Shape;2292;p43"/>
          <p:cNvSpPr txBox="1"/>
          <p:nvPr/>
        </p:nvSpPr>
        <p:spPr>
          <a:xfrm>
            <a:off x="2085850" y="1177926"/>
            <a:ext cx="54451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b="1">
                <a:solidFill>
                  <a:srgbClr val="FF0000"/>
                </a:solidFill>
                <a:latin typeface="Times New Roman"/>
                <a:ea typeface="Times New Roman"/>
                <a:cs typeface="Times New Roman"/>
                <a:sym typeface="Times New Roman"/>
              </a:rPr>
              <a:t>I</a:t>
            </a:r>
            <a:r>
              <a:rPr lang="en-US" sz="1800" b="1" baseline="30000">
                <a:solidFill>
                  <a:srgbClr val="FF0000"/>
                </a:solidFill>
                <a:latin typeface="Times New Roman"/>
                <a:ea typeface="Times New Roman"/>
                <a:cs typeface="Times New Roman"/>
                <a:sym typeface="Times New Roman"/>
              </a:rPr>
              <a:t>-1</a:t>
            </a:r>
            <a:endParaRPr/>
          </a:p>
        </p:txBody>
      </p:sp>
      <p:cxnSp>
        <p:nvCxnSpPr>
          <p:cNvPr id="2293" name="Google Shape;2293;p43"/>
          <p:cNvCxnSpPr/>
          <p:nvPr/>
        </p:nvCxnSpPr>
        <p:spPr>
          <a:xfrm rot="-5400000" flipH="1">
            <a:off x="2057400" y="2209800"/>
            <a:ext cx="457200" cy="457200"/>
          </a:xfrm>
          <a:prstGeom prst="straightConnector1">
            <a:avLst/>
          </a:prstGeom>
          <a:noFill/>
          <a:ln w="25400" cap="flat" cmpd="sng">
            <a:solidFill>
              <a:schemeClr val="accent2"/>
            </a:solidFill>
            <a:prstDash val="solid"/>
            <a:round/>
            <a:headEnd type="none" w="sm" len="sm"/>
            <a:tailEnd type="none" w="sm" len="sm"/>
          </a:ln>
          <a:effectLst>
            <a:outerShdw blurRad="40000" dist="20000" dir="5400000" rotWithShape="0">
              <a:srgbClr val="000000">
                <a:alpha val="37647"/>
              </a:srgbClr>
            </a:outerShdw>
          </a:effectLst>
        </p:spPr>
      </p:cxnSp>
      <p:sp>
        <p:nvSpPr>
          <p:cNvPr id="2294" name="Google Shape;2294;p43"/>
          <p:cNvSpPr txBox="1"/>
          <p:nvPr/>
        </p:nvSpPr>
        <p:spPr>
          <a:xfrm>
            <a:off x="5680075" y="914400"/>
            <a:ext cx="64452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b="1">
                <a:solidFill>
                  <a:srgbClr val="FF0000"/>
                </a:solidFill>
                <a:latin typeface="Times New Roman"/>
                <a:ea typeface="Times New Roman"/>
                <a:cs typeface="Times New Roman"/>
                <a:sym typeface="Times New Roman"/>
              </a:rPr>
              <a:t>Na</a:t>
            </a:r>
            <a:r>
              <a:rPr lang="en-US" sz="1800" b="1" baseline="30000">
                <a:solidFill>
                  <a:srgbClr val="FF0000"/>
                </a:solidFill>
                <a:latin typeface="Times New Roman"/>
                <a:ea typeface="Times New Roman"/>
                <a:cs typeface="Times New Roman"/>
                <a:sym typeface="Times New Roman"/>
              </a:rPr>
              <a:t>+1</a:t>
            </a:r>
            <a:endParaRPr/>
          </a:p>
        </p:txBody>
      </p:sp>
      <p:cxnSp>
        <p:nvCxnSpPr>
          <p:cNvPr id="2295" name="Google Shape;2295;p43"/>
          <p:cNvCxnSpPr/>
          <p:nvPr/>
        </p:nvCxnSpPr>
        <p:spPr>
          <a:xfrm rot="-5400000" flipH="1">
            <a:off x="5867400" y="2133600"/>
            <a:ext cx="457200" cy="457200"/>
          </a:xfrm>
          <a:prstGeom prst="straightConnector1">
            <a:avLst/>
          </a:prstGeom>
          <a:noFill/>
          <a:ln w="25400" cap="flat" cmpd="sng">
            <a:solidFill>
              <a:schemeClr val="accent2"/>
            </a:solidFill>
            <a:prstDash val="solid"/>
            <a:round/>
            <a:headEnd type="none" w="sm" len="sm"/>
            <a:tailEnd type="none" w="sm" len="sm"/>
          </a:ln>
          <a:effectLst>
            <a:outerShdw blurRad="40000" dist="20000" dir="5400000" rotWithShape="0">
              <a:srgbClr val="000000">
                <a:alpha val="37647"/>
              </a:srgbClr>
            </a:outerShdw>
          </a:effectLst>
        </p:spPr>
      </p:cxnSp>
      <p:sp>
        <p:nvSpPr>
          <p:cNvPr id="2296" name="Google Shape;2296;p43"/>
          <p:cNvSpPr txBox="1"/>
          <p:nvPr/>
        </p:nvSpPr>
        <p:spPr>
          <a:xfrm>
            <a:off x="1120071" y="2044883"/>
            <a:ext cx="685800" cy="3667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FF"/>
              </a:buClr>
              <a:buSzPts val="1800"/>
              <a:buFont typeface="Arial"/>
              <a:buNone/>
            </a:pPr>
            <a:r>
              <a:rPr lang="en-US" sz="1800">
                <a:solidFill>
                  <a:srgbClr val="0000FF"/>
                </a:solidFill>
                <a:latin typeface="Calibri"/>
                <a:ea typeface="Calibri"/>
                <a:cs typeface="Calibri"/>
                <a:sym typeface="Calibri"/>
              </a:rPr>
              <a:t>e</a:t>
            </a:r>
            <a:r>
              <a:rPr lang="en-US" sz="1800" baseline="30000">
                <a:solidFill>
                  <a:srgbClr val="0000FF"/>
                </a:solidFill>
                <a:latin typeface="Calibri"/>
                <a:ea typeface="Calibri"/>
                <a:cs typeface="Calibri"/>
                <a:sym typeface="Calibri"/>
              </a:rPr>
              <a:t>-1</a:t>
            </a:r>
            <a:endParaRPr/>
          </a:p>
        </p:txBody>
      </p:sp>
      <p:sp>
        <p:nvSpPr>
          <p:cNvPr id="2297" name="Google Shape;2297;p43"/>
          <p:cNvSpPr txBox="1"/>
          <p:nvPr/>
        </p:nvSpPr>
        <p:spPr>
          <a:xfrm>
            <a:off x="6934200" y="1600200"/>
            <a:ext cx="457200" cy="6461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FF"/>
              </a:buClr>
              <a:buSzPts val="1800"/>
              <a:buFont typeface="Arial"/>
              <a:buNone/>
            </a:pPr>
            <a:r>
              <a:rPr lang="en-US" sz="1800">
                <a:solidFill>
                  <a:srgbClr val="0000FF"/>
                </a:solidFill>
                <a:latin typeface="Calibri"/>
                <a:ea typeface="Calibri"/>
                <a:cs typeface="Calibri"/>
                <a:sym typeface="Calibri"/>
              </a:rPr>
              <a:t>e</a:t>
            </a:r>
            <a:r>
              <a:rPr lang="en-US" sz="1800" baseline="30000">
                <a:solidFill>
                  <a:srgbClr val="0000FF"/>
                </a:solidFill>
                <a:latin typeface="Calibri"/>
                <a:ea typeface="Calibri"/>
                <a:cs typeface="Calibri"/>
                <a:sym typeface="Calibri"/>
              </a:rPr>
              <a:t>-1</a:t>
            </a:r>
            <a:endParaRPr/>
          </a:p>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2298" name="Google Shape;2298;p43"/>
          <p:cNvCxnSpPr/>
          <p:nvPr/>
        </p:nvCxnSpPr>
        <p:spPr>
          <a:xfrm>
            <a:off x="609600" y="914400"/>
            <a:ext cx="596503" cy="476250"/>
          </a:xfrm>
          <a:prstGeom prst="straightConnector1">
            <a:avLst/>
          </a:prstGeom>
          <a:noFill/>
          <a:ln w="28575" cap="flat" cmpd="sng">
            <a:solidFill>
              <a:srgbClr val="C00000"/>
            </a:solidFill>
            <a:prstDash val="solid"/>
            <a:round/>
            <a:headEnd type="none" w="sm" len="sm"/>
            <a:tailEnd type="none" w="sm" len="sm"/>
          </a:ln>
        </p:spPr>
      </p:cxnSp>
      <p:cxnSp>
        <p:nvCxnSpPr>
          <p:cNvPr id="2299" name="Google Shape;2299;p43"/>
          <p:cNvCxnSpPr/>
          <p:nvPr/>
        </p:nvCxnSpPr>
        <p:spPr>
          <a:xfrm flipH="1">
            <a:off x="7239000" y="1083867"/>
            <a:ext cx="982662" cy="358377"/>
          </a:xfrm>
          <a:prstGeom prst="straightConnector1">
            <a:avLst/>
          </a:prstGeom>
          <a:noFill/>
          <a:ln w="28575" cap="flat" cmpd="sng">
            <a:solidFill>
              <a:schemeClr val="dk1"/>
            </a:solidFill>
            <a:prstDash val="solid"/>
            <a:round/>
            <a:headEnd type="none" w="sm" len="sm"/>
            <a:tailEnd type="none" w="sm" len="sm"/>
          </a:ln>
        </p:spPr>
      </p:cxnSp>
      <p:cxnSp>
        <p:nvCxnSpPr>
          <p:cNvPr id="2300" name="Google Shape;2300;p43"/>
          <p:cNvCxnSpPr/>
          <p:nvPr/>
        </p:nvCxnSpPr>
        <p:spPr>
          <a:xfrm flipH="1">
            <a:off x="1181100" y="762000"/>
            <a:ext cx="114300" cy="95251"/>
          </a:xfrm>
          <a:prstGeom prst="straightConnector1">
            <a:avLst/>
          </a:prstGeom>
          <a:noFill/>
          <a:ln w="9525" cap="flat" cmpd="sng">
            <a:solidFill>
              <a:schemeClr val="dk1"/>
            </a:solidFill>
            <a:prstDash val="solid"/>
            <a:round/>
            <a:headEnd type="none" w="sm" len="sm"/>
            <a:tailEnd type="none" w="sm" len="sm"/>
          </a:ln>
        </p:spPr>
      </p:cxnSp>
      <p:cxnSp>
        <p:nvCxnSpPr>
          <p:cNvPr id="2301" name="Google Shape;2301;p43"/>
          <p:cNvCxnSpPr/>
          <p:nvPr/>
        </p:nvCxnSpPr>
        <p:spPr>
          <a:xfrm rot="10800000">
            <a:off x="1295400" y="764283"/>
            <a:ext cx="114300" cy="84238"/>
          </a:xfrm>
          <a:prstGeom prst="straightConnector1">
            <a:avLst/>
          </a:prstGeom>
          <a:noFill/>
          <a:ln w="9525" cap="flat" cmpd="sng">
            <a:solidFill>
              <a:schemeClr val="dk1"/>
            </a:solidFill>
            <a:prstDash val="solid"/>
            <a:round/>
            <a:headEnd type="none" w="sm" len="sm"/>
            <a:tailEnd type="none" w="sm" len="sm"/>
          </a:ln>
        </p:spPr>
      </p:cxnSp>
      <p:cxnSp>
        <p:nvCxnSpPr>
          <p:cNvPr id="2302" name="Google Shape;2302;p43"/>
          <p:cNvCxnSpPr/>
          <p:nvPr/>
        </p:nvCxnSpPr>
        <p:spPr>
          <a:xfrm flipH="1">
            <a:off x="1481932" y="538956"/>
            <a:ext cx="114300" cy="95251"/>
          </a:xfrm>
          <a:prstGeom prst="straightConnector1">
            <a:avLst/>
          </a:prstGeom>
          <a:noFill/>
          <a:ln w="9525" cap="flat" cmpd="sng">
            <a:solidFill>
              <a:schemeClr val="dk1"/>
            </a:solidFill>
            <a:prstDash val="solid"/>
            <a:round/>
            <a:headEnd type="none" w="sm" len="sm"/>
            <a:tailEnd type="none" w="sm" len="sm"/>
          </a:ln>
        </p:spPr>
      </p:cxnSp>
      <p:cxnSp>
        <p:nvCxnSpPr>
          <p:cNvPr id="2303" name="Google Shape;2303;p43"/>
          <p:cNvCxnSpPr/>
          <p:nvPr/>
        </p:nvCxnSpPr>
        <p:spPr>
          <a:xfrm rot="10800000">
            <a:off x="1471613" y="446385"/>
            <a:ext cx="114300" cy="84238"/>
          </a:xfrm>
          <a:prstGeom prst="straightConnector1">
            <a:avLst/>
          </a:prstGeom>
          <a:noFill/>
          <a:ln w="9525" cap="flat" cmpd="sng">
            <a:solidFill>
              <a:schemeClr val="dk1"/>
            </a:solidFill>
            <a:prstDash val="solid"/>
            <a:round/>
            <a:headEnd type="none" w="sm" len="sm"/>
            <a:tailEnd type="none" w="sm" len="sm"/>
          </a:ln>
        </p:spPr>
      </p:cxnSp>
      <p:cxnSp>
        <p:nvCxnSpPr>
          <p:cNvPr id="2304" name="Google Shape;2304;p43"/>
          <p:cNvCxnSpPr/>
          <p:nvPr/>
        </p:nvCxnSpPr>
        <p:spPr>
          <a:xfrm flipH="1">
            <a:off x="2421137" y="542131"/>
            <a:ext cx="114300" cy="95251"/>
          </a:xfrm>
          <a:prstGeom prst="straightConnector1">
            <a:avLst/>
          </a:prstGeom>
          <a:noFill/>
          <a:ln w="9525" cap="flat" cmpd="sng">
            <a:solidFill>
              <a:schemeClr val="dk1"/>
            </a:solidFill>
            <a:prstDash val="solid"/>
            <a:round/>
            <a:headEnd type="none" w="sm" len="sm"/>
            <a:tailEnd type="none" w="sm" len="sm"/>
          </a:ln>
        </p:spPr>
      </p:cxnSp>
      <p:cxnSp>
        <p:nvCxnSpPr>
          <p:cNvPr id="2305" name="Google Shape;2305;p43"/>
          <p:cNvCxnSpPr/>
          <p:nvPr/>
        </p:nvCxnSpPr>
        <p:spPr>
          <a:xfrm rot="10800000">
            <a:off x="2410818" y="449560"/>
            <a:ext cx="114300" cy="84238"/>
          </a:xfrm>
          <a:prstGeom prst="straightConnector1">
            <a:avLst/>
          </a:prstGeom>
          <a:noFill/>
          <a:ln w="9525" cap="flat" cmpd="sng">
            <a:solidFill>
              <a:schemeClr val="dk1"/>
            </a:solidFill>
            <a:prstDash val="solid"/>
            <a:round/>
            <a:headEnd type="none" w="sm" len="sm"/>
            <a:tailEnd type="none" w="sm" len="sm"/>
          </a:ln>
        </p:spPr>
      </p:cxnSp>
      <p:cxnSp>
        <p:nvCxnSpPr>
          <p:cNvPr id="2306" name="Google Shape;2306;p43"/>
          <p:cNvCxnSpPr/>
          <p:nvPr/>
        </p:nvCxnSpPr>
        <p:spPr>
          <a:xfrm flipH="1">
            <a:off x="3401418" y="534987"/>
            <a:ext cx="114300" cy="95251"/>
          </a:xfrm>
          <a:prstGeom prst="straightConnector1">
            <a:avLst/>
          </a:prstGeom>
          <a:noFill/>
          <a:ln w="9525" cap="flat" cmpd="sng">
            <a:solidFill>
              <a:schemeClr val="dk1"/>
            </a:solidFill>
            <a:prstDash val="solid"/>
            <a:round/>
            <a:headEnd type="none" w="sm" len="sm"/>
            <a:tailEnd type="none" w="sm" len="sm"/>
          </a:ln>
        </p:spPr>
      </p:cxnSp>
      <p:cxnSp>
        <p:nvCxnSpPr>
          <p:cNvPr id="2307" name="Google Shape;2307;p43"/>
          <p:cNvCxnSpPr/>
          <p:nvPr/>
        </p:nvCxnSpPr>
        <p:spPr>
          <a:xfrm rot="10800000">
            <a:off x="3391099" y="442416"/>
            <a:ext cx="114300" cy="84238"/>
          </a:xfrm>
          <a:prstGeom prst="straightConnector1">
            <a:avLst/>
          </a:prstGeom>
          <a:noFill/>
          <a:ln w="9525" cap="flat" cmpd="sng">
            <a:solidFill>
              <a:schemeClr val="dk1"/>
            </a:solidFill>
            <a:prstDash val="solid"/>
            <a:round/>
            <a:headEnd type="none" w="sm" len="sm"/>
            <a:tailEnd type="none" w="sm" len="sm"/>
          </a:ln>
        </p:spPr>
      </p:cxnSp>
      <p:cxnSp>
        <p:nvCxnSpPr>
          <p:cNvPr id="2308" name="Google Shape;2308;p43"/>
          <p:cNvCxnSpPr/>
          <p:nvPr/>
        </p:nvCxnSpPr>
        <p:spPr>
          <a:xfrm flipH="1">
            <a:off x="4925418" y="542926"/>
            <a:ext cx="114300" cy="95251"/>
          </a:xfrm>
          <a:prstGeom prst="straightConnector1">
            <a:avLst/>
          </a:prstGeom>
          <a:noFill/>
          <a:ln w="9525" cap="flat" cmpd="sng">
            <a:solidFill>
              <a:schemeClr val="dk1"/>
            </a:solidFill>
            <a:prstDash val="solid"/>
            <a:round/>
            <a:headEnd type="none" w="sm" len="sm"/>
            <a:tailEnd type="none" w="sm" len="sm"/>
          </a:ln>
        </p:spPr>
      </p:cxnSp>
      <p:cxnSp>
        <p:nvCxnSpPr>
          <p:cNvPr id="2309" name="Google Shape;2309;p43"/>
          <p:cNvCxnSpPr/>
          <p:nvPr/>
        </p:nvCxnSpPr>
        <p:spPr>
          <a:xfrm rot="10800000">
            <a:off x="4915099" y="450355"/>
            <a:ext cx="114300" cy="84238"/>
          </a:xfrm>
          <a:prstGeom prst="straightConnector1">
            <a:avLst/>
          </a:prstGeom>
          <a:noFill/>
          <a:ln w="9525" cap="flat" cmpd="sng">
            <a:solidFill>
              <a:schemeClr val="dk1"/>
            </a:solidFill>
            <a:prstDash val="solid"/>
            <a:round/>
            <a:headEnd type="none" w="sm" len="sm"/>
            <a:tailEnd type="none" w="sm" len="sm"/>
          </a:ln>
        </p:spPr>
      </p:cxnSp>
      <p:cxnSp>
        <p:nvCxnSpPr>
          <p:cNvPr id="2310" name="Google Shape;2310;p43"/>
          <p:cNvCxnSpPr/>
          <p:nvPr/>
        </p:nvCxnSpPr>
        <p:spPr>
          <a:xfrm flipH="1">
            <a:off x="4191000" y="84138"/>
            <a:ext cx="19050" cy="260350"/>
          </a:xfrm>
          <a:prstGeom prst="straightConnector1">
            <a:avLst/>
          </a:prstGeom>
          <a:noFill/>
          <a:ln w="9525" cap="flat" cmpd="sng">
            <a:solidFill>
              <a:schemeClr val="dk1"/>
            </a:solidFill>
            <a:prstDash val="solid"/>
            <a:round/>
            <a:headEnd type="none" w="sm" len="sm"/>
            <a:tailEnd type="none" w="sm" len="sm"/>
          </a:ln>
        </p:spPr>
      </p:cxnSp>
      <p:cxnSp>
        <p:nvCxnSpPr>
          <p:cNvPr id="2311" name="Google Shape;2311;p43"/>
          <p:cNvCxnSpPr/>
          <p:nvPr/>
        </p:nvCxnSpPr>
        <p:spPr>
          <a:xfrm rot="10800000">
            <a:off x="4038600" y="98425"/>
            <a:ext cx="57150" cy="227857"/>
          </a:xfrm>
          <a:prstGeom prst="straightConnector1">
            <a:avLst/>
          </a:prstGeom>
          <a:noFill/>
          <a:ln w="9525" cap="flat" cmpd="sng">
            <a:solidFill>
              <a:schemeClr val="dk1"/>
            </a:solidFill>
            <a:prstDash val="solid"/>
            <a:round/>
            <a:headEnd type="none" w="sm" len="sm"/>
            <a:tailEnd type="none" w="sm" len="sm"/>
          </a:ln>
        </p:spPr>
      </p:cxnSp>
      <p:cxnSp>
        <p:nvCxnSpPr>
          <p:cNvPr id="2312" name="Google Shape;2312;p43"/>
          <p:cNvCxnSpPr/>
          <p:nvPr/>
        </p:nvCxnSpPr>
        <p:spPr>
          <a:xfrm flipH="1">
            <a:off x="4248150" y="84138"/>
            <a:ext cx="100509" cy="245369"/>
          </a:xfrm>
          <a:prstGeom prst="straightConnector1">
            <a:avLst/>
          </a:prstGeom>
          <a:noFill/>
          <a:ln w="9525" cap="flat" cmpd="sng">
            <a:solidFill>
              <a:schemeClr val="dk1"/>
            </a:solidFill>
            <a:prstDash val="solid"/>
            <a:round/>
            <a:headEnd type="none" w="sm" len="sm"/>
            <a:tailEnd type="none" w="sm" len="sm"/>
          </a:ln>
        </p:spPr>
      </p:cxnSp>
      <p:cxnSp>
        <p:nvCxnSpPr>
          <p:cNvPr id="2313" name="Google Shape;2313;p43"/>
          <p:cNvCxnSpPr/>
          <p:nvPr/>
        </p:nvCxnSpPr>
        <p:spPr>
          <a:xfrm rot="10800000">
            <a:off x="3895725" y="156319"/>
            <a:ext cx="143074" cy="209651"/>
          </a:xfrm>
          <a:prstGeom prst="straightConnector1">
            <a:avLst/>
          </a:prstGeom>
          <a:noFill/>
          <a:ln w="9525" cap="flat" cmpd="sng">
            <a:solidFill>
              <a:schemeClr val="dk1"/>
            </a:solidFill>
            <a:prstDash val="solid"/>
            <a:round/>
            <a:headEnd type="none" w="sm" len="sm"/>
            <a:tailEnd type="none" w="sm" len="sm"/>
          </a:ln>
        </p:spPr>
      </p:cxnSp>
      <p:cxnSp>
        <p:nvCxnSpPr>
          <p:cNvPr id="2314" name="Google Shape;2314;p43"/>
          <p:cNvCxnSpPr/>
          <p:nvPr/>
        </p:nvCxnSpPr>
        <p:spPr>
          <a:xfrm flipH="1">
            <a:off x="4319190" y="107107"/>
            <a:ext cx="124620" cy="260399"/>
          </a:xfrm>
          <a:prstGeom prst="straightConnector1">
            <a:avLst/>
          </a:prstGeom>
          <a:noFill/>
          <a:ln w="9525" cap="flat" cmpd="sng">
            <a:solidFill>
              <a:schemeClr val="dk1"/>
            </a:solidFill>
            <a:prstDash val="solid"/>
            <a:round/>
            <a:headEnd type="none" w="sm" len="sm"/>
            <a:tailEnd type="none" w="sm" len="sm"/>
          </a:ln>
        </p:spPr>
      </p:cxnSp>
      <p:cxnSp>
        <p:nvCxnSpPr>
          <p:cNvPr id="2315" name="Google Shape;2315;p43"/>
          <p:cNvCxnSpPr/>
          <p:nvPr/>
        </p:nvCxnSpPr>
        <p:spPr>
          <a:xfrm flipH="1">
            <a:off x="4419600" y="124595"/>
            <a:ext cx="114300" cy="296886"/>
          </a:xfrm>
          <a:prstGeom prst="straightConnector1">
            <a:avLst/>
          </a:prstGeom>
          <a:noFill/>
          <a:ln w="9525" cap="flat" cmpd="sng">
            <a:solidFill>
              <a:schemeClr val="dk1"/>
            </a:solidFill>
            <a:prstDash val="solid"/>
            <a:round/>
            <a:headEnd type="none" w="sm" len="sm"/>
            <a:tailEnd type="none" w="sm" len="sm"/>
          </a:ln>
        </p:spPr>
      </p:cxnSp>
      <p:cxnSp>
        <p:nvCxnSpPr>
          <p:cNvPr id="2316" name="Google Shape;2316;p43"/>
          <p:cNvCxnSpPr/>
          <p:nvPr/>
        </p:nvCxnSpPr>
        <p:spPr>
          <a:xfrm flipH="1">
            <a:off x="5770363" y="532062"/>
            <a:ext cx="114300" cy="95251"/>
          </a:xfrm>
          <a:prstGeom prst="straightConnector1">
            <a:avLst/>
          </a:prstGeom>
          <a:noFill/>
          <a:ln w="9525" cap="flat" cmpd="sng">
            <a:solidFill>
              <a:schemeClr val="dk1"/>
            </a:solidFill>
            <a:prstDash val="solid"/>
            <a:round/>
            <a:headEnd type="none" w="sm" len="sm"/>
            <a:tailEnd type="none" w="sm" len="sm"/>
          </a:ln>
        </p:spPr>
      </p:cxnSp>
      <p:cxnSp>
        <p:nvCxnSpPr>
          <p:cNvPr id="2317" name="Google Shape;2317;p43"/>
          <p:cNvCxnSpPr/>
          <p:nvPr/>
        </p:nvCxnSpPr>
        <p:spPr>
          <a:xfrm rot="10800000">
            <a:off x="5760044" y="439491"/>
            <a:ext cx="114300" cy="84238"/>
          </a:xfrm>
          <a:prstGeom prst="straightConnector1">
            <a:avLst/>
          </a:prstGeom>
          <a:noFill/>
          <a:ln w="9525" cap="flat" cmpd="sng">
            <a:solidFill>
              <a:schemeClr val="dk1"/>
            </a:solidFill>
            <a:prstDash val="solid"/>
            <a:round/>
            <a:headEnd type="none" w="sm" len="sm"/>
            <a:tailEnd type="none" w="sm" len="sm"/>
          </a:ln>
        </p:spPr>
      </p:cxnSp>
      <p:cxnSp>
        <p:nvCxnSpPr>
          <p:cNvPr id="2318" name="Google Shape;2318;p43"/>
          <p:cNvCxnSpPr/>
          <p:nvPr/>
        </p:nvCxnSpPr>
        <p:spPr>
          <a:xfrm flipH="1">
            <a:off x="6661944" y="551408"/>
            <a:ext cx="114300" cy="95251"/>
          </a:xfrm>
          <a:prstGeom prst="straightConnector1">
            <a:avLst/>
          </a:prstGeom>
          <a:noFill/>
          <a:ln w="9525" cap="flat" cmpd="sng">
            <a:solidFill>
              <a:schemeClr val="dk1"/>
            </a:solidFill>
            <a:prstDash val="solid"/>
            <a:round/>
            <a:headEnd type="none" w="sm" len="sm"/>
            <a:tailEnd type="none" w="sm" len="sm"/>
          </a:ln>
        </p:spPr>
      </p:cxnSp>
      <p:cxnSp>
        <p:nvCxnSpPr>
          <p:cNvPr id="2319" name="Google Shape;2319;p43"/>
          <p:cNvCxnSpPr/>
          <p:nvPr/>
        </p:nvCxnSpPr>
        <p:spPr>
          <a:xfrm rot="10800000">
            <a:off x="6651625" y="458837"/>
            <a:ext cx="114300" cy="84238"/>
          </a:xfrm>
          <a:prstGeom prst="straightConnector1">
            <a:avLst/>
          </a:prstGeom>
          <a:noFill/>
          <a:ln w="9525" cap="flat" cmpd="sng">
            <a:solidFill>
              <a:schemeClr val="dk1"/>
            </a:solidFill>
            <a:prstDash val="solid"/>
            <a:round/>
            <a:headEnd type="none" w="sm" len="sm"/>
            <a:tailEnd type="none" w="sm" len="sm"/>
          </a:ln>
        </p:spPr>
      </p:cxnSp>
      <p:cxnSp>
        <p:nvCxnSpPr>
          <p:cNvPr id="2320" name="Google Shape;2320;p43"/>
          <p:cNvCxnSpPr/>
          <p:nvPr/>
        </p:nvCxnSpPr>
        <p:spPr>
          <a:xfrm flipH="1">
            <a:off x="7124700" y="743746"/>
            <a:ext cx="114300" cy="95251"/>
          </a:xfrm>
          <a:prstGeom prst="straightConnector1">
            <a:avLst/>
          </a:prstGeom>
          <a:noFill/>
          <a:ln w="9525" cap="flat" cmpd="sng">
            <a:solidFill>
              <a:schemeClr val="dk1"/>
            </a:solidFill>
            <a:prstDash val="solid"/>
            <a:round/>
            <a:headEnd type="none" w="sm" len="sm"/>
            <a:tailEnd type="none" w="sm" len="sm"/>
          </a:ln>
        </p:spPr>
      </p:cxnSp>
      <p:cxnSp>
        <p:nvCxnSpPr>
          <p:cNvPr id="2321" name="Google Shape;2321;p43"/>
          <p:cNvCxnSpPr/>
          <p:nvPr/>
        </p:nvCxnSpPr>
        <p:spPr>
          <a:xfrm rot="10800000">
            <a:off x="7015162" y="746075"/>
            <a:ext cx="114300" cy="84238"/>
          </a:xfrm>
          <a:prstGeom prst="straightConnector1">
            <a:avLst/>
          </a:prstGeom>
          <a:noFill/>
          <a:ln w="9525" cap="flat" cmpd="sng">
            <a:solidFill>
              <a:schemeClr val="dk1"/>
            </a:solidFill>
            <a:prstDash val="solid"/>
            <a:round/>
            <a:headEnd type="none" w="sm" len="sm"/>
            <a:tailEnd type="none" w="sm" len="sm"/>
          </a:ln>
        </p:spPr>
      </p:cxnSp>
      <p:sp>
        <p:nvSpPr>
          <p:cNvPr id="2322" name="Google Shape;2322;p43"/>
          <p:cNvSpPr/>
          <p:nvPr/>
        </p:nvSpPr>
        <p:spPr>
          <a:xfrm rot="-6339502">
            <a:off x="2114147" y="1591225"/>
            <a:ext cx="354012"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323" name="Google Shape;2323;p43"/>
          <p:cNvCxnSpPr/>
          <p:nvPr/>
        </p:nvCxnSpPr>
        <p:spPr>
          <a:xfrm rot="10800000" flipH="1">
            <a:off x="1295400" y="1121172"/>
            <a:ext cx="42861" cy="923711"/>
          </a:xfrm>
          <a:prstGeom prst="straightConnector1">
            <a:avLst/>
          </a:prstGeom>
          <a:noFill/>
          <a:ln w="9525" cap="flat" cmpd="sng">
            <a:solidFill>
              <a:srgbClr val="0033CC"/>
            </a:solidFill>
            <a:prstDash val="solid"/>
            <a:round/>
            <a:headEnd type="none" w="sm" len="sm"/>
            <a:tailEnd type="triangle" w="med" len="med"/>
          </a:ln>
        </p:spPr>
      </p:cxnSp>
      <p:sp>
        <p:nvSpPr>
          <p:cNvPr id="2324" name="Google Shape;2324;p43"/>
          <p:cNvSpPr/>
          <p:nvPr/>
        </p:nvSpPr>
        <p:spPr>
          <a:xfrm rot="-6339502">
            <a:off x="5864628" y="1485293"/>
            <a:ext cx="354012"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325" name="Google Shape;2325;p43"/>
          <p:cNvCxnSpPr/>
          <p:nvPr/>
        </p:nvCxnSpPr>
        <p:spPr>
          <a:xfrm>
            <a:off x="2260754" y="1477963"/>
            <a:ext cx="15248" cy="661194"/>
          </a:xfrm>
          <a:prstGeom prst="straightConnector1">
            <a:avLst/>
          </a:prstGeom>
          <a:noFill/>
          <a:ln w="25400" cap="flat" cmpd="sng">
            <a:solidFill>
              <a:schemeClr val="accent2"/>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326" name="Google Shape;2326;p43"/>
          <p:cNvCxnSpPr/>
          <p:nvPr/>
        </p:nvCxnSpPr>
        <p:spPr>
          <a:xfrm rot="5400000">
            <a:off x="5624146" y="1703388"/>
            <a:ext cx="914400" cy="38100"/>
          </a:xfrm>
          <a:prstGeom prst="straightConnector1">
            <a:avLst/>
          </a:prstGeom>
          <a:noFill/>
          <a:ln w="25400" cap="flat" cmpd="sng">
            <a:solidFill>
              <a:schemeClr val="accent2"/>
            </a:solidFill>
            <a:prstDash val="solid"/>
            <a:round/>
            <a:headEnd type="none" w="sm" len="sm"/>
            <a:tailEnd type="stealth" w="med" len="med"/>
          </a:ln>
          <a:effectLst>
            <a:outerShdw blurRad="40000" dist="20000" dir="5400000" rotWithShape="0">
              <a:srgbClr val="000000">
                <a:alpha val="37647"/>
              </a:srgbClr>
            </a:outerShdw>
          </a:effectLst>
        </p:spPr>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330"/>
        <p:cNvGrpSpPr/>
        <p:nvPr/>
      </p:nvGrpSpPr>
      <p:grpSpPr>
        <a:xfrm>
          <a:off x="0" y="0"/>
          <a:ext cx="0" cy="0"/>
          <a:chOff x="0" y="0"/>
          <a:chExt cx="0" cy="0"/>
        </a:xfrm>
      </p:grpSpPr>
      <p:grpSp>
        <p:nvGrpSpPr>
          <p:cNvPr id="2331" name="Google Shape;2331;p44"/>
          <p:cNvGrpSpPr/>
          <p:nvPr/>
        </p:nvGrpSpPr>
        <p:grpSpPr>
          <a:xfrm>
            <a:off x="963613" y="790575"/>
            <a:ext cx="6656387" cy="3857625"/>
            <a:chOff x="963613" y="790575"/>
            <a:chExt cx="6656387" cy="3857625"/>
          </a:xfrm>
        </p:grpSpPr>
        <p:cxnSp>
          <p:nvCxnSpPr>
            <p:cNvPr id="2332" name="Google Shape;2332;p44"/>
            <p:cNvCxnSpPr/>
            <p:nvPr/>
          </p:nvCxnSpPr>
          <p:spPr>
            <a:xfrm>
              <a:off x="963613" y="2019300"/>
              <a:ext cx="26987" cy="2182812"/>
            </a:xfrm>
            <a:prstGeom prst="straightConnector1">
              <a:avLst/>
            </a:prstGeom>
            <a:noFill/>
            <a:ln w="9525" cap="flat" cmpd="sng">
              <a:solidFill>
                <a:srgbClr val="000000"/>
              </a:solidFill>
              <a:prstDash val="solid"/>
              <a:round/>
              <a:headEnd type="none" w="med" len="med"/>
              <a:tailEnd type="none" w="med" len="med"/>
            </a:ln>
          </p:spPr>
        </p:cxnSp>
        <p:cxnSp>
          <p:nvCxnSpPr>
            <p:cNvPr id="2333" name="Google Shape;2333;p44"/>
            <p:cNvCxnSpPr/>
            <p:nvPr/>
          </p:nvCxnSpPr>
          <p:spPr>
            <a:xfrm>
              <a:off x="2632075" y="2019300"/>
              <a:ext cx="34925" cy="2182812"/>
            </a:xfrm>
            <a:prstGeom prst="straightConnector1">
              <a:avLst/>
            </a:prstGeom>
            <a:noFill/>
            <a:ln w="9525" cap="flat" cmpd="sng">
              <a:solidFill>
                <a:srgbClr val="000000"/>
              </a:solidFill>
              <a:prstDash val="solid"/>
              <a:round/>
              <a:headEnd type="none" w="med" len="med"/>
              <a:tailEnd type="none" w="med" len="med"/>
            </a:ln>
          </p:spPr>
        </p:cxnSp>
        <p:cxnSp>
          <p:nvCxnSpPr>
            <p:cNvPr id="2334" name="Google Shape;2334;p44"/>
            <p:cNvCxnSpPr/>
            <p:nvPr/>
          </p:nvCxnSpPr>
          <p:spPr>
            <a:xfrm>
              <a:off x="5788025" y="2019300"/>
              <a:ext cx="3175" cy="2182812"/>
            </a:xfrm>
            <a:prstGeom prst="straightConnector1">
              <a:avLst/>
            </a:prstGeom>
            <a:noFill/>
            <a:ln w="9525" cap="flat" cmpd="sng">
              <a:solidFill>
                <a:srgbClr val="000000"/>
              </a:solidFill>
              <a:prstDash val="solid"/>
              <a:round/>
              <a:headEnd type="none" w="med" len="med"/>
              <a:tailEnd type="none" w="med" len="med"/>
            </a:ln>
          </p:spPr>
        </p:cxnSp>
        <p:cxnSp>
          <p:nvCxnSpPr>
            <p:cNvPr id="2335" name="Google Shape;2335;p44"/>
            <p:cNvCxnSpPr/>
            <p:nvPr/>
          </p:nvCxnSpPr>
          <p:spPr>
            <a:xfrm>
              <a:off x="7456488" y="2019300"/>
              <a:ext cx="11112" cy="2182812"/>
            </a:xfrm>
            <a:prstGeom prst="straightConnector1">
              <a:avLst/>
            </a:prstGeom>
            <a:noFill/>
            <a:ln w="9525" cap="flat" cmpd="sng">
              <a:solidFill>
                <a:srgbClr val="000000"/>
              </a:solidFill>
              <a:prstDash val="solid"/>
              <a:round/>
              <a:headEnd type="none" w="med" len="med"/>
              <a:tailEnd type="none" w="med" len="med"/>
            </a:ln>
          </p:spPr>
        </p:cxnSp>
        <p:cxnSp>
          <p:nvCxnSpPr>
            <p:cNvPr id="2336" name="Google Shape;2336;p44"/>
            <p:cNvCxnSpPr/>
            <p:nvPr/>
          </p:nvCxnSpPr>
          <p:spPr>
            <a:xfrm>
              <a:off x="990600" y="4202112"/>
              <a:ext cx="1676400" cy="0"/>
            </a:xfrm>
            <a:prstGeom prst="straightConnector1">
              <a:avLst/>
            </a:prstGeom>
            <a:noFill/>
            <a:ln w="9525" cap="flat" cmpd="sng">
              <a:solidFill>
                <a:srgbClr val="000000"/>
              </a:solidFill>
              <a:prstDash val="solid"/>
              <a:round/>
              <a:headEnd type="none" w="med" len="med"/>
              <a:tailEnd type="none" w="med" len="med"/>
            </a:ln>
          </p:spPr>
        </p:cxnSp>
        <p:cxnSp>
          <p:nvCxnSpPr>
            <p:cNvPr id="2337" name="Google Shape;2337;p44"/>
            <p:cNvCxnSpPr/>
            <p:nvPr/>
          </p:nvCxnSpPr>
          <p:spPr>
            <a:xfrm>
              <a:off x="5791200" y="4202112"/>
              <a:ext cx="1668463" cy="0"/>
            </a:xfrm>
            <a:prstGeom prst="straightConnector1">
              <a:avLst/>
            </a:prstGeom>
            <a:noFill/>
            <a:ln w="9525" cap="flat" cmpd="sng">
              <a:solidFill>
                <a:srgbClr val="000000"/>
              </a:solidFill>
              <a:prstDash val="solid"/>
              <a:round/>
              <a:headEnd type="none" w="med" len="med"/>
              <a:tailEnd type="none" w="med" len="med"/>
            </a:ln>
          </p:spPr>
        </p:cxnSp>
        <p:sp>
          <p:nvSpPr>
            <p:cNvPr id="2338" name="Google Shape;2338;p44"/>
            <p:cNvSpPr/>
            <p:nvPr/>
          </p:nvSpPr>
          <p:spPr>
            <a:xfrm>
              <a:off x="1181100" y="1401762"/>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339" name="Google Shape;2339;p44"/>
            <p:cNvSpPr/>
            <p:nvPr/>
          </p:nvSpPr>
          <p:spPr>
            <a:xfrm>
              <a:off x="7010400" y="1401762"/>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340" name="Google Shape;2340;p44"/>
            <p:cNvSpPr/>
            <p:nvPr/>
          </p:nvSpPr>
          <p:spPr>
            <a:xfrm>
              <a:off x="2095500" y="2362200"/>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341" name="Google Shape;2341;p44"/>
            <p:cNvSpPr/>
            <p:nvPr/>
          </p:nvSpPr>
          <p:spPr>
            <a:xfrm>
              <a:off x="5867400" y="2362200"/>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2342" name="Google Shape;2342;p44"/>
            <p:cNvCxnSpPr/>
            <p:nvPr/>
          </p:nvCxnSpPr>
          <p:spPr>
            <a:xfrm rot="10800000">
              <a:off x="2095500" y="1401762"/>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2343" name="Google Shape;2343;p44"/>
            <p:cNvCxnSpPr/>
            <p:nvPr/>
          </p:nvCxnSpPr>
          <p:spPr>
            <a:xfrm rot="10800000">
              <a:off x="6210300" y="1401762"/>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2344" name="Google Shape;2344;p44"/>
            <p:cNvCxnSpPr/>
            <p:nvPr/>
          </p:nvCxnSpPr>
          <p:spPr>
            <a:xfrm rot="10800000">
              <a:off x="5867400" y="1733550"/>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345" name="Google Shape;2345;p44"/>
            <p:cNvCxnSpPr/>
            <p:nvPr/>
          </p:nvCxnSpPr>
          <p:spPr>
            <a:xfrm rot="10800000">
              <a:off x="2095500" y="1401762"/>
              <a:ext cx="4114800" cy="0"/>
            </a:xfrm>
            <a:prstGeom prst="straightConnector1">
              <a:avLst/>
            </a:prstGeom>
            <a:noFill/>
            <a:ln w="9525" cap="flat" cmpd="sng">
              <a:solidFill>
                <a:srgbClr val="000000"/>
              </a:solidFill>
              <a:prstDash val="solid"/>
              <a:round/>
              <a:headEnd type="none" w="med" len="med"/>
              <a:tailEnd type="none" w="med" len="med"/>
            </a:ln>
          </p:spPr>
        </p:cxnSp>
        <p:cxnSp>
          <p:nvCxnSpPr>
            <p:cNvPr id="2346" name="Google Shape;2346;p44"/>
            <p:cNvCxnSpPr/>
            <p:nvPr/>
          </p:nvCxnSpPr>
          <p:spPr>
            <a:xfrm rot="10800000">
              <a:off x="2449513" y="1733550"/>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347" name="Google Shape;2347;p44"/>
            <p:cNvCxnSpPr/>
            <p:nvPr/>
          </p:nvCxnSpPr>
          <p:spPr>
            <a:xfrm>
              <a:off x="2449513" y="1733550"/>
              <a:ext cx="3417887" cy="0"/>
            </a:xfrm>
            <a:prstGeom prst="straightConnector1">
              <a:avLst/>
            </a:prstGeom>
            <a:noFill/>
            <a:ln w="9525" cap="flat" cmpd="sng">
              <a:solidFill>
                <a:srgbClr val="000000"/>
              </a:solidFill>
              <a:prstDash val="solid"/>
              <a:round/>
              <a:headEnd type="none" w="med" len="med"/>
              <a:tailEnd type="none" w="med" len="med"/>
            </a:ln>
          </p:spPr>
        </p:cxnSp>
        <p:cxnSp>
          <p:nvCxnSpPr>
            <p:cNvPr id="2348" name="Google Shape;2348;p44"/>
            <p:cNvCxnSpPr/>
            <p:nvPr/>
          </p:nvCxnSpPr>
          <p:spPr>
            <a:xfrm>
              <a:off x="5788025" y="2133600"/>
              <a:ext cx="79375" cy="0"/>
            </a:xfrm>
            <a:prstGeom prst="straightConnector1">
              <a:avLst/>
            </a:prstGeom>
            <a:noFill/>
            <a:ln w="9525" cap="flat" cmpd="sng">
              <a:solidFill>
                <a:srgbClr val="000000"/>
              </a:solidFill>
              <a:prstDash val="solid"/>
              <a:round/>
              <a:headEnd type="none" w="med" len="med"/>
              <a:tailEnd type="none" w="med" len="med"/>
            </a:ln>
          </p:spPr>
        </p:cxnSp>
        <p:cxnSp>
          <p:nvCxnSpPr>
            <p:cNvPr id="2349" name="Google Shape;2349;p44"/>
            <p:cNvCxnSpPr/>
            <p:nvPr/>
          </p:nvCxnSpPr>
          <p:spPr>
            <a:xfrm>
              <a:off x="6210300" y="2076450"/>
              <a:ext cx="457200" cy="57150"/>
            </a:xfrm>
            <a:prstGeom prst="straightConnector1">
              <a:avLst/>
            </a:prstGeom>
            <a:noFill/>
            <a:ln w="9525" cap="flat" cmpd="sng">
              <a:solidFill>
                <a:srgbClr val="000000"/>
              </a:solidFill>
              <a:prstDash val="solid"/>
              <a:round/>
              <a:headEnd type="none" w="med" len="med"/>
              <a:tailEnd type="none" w="med" len="med"/>
            </a:ln>
          </p:spPr>
        </p:cxnSp>
        <p:cxnSp>
          <p:nvCxnSpPr>
            <p:cNvPr id="2350" name="Google Shape;2350;p44"/>
            <p:cNvCxnSpPr/>
            <p:nvPr/>
          </p:nvCxnSpPr>
          <p:spPr>
            <a:xfrm rot="10800000" flipH="1">
              <a:off x="6667500" y="2076450"/>
              <a:ext cx="342900" cy="57150"/>
            </a:xfrm>
            <a:prstGeom prst="straightConnector1">
              <a:avLst/>
            </a:prstGeom>
            <a:noFill/>
            <a:ln w="9525" cap="flat" cmpd="sng">
              <a:solidFill>
                <a:srgbClr val="000000"/>
              </a:solidFill>
              <a:prstDash val="solid"/>
              <a:round/>
              <a:headEnd type="none" w="med" len="med"/>
              <a:tailEnd type="none" w="med" len="med"/>
            </a:ln>
          </p:spPr>
        </p:cxnSp>
        <p:cxnSp>
          <p:nvCxnSpPr>
            <p:cNvPr id="2351" name="Google Shape;2351;p44"/>
            <p:cNvCxnSpPr/>
            <p:nvPr/>
          </p:nvCxnSpPr>
          <p:spPr>
            <a:xfrm>
              <a:off x="7296150" y="2076450"/>
              <a:ext cx="160338" cy="57150"/>
            </a:xfrm>
            <a:prstGeom prst="straightConnector1">
              <a:avLst/>
            </a:prstGeom>
            <a:noFill/>
            <a:ln w="9525" cap="flat" cmpd="sng">
              <a:solidFill>
                <a:srgbClr val="000000"/>
              </a:solidFill>
              <a:prstDash val="solid"/>
              <a:round/>
              <a:headEnd type="none" w="med" len="med"/>
              <a:tailEnd type="none" w="med" len="med"/>
            </a:ln>
          </p:spPr>
        </p:cxnSp>
        <p:cxnSp>
          <p:nvCxnSpPr>
            <p:cNvPr id="2352" name="Google Shape;2352;p44"/>
            <p:cNvCxnSpPr/>
            <p:nvPr/>
          </p:nvCxnSpPr>
          <p:spPr>
            <a:xfrm>
              <a:off x="963613" y="2133600"/>
              <a:ext cx="217487" cy="57150"/>
            </a:xfrm>
            <a:prstGeom prst="straightConnector1">
              <a:avLst/>
            </a:prstGeom>
            <a:noFill/>
            <a:ln w="9525" cap="flat" cmpd="sng">
              <a:solidFill>
                <a:srgbClr val="000000"/>
              </a:solidFill>
              <a:prstDash val="solid"/>
              <a:round/>
              <a:headEnd type="none" w="med" len="med"/>
              <a:tailEnd type="none" w="med" len="med"/>
            </a:ln>
          </p:spPr>
        </p:cxnSp>
        <p:cxnSp>
          <p:nvCxnSpPr>
            <p:cNvPr id="2353" name="Google Shape;2353;p44"/>
            <p:cNvCxnSpPr/>
            <p:nvPr/>
          </p:nvCxnSpPr>
          <p:spPr>
            <a:xfrm rot="10800000" flipH="1">
              <a:off x="1466850" y="2133600"/>
              <a:ext cx="342900" cy="114300"/>
            </a:xfrm>
            <a:prstGeom prst="straightConnector1">
              <a:avLst/>
            </a:prstGeom>
            <a:noFill/>
            <a:ln w="9525" cap="flat" cmpd="sng">
              <a:solidFill>
                <a:srgbClr val="000000"/>
              </a:solidFill>
              <a:prstDash val="solid"/>
              <a:round/>
              <a:headEnd type="none" w="med" len="med"/>
              <a:tailEnd type="none" w="med" len="med"/>
            </a:ln>
          </p:spPr>
        </p:cxnSp>
        <p:cxnSp>
          <p:nvCxnSpPr>
            <p:cNvPr id="2354" name="Google Shape;2354;p44"/>
            <p:cNvCxnSpPr/>
            <p:nvPr/>
          </p:nvCxnSpPr>
          <p:spPr>
            <a:xfrm>
              <a:off x="1809750" y="2133600"/>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2355" name="Google Shape;2355;p44"/>
            <p:cNvCxnSpPr/>
            <p:nvPr/>
          </p:nvCxnSpPr>
          <p:spPr>
            <a:xfrm rot="10800000" flipH="1">
              <a:off x="2449513" y="2190750"/>
              <a:ext cx="182562" cy="57150"/>
            </a:xfrm>
            <a:prstGeom prst="straightConnector1">
              <a:avLst/>
            </a:prstGeom>
            <a:noFill/>
            <a:ln w="9525" cap="flat" cmpd="sng">
              <a:solidFill>
                <a:srgbClr val="000000"/>
              </a:solidFill>
              <a:prstDash val="solid"/>
              <a:round/>
              <a:headEnd type="none" w="med" len="med"/>
              <a:tailEnd type="none" w="med" len="med"/>
            </a:ln>
          </p:spPr>
        </p:cxnSp>
        <p:cxnSp>
          <p:nvCxnSpPr>
            <p:cNvPr id="2356" name="Google Shape;2356;p44"/>
            <p:cNvCxnSpPr/>
            <p:nvPr/>
          </p:nvCxnSpPr>
          <p:spPr>
            <a:xfrm rot="10800000">
              <a:off x="1295400" y="1001712"/>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2357" name="Google Shape;2357;p44"/>
            <p:cNvCxnSpPr/>
            <p:nvPr/>
          </p:nvCxnSpPr>
          <p:spPr>
            <a:xfrm rot="10800000">
              <a:off x="7124700" y="1001712"/>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2358" name="Google Shape;2358;p44"/>
            <p:cNvCxnSpPr/>
            <p:nvPr/>
          </p:nvCxnSpPr>
          <p:spPr>
            <a:xfrm>
              <a:off x="1295400" y="1001712"/>
              <a:ext cx="5829300" cy="0"/>
            </a:xfrm>
            <a:prstGeom prst="straightConnector1">
              <a:avLst/>
            </a:prstGeom>
            <a:noFill/>
            <a:ln w="25400" cap="flat" cmpd="sng">
              <a:solidFill>
                <a:srgbClr val="000000"/>
              </a:solidFill>
              <a:prstDash val="solid"/>
              <a:round/>
              <a:headEnd type="none" w="med" len="med"/>
              <a:tailEnd type="none" w="med" len="med"/>
            </a:ln>
          </p:spPr>
        </p:cxnSp>
        <p:sp>
          <p:nvSpPr>
            <p:cNvPr id="2359" name="Google Shape;2359;p44"/>
            <p:cNvSpPr/>
            <p:nvPr/>
          </p:nvSpPr>
          <p:spPr>
            <a:xfrm>
              <a:off x="3867150" y="790575"/>
              <a:ext cx="628650" cy="457200"/>
            </a:xfrm>
            <a:prstGeom prst="ellipse">
              <a:avLst/>
            </a:prstGeom>
            <a:solidFill>
              <a:srgbClr val="FFFFFF"/>
            </a:solidFill>
            <a:ln w="38100"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360" name="Google Shape;2360;p44"/>
            <p:cNvSpPr txBox="1"/>
            <p:nvPr/>
          </p:nvSpPr>
          <p:spPr>
            <a:xfrm>
              <a:off x="3981450" y="933450"/>
              <a:ext cx="400050" cy="22860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Clr>
                  <a:srgbClr val="000000"/>
                </a:buClr>
                <a:buSzPts val="1200"/>
                <a:buFont typeface="Arial"/>
                <a:buNone/>
              </a:pPr>
              <a:r>
                <a:rPr lang="en-US" sz="1200">
                  <a:solidFill>
                    <a:srgbClr val="000000"/>
                  </a:solidFill>
                  <a:latin typeface="Times New Roman"/>
                  <a:ea typeface="Times New Roman"/>
                  <a:cs typeface="Times New Roman"/>
                  <a:sym typeface="Times New Roman"/>
                </a:rPr>
                <a:t>bulb</a:t>
              </a:r>
              <a:endParaRPr sz="1800">
                <a:solidFill>
                  <a:srgbClr val="000000"/>
                </a:solidFill>
                <a:latin typeface="Calibri"/>
                <a:ea typeface="Calibri"/>
                <a:cs typeface="Calibri"/>
                <a:sym typeface="Calibri"/>
              </a:endParaRPr>
            </a:p>
          </p:txBody>
        </p:sp>
        <p:sp>
          <p:nvSpPr>
            <p:cNvPr id="2361" name="Google Shape;2361;p44"/>
            <p:cNvSpPr txBox="1"/>
            <p:nvPr/>
          </p:nvSpPr>
          <p:spPr>
            <a:xfrm>
              <a:off x="1143000" y="4278312"/>
              <a:ext cx="14478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Ba(NO</a:t>
              </a:r>
              <a:r>
                <a:rPr lang="en-US" sz="1800" baseline="-25000">
                  <a:solidFill>
                    <a:srgbClr val="000000"/>
                  </a:solidFill>
                  <a:latin typeface="Calibri"/>
                  <a:ea typeface="Calibri"/>
                  <a:cs typeface="Calibri"/>
                  <a:sym typeface="Calibri"/>
                </a:rPr>
                <a:t>3</a:t>
              </a:r>
              <a:r>
                <a:rPr lang="en-US" sz="1800">
                  <a:solidFill>
                    <a:srgbClr val="000000"/>
                  </a:solidFill>
                  <a:latin typeface="Calibri"/>
                  <a:ea typeface="Calibri"/>
                  <a:cs typeface="Calibri"/>
                  <a:sym typeface="Calibri"/>
                </a:rPr>
                <a:t>)</a:t>
              </a:r>
              <a:r>
                <a:rPr lang="en-US" sz="1800" baseline="-25000">
                  <a:solidFill>
                    <a:srgbClr val="000000"/>
                  </a:solidFill>
                  <a:latin typeface="Calibri"/>
                  <a:ea typeface="Calibri"/>
                  <a:cs typeface="Calibri"/>
                  <a:sym typeface="Calibri"/>
                </a:rPr>
                <a:t>2(AQ)</a:t>
              </a:r>
              <a:endParaRPr/>
            </a:p>
          </p:txBody>
        </p:sp>
        <p:sp>
          <p:nvSpPr>
            <p:cNvPr id="2362" name="Google Shape;2362;p44"/>
            <p:cNvSpPr txBox="1"/>
            <p:nvPr/>
          </p:nvSpPr>
          <p:spPr>
            <a:xfrm>
              <a:off x="5943600" y="4278312"/>
              <a:ext cx="16764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Sr(C</a:t>
              </a:r>
              <a:r>
                <a:rPr lang="en-US" sz="1800" baseline="-25000">
                  <a:solidFill>
                    <a:srgbClr val="000000"/>
                  </a:solidFill>
                  <a:latin typeface="Calibri"/>
                  <a:ea typeface="Calibri"/>
                  <a:cs typeface="Calibri"/>
                  <a:sym typeface="Calibri"/>
                </a:rPr>
                <a:t>2</a:t>
              </a:r>
              <a:r>
                <a:rPr lang="en-US" sz="1800">
                  <a:solidFill>
                    <a:srgbClr val="000000"/>
                  </a:solidFill>
                  <a:latin typeface="Calibri"/>
                  <a:ea typeface="Calibri"/>
                  <a:cs typeface="Calibri"/>
                  <a:sym typeface="Calibri"/>
                </a:rPr>
                <a:t>H</a:t>
              </a:r>
              <a:r>
                <a:rPr lang="en-US" sz="1800" baseline="-25000">
                  <a:solidFill>
                    <a:srgbClr val="000000"/>
                  </a:solidFill>
                  <a:latin typeface="Calibri"/>
                  <a:ea typeface="Calibri"/>
                  <a:cs typeface="Calibri"/>
                  <a:sym typeface="Calibri"/>
                </a:rPr>
                <a:t>3</a:t>
              </a:r>
              <a:r>
                <a:rPr lang="en-US" sz="1800">
                  <a:solidFill>
                    <a:srgbClr val="000000"/>
                  </a:solidFill>
                  <a:latin typeface="Calibri"/>
                  <a:ea typeface="Calibri"/>
                  <a:cs typeface="Calibri"/>
                  <a:sym typeface="Calibri"/>
                </a:rPr>
                <a:t>O</a:t>
              </a:r>
              <a:r>
                <a:rPr lang="en-US" sz="1800" baseline="-25000">
                  <a:solidFill>
                    <a:srgbClr val="000000"/>
                  </a:solidFill>
                  <a:latin typeface="Calibri"/>
                  <a:ea typeface="Calibri"/>
                  <a:cs typeface="Calibri"/>
                  <a:sym typeface="Calibri"/>
                </a:rPr>
                <a:t>2</a:t>
              </a:r>
              <a:r>
                <a:rPr lang="en-US" sz="1800">
                  <a:solidFill>
                    <a:srgbClr val="000000"/>
                  </a:solidFill>
                  <a:latin typeface="Calibri"/>
                  <a:ea typeface="Calibri"/>
                  <a:cs typeface="Calibri"/>
                  <a:sym typeface="Calibri"/>
                </a:rPr>
                <a:t>)</a:t>
              </a:r>
              <a:r>
                <a:rPr lang="en-US" sz="1800" baseline="-25000">
                  <a:solidFill>
                    <a:srgbClr val="000000"/>
                  </a:solidFill>
                  <a:latin typeface="Calibri"/>
                  <a:ea typeface="Calibri"/>
                  <a:cs typeface="Calibri"/>
                  <a:sym typeface="Calibri"/>
                </a:rPr>
                <a:t>2(AQ)</a:t>
              </a:r>
              <a:endParaRPr/>
            </a:p>
          </p:txBody>
        </p:sp>
        <p:sp>
          <p:nvSpPr>
            <p:cNvPr id="2363" name="Google Shape;2363;p44"/>
            <p:cNvSpPr txBox="1"/>
            <p:nvPr/>
          </p:nvSpPr>
          <p:spPr>
            <a:xfrm>
              <a:off x="1143000" y="2906712"/>
              <a:ext cx="381000" cy="3079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Calibri"/>
                  <a:ea typeface="Calibri"/>
                  <a:cs typeface="Calibri"/>
                  <a:sym typeface="Calibri"/>
                </a:rPr>
                <a:t>Ba</a:t>
              </a:r>
              <a:endParaRPr/>
            </a:p>
          </p:txBody>
        </p:sp>
        <p:sp>
          <p:nvSpPr>
            <p:cNvPr id="2364" name="Google Shape;2364;p44"/>
            <p:cNvSpPr txBox="1"/>
            <p:nvPr/>
          </p:nvSpPr>
          <p:spPr>
            <a:xfrm>
              <a:off x="7010400" y="2982912"/>
              <a:ext cx="609600" cy="304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Calibri"/>
                  <a:ea typeface="Calibri"/>
                  <a:cs typeface="Calibri"/>
                  <a:sym typeface="Calibri"/>
                </a:rPr>
                <a:t>Sr</a:t>
              </a:r>
              <a:endParaRPr/>
            </a:p>
          </p:txBody>
        </p:sp>
        <p:sp>
          <p:nvSpPr>
            <p:cNvPr id="2365" name="Google Shape;2365;p44"/>
            <p:cNvSpPr txBox="1"/>
            <p:nvPr/>
          </p:nvSpPr>
          <p:spPr>
            <a:xfrm>
              <a:off x="3429000" y="1763712"/>
              <a:ext cx="1524000" cy="33813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600"/>
                <a:buFont typeface="Arial"/>
                <a:buNone/>
              </a:pPr>
              <a:r>
                <a:rPr lang="en-US" sz="1600">
                  <a:solidFill>
                    <a:srgbClr val="FF0000"/>
                  </a:solidFill>
                  <a:latin typeface="Calibri"/>
                  <a:ea typeface="Calibri"/>
                  <a:cs typeface="Calibri"/>
                  <a:sym typeface="Calibri"/>
                </a:rPr>
                <a:t> </a:t>
              </a:r>
              <a:endParaRPr/>
            </a:p>
          </p:txBody>
        </p:sp>
        <p:sp>
          <p:nvSpPr>
            <p:cNvPr id="2366" name="Google Shape;2366;p44"/>
            <p:cNvSpPr txBox="1"/>
            <p:nvPr/>
          </p:nvSpPr>
          <p:spPr>
            <a:xfrm>
              <a:off x="3124201" y="1382712"/>
              <a:ext cx="1676399" cy="3698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0000"/>
                </a:buClr>
                <a:buSzPts val="1800"/>
                <a:buFont typeface="Arial"/>
                <a:buNone/>
              </a:pPr>
              <a:r>
                <a:rPr lang="en-US" sz="1800">
                  <a:solidFill>
                    <a:srgbClr val="FF0000"/>
                  </a:solidFill>
                  <a:latin typeface="Times New Roman"/>
                  <a:ea typeface="Times New Roman"/>
                  <a:cs typeface="Times New Roman"/>
                  <a:sym typeface="Times New Roman"/>
                </a:rPr>
                <a:t>(NH</a:t>
              </a:r>
              <a:r>
                <a:rPr lang="en-US" sz="1800" baseline="-25000">
                  <a:solidFill>
                    <a:srgbClr val="FF0000"/>
                  </a:solidFill>
                  <a:latin typeface="Times New Roman"/>
                  <a:ea typeface="Times New Roman"/>
                  <a:cs typeface="Times New Roman"/>
                  <a:sym typeface="Times New Roman"/>
                </a:rPr>
                <a:t>4</a:t>
              </a:r>
              <a:r>
                <a:rPr lang="en-US" sz="1800">
                  <a:solidFill>
                    <a:srgbClr val="FF0000"/>
                  </a:solidFill>
                  <a:latin typeface="Times New Roman"/>
                  <a:ea typeface="Times New Roman"/>
                  <a:cs typeface="Times New Roman"/>
                  <a:sym typeface="Times New Roman"/>
                </a:rPr>
                <a:t>)</a:t>
              </a:r>
              <a:r>
                <a:rPr lang="en-US" sz="1800" baseline="-25000">
                  <a:solidFill>
                    <a:srgbClr val="FF0000"/>
                  </a:solidFill>
                  <a:latin typeface="Times New Roman"/>
                  <a:ea typeface="Times New Roman"/>
                  <a:cs typeface="Times New Roman"/>
                  <a:sym typeface="Times New Roman"/>
                </a:rPr>
                <a:t>2</a:t>
              </a:r>
              <a:r>
                <a:rPr lang="en-US" sz="1800">
                  <a:solidFill>
                    <a:srgbClr val="FF0000"/>
                  </a:solidFill>
                  <a:latin typeface="Times New Roman"/>
                  <a:ea typeface="Times New Roman"/>
                  <a:cs typeface="Times New Roman"/>
                  <a:sym typeface="Times New Roman"/>
                </a:rPr>
                <a:t>CO</a:t>
              </a:r>
              <a:r>
                <a:rPr lang="en-US" sz="1800" baseline="-25000">
                  <a:solidFill>
                    <a:srgbClr val="FF0000"/>
                  </a:solidFill>
                  <a:latin typeface="Times New Roman"/>
                  <a:ea typeface="Times New Roman"/>
                  <a:cs typeface="Times New Roman"/>
                  <a:sym typeface="Times New Roman"/>
                </a:rPr>
                <a:t>3(AQ)</a:t>
              </a:r>
              <a:endParaRPr/>
            </a:p>
          </p:txBody>
        </p:sp>
        <p:cxnSp>
          <p:nvCxnSpPr>
            <p:cNvPr id="2367" name="Google Shape;2367;p44"/>
            <p:cNvCxnSpPr/>
            <p:nvPr/>
          </p:nvCxnSpPr>
          <p:spPr>
            <a:xfrm rot="-5400000">
              <a:off x="1345224" y="3973512"/>
              <a:ext cx="457200" cy="304800"/>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368" name="Google Shape;2368;p44"/>
            <p:cNvCxnSpPr/>
            <p:nvPr/>
          </p:nvCxnSpPr>
          <p:spPr>
            <a:xfrm rot="-5400000">
              <a:off x="6248400" y="3897312"/>
              <a:ext cx="457200" cy="304800"/>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sp>
          <p:nvSpPr>
            <p:cNvPr id="2369" name="Google Shape;2369;p44"/>
            <p:cNvSpPr/>
            <p:nvPr/>
          </p:nvSpPr>
          <p:spPr>
            <a:xfrm rot="-6339502">
              <a:off x="2114147" y="2059537"/>
              <a:ext cx="354012"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70" name="Google Shape;2370;p44"/>
            <p:cNvSpPr/>
            <p:nvPr/>
          </p:nvSpPr>
          <p:spPr>
            <a:xfrm rot="-6339502">
              <a:off x="5864823" y="2000925"/>
              <a:ext cx="354012"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2371" name="Google Shape;2371;p44"/>
          <p:cNvSpPr txBox="1"/>
          <p:nvPr/>
        </p:nvSpPr>
        <p:spPr>
          <a:xfrm>
            <a:off x="0" y="0"/>
            <a:ext cx="9144000" cy="400110"/>
          </a:xfrm>
          <a:prstGeom prst="rect">
            <a:avLst/>
          </a:prstGeom>
          <a:solidFill>
            <a:srgbClr val="00660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lt1"/>
                </a:solidFill>
                <a:latin typeface="Times New Roman"/>
                <a:ea typeface="Times New Roman"/>
                <a:cs typeface="Times New Roman"/>
                <a:sym typeface="Times New Roman"/>
              </a:rPr>
              <a:t>60.  Completely label this voltaic cell, including… </a:t>
            </a:r>
            <a:endParaRPr/>
          </a:p>
        </p:txBody>
      </p:sp>
      <p:sp>
        <p:nvSpPr>
          <p:cNvPr id="2372" name="Google Shape;2372;p44"/>
          <p:cNvSpPr txBox="1"/>
          <p:nvPr/>
        </p:nvSpPr>
        <p:spPr>
          <a:xfrm>
            <a:off x="0" y="5670551"/>
            <a:ext cx="9144000" cy="1200329"/>
          </a:xfrm>
          <a:prstGeom prst="rect">
            <a:avLst/>
          </a:prstGeom>
          <a:solidFill>
            <a:srgbClr val="006600"/>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2400"/>
              <a:buFont typeface="Arial"/>
              <a:buNone/>
            </a:pPr>
            <a:r>
              <a:rPr lang="en-US" sz="2400">
                <a:solidFill>
                  <a:schemeClr val="lt1"/>
                </a:solidFill>
                <a:latin typeface="Times New Roman"/>
                <a:ea typeface="Times New Roman"/>
                <a:cs typeface="Times New Roman"/>
                <a:sym typeface="Times New Roman"/>
              </a:rPr>
              <a:t>Labels for OX, RED, anode, cathode, flow of electrons, solution charges, flow of ions, half reactions and NET ionic equation.  </a:t>
            </a:r>
            <a:br>
              <a:rPr lang="en-US" sz="2400">
                <a:solidFill>
                  <a:schemeClr val="lt1"/>
                </a:solidFill>
                <a:latin typeface="Times New Roman"/>
                <a:ea typeface="Times New Roman"/>
                <a:cs typeface="Times New Roman"/>
                <a:sym typeface="Times New Roman"/>
              </a:rPr>
            </a:br>
            <a:r>
              <a:rPr lang="en-US" sz="2400">
                <a:solidFill>
                  <a:schemeClr val="lt1"/>
                </a:solidFill>
                <a:latin typeface="Times New Roman"/>
                <a:ea typeface="Times New Roman"/>
                <a:cs typeface="Times New Roman"/>
                <a:sym typeface="Times New Roman"/>
              </a:rPr>
              <a:t>Name the 3 solutions.  State the 3 reasons that </a:t>
            </a:r>
            <a:r>
              <a:rPr lang="en-US" sz="2400" u="sng">
                <a:solidFill>
                  <a:schemeClr val="lt1"/>
                </a:solidFill>
                <a:latin typeface="Times New Roman"/>
                <a:ea typeface="Times New Roman"/>
                <a:cs typeface="Times New Roman"/>
                <a:sym typeface="Times New Roman"/>
              </a:rPr>
              <a:t>this</a:t>
            </a:r>
            <a:r>
              <a:rPr lang="en-US" sz="2400">
                <a:solidFill>
                  <a:schemeClr val="lt1"/>
                </a:solidFill>
                <a:latin typeface="Times New Roman"/>
                <a:ea typeface="Times New Roman"/>
                <a:cs typeface="Times New Roman"/>
                <a:sym typeface="Times New Roman"/>
              </a:rPr>
              <a:t> battery will die.</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376"/>
        <p:cNvGrpSpPr/>
        <p:nvPr/>
      </p:nvGrpSpPr>
      <p:grpSpPr>
        <a:xfrm>
          <a:off x="0" y="0"/>
          <a:ext cx="0" cy="0"/>
          <a:chOff x="0" y="0"/>
          <a:chExt cx="0" cy="0"/>
        </a:xfrm>
      </p:grpSpPr>
      <p:cxnSp>
        <p:nvCxnSpPr>
          <p:cNvPr id="2377" name="Google Shape;2377;p45"/>
          <p:cNvCxnSpPr/>
          <p:nvPr/>
        </p:nvCxnSpPr>
        <p:spPr>
          <a:xfrm>
            <a:off x="963613" y="1550988"/>
            <a:ext cx="26987" cy="2182812"/>
          </a:xfrm>
          <a:prstGeom prst="straightConnector1">
            <a:avLst/>
          </a:prstGeom>
          <a:noFill/>
          <a:ln w="9525" cap="flat" cmpd="sng">
            <a:solidFill>
              <a:srgbClr val="000000"/>
            </a:solidFill>
            <a:prstDash val="solid"/>
            <a:round/>
            <a:headEnd type="none" w="med" len="med"/>
            <a:tailEnd type="none" w="med" len="med"/>
          </a:ln>
        </p:spPr>
      </p:cxnSp>
      <p:cxnSp>
        <p:nvCxnSpPr>
          <p:cNvPr id="2378" name="Google Shape;2378;p45"/>
          <p:cNvCxnSpPr/>
          <p:nvPr/>
        </p:nvCxnSpPr>
        <p:spPr>
          <a:xfrm>
            <a:off x="2632075" y="1550988"/>
            <a:ext cx="34925" cy="2182812"/>
          </a:xfrm>
          <a:prstGeom prst="straightConnector1">
            <a:avLst/>
          </a:prstGeom>
          <a:noFill/>
          <a:ln w="9525" cap="flat" cmpd="sng">
            <a:solidFill>
              <a:srgbClr val="000000"/>
            </a:solidFill>
            <a:prstDash val="solid"/>
            <a:round/>
            <a:headEnd type="none" w="med" len="med"/>
            <a:tailEnd type="none" w="med" len="med"/>
          </a:ln>
        </p:spPr>
      </p:cxnSp>
      <p:cxnSp>
        <p:nvCxnSpPr>
          <p:cNvPr id="2379" name="Google Shape;2379;p45"/>
          <p:cNvCxnSpPr/>
          <p:nvPr/>
        </p:nvCxnSpPr>
        <p:spPr>
          <a:xfrm>
            <a:off x="5788025" y="1550988"/>
            <a:ext cx="3175" cy="2182812"/>
          </a:xfrm>
          <a:prstGeom prst="straightConnector1">
            <a:avLst/>
          </a:prstGeom>
          <a:noFill/>
          <a:ln w="9525" cap="flat" cmpd="sng">
            <a:solidFill>
              <a:srgbClr val="000000"/>
            </a:solidFill>
            <a:prstDash val="solid"/>
            <a:round/>
            <a:headEnd type="none" w="med" len="med"/>
            <a:tailEnd type="none" w="med" len="med"/>
          </a:ln>
        </p:spPr>
      </p:cxnSp>
      <p:cxnSp>
        <p:nvCxnSpPr>
          <p:cNvPr id="2380" name="Google Shape;2380;p45"/>
          <p:cNvCxnSpPr/>
          <p:nvPr/>
        </p:nvCxnSpPr>
        <p:spPr>
          <a:xfrm>
            <a:off x="7456488" y="1550988"/>
            <a:ext cx="11112" cy="2182812"/>
          </a:xfrm>
          <a:prstGeom prst="straightConnector1">
            <a:avLst/>
          </a:prstGeom>
          <a:noFill/>
          <a:ln w="9525" cap="flat" cmpd="sng">
            <a:solidFill>
              <a:srgbClr val="000000"/>
            </a:solidFill>
            <a:prstDash val="solid"/>
            <a:round/>
            <a:headEnd type="none" w="med" len="med"/>
            <a:tailEnd type="none" w="med" len="med"/>
          </a:ln>
        </p:spPr>
      </p:cxnSp>
      <p:cxnSp>
        <p:nvCxnSpPr>
          <p:cNvPr id="2381" name="Google Shape;2381;p45"/>
          <p:cNvCxnSpPr/>
          <p:nvPr/>
        </p:nvCxnSpPr>
        <p:spPr>
          <a:xfrm>
            <a:off x="990600" y="3733800"/>
            <a:ext cx="1676400" cy="0"/>
          </a:xfrm>
          <a:prstGeom prst="straightConnector1">
            <a:avLst/>
          </a:prstGeom>
          <a:noFill/>
          <a:ln w="9525" cap="flat" cmpd="sng">
            <a:solidFill>
              <a:srgbClr val="000000"/>
            </a:solidFill>
            <a:prstDash val="solid"/>
            <a:round/>
            <a:headEnd type="none" w="med" len="med"/>
            <a:tailEnd type="none" w="med" len="med"/>
          </a:ln>
        </p:spPr>
      </p:cxnSp>
      <p:cxnSp>
        <p:nvCxnSpPr>
          <p:cNvPr id="2382" name="Google Shape;2382;p45"/>
          <p:cNvCxnSpPr/>
          <p:nvPr/>
        </p:nvCxnSpPr>
        <p:spPr>
          <a:xfrm>
            <a:off x="5791200" y="3733800"/>
            <a:ext cx="1668463" cy="0"/>
          </a:xfrm>
          <a:prstGeom prst="straightConnector1">
            <a:avLst/>
          </a:prstGeom>
          <a:noFill/>
          <a:ln w="9525" cap="flat" cmpd="sng">
            <a:solidFill>
              <a:srgbClr val="000000"/>
            </a:solidFill>
            <a:prstDash val="solid"/>
            <a:round/>
            <a:headEnd type="none" w="med" len="med"/>
            <a:tailEnd type="none" w="med" len="med"/>
          </a:ln>
        </p:spPr>
      </p:cxnSp>
      <p:sp>
        <p:nvSpPr>
          <p:cNvPr id="2383" name="Google Shape;2383;p45"/>
          <p:cNvSpPr/>
          <p:nvPr/>
        </p:nvSpPr>
        <p:spPr>
          <a:xfrm>
            <a:off x="1181100" y="933450"/>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384" name="Google Shape;2384;p45"/>
          <p:cNvSpPr/>
          <p:nvPr/>
        </p:nvSpPr>
        <p:spPr>
          <a:xfrm>
            <a:off x="7010400" y="933450"/>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385" name="Google Shape;2385;p45"/>
          <p:cNvSpPr/>
          <p:nvPr/>
        </p:nvSpPr>
        <p:spPr>
          <a:xfrm>
            <a:off x="2095500" y="18938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386" name="Google Shape;2386;p45"/>
          <p:cNvSpPr/>
          <p:nvPr/>
        </p:nvSpPr>
        <p:spPr>
          <a:xfrm>
            <a:off x="5867400" y="18938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2387" name="Google Shape;2387;p45"/>
          <p:cNvCxnSpPr/>
          <p:nvPr/>
        </p:nvCxnSpPr>
        <p:spPr>
          <a:xfrm rot="10800000">
            <a:off x="2095500" y="9334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2388" name="Google Shape;2388;p45"/>
          <p:cNvCxnSpPr/>
          <p:nvPr/>
        </p:nvCxnSpPr>
        <p:spPr>
          <a:xfrm rot="10800000">
            <a:off x="6210300" y="9334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2389" name="Google Shape;2389;p45"/>
          <p:cNvCxnSpPr/>
          <p:nvPr/>
        </p:nvCxnSpPr>
        <p:spPr>
          <a:xfrm rot="10800000">
            <a:off x="5867400" y="12652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390" name="Google Shape;2390;p45"/>
          <p:cNvCxnSpPr/>
          <p:nvPr/>
        </p:nvCxnSpPr>
        <p:spPr>
          <a:xfrm rot="10800000">
            <a:off x="2095500" y="933450"/>
            <a:ext cx="4114800" cy="0"/>
          </a:xfrm>
          <a:prstGeom prst="straightConnector1">
            <a:avLst/>
          </a:prstGeom>
          <a:noFill/>
          <a:ln w="9525" cap="flat" cmpd="sng">
            <a:solidFill>
              <a:srgbClr val="000000"/>
            </a:solidFill>
            <a:prstDash val="solid"/>
            <a:round/>
            <a:headEnd type="none" w="med" len="med"/>
            <a:tailEnd type="none" w="med" len="med"/>
          </a:ln>
        </p:spPr>
      </p:cxnSp>
      <p:cxnSp>
        <p:nvCxnSpPr>
          <p:cNvPr id="2391" name="Google Shape;2391;p45"/>
          <p:cNvCxnSpPr/>
          <p:nvPr/>
        </p:nvCxnSpPr>
        <p:spPr>
          <a:xfrm rot="10800000">
            <a:off x="2449513" y="12652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392" name="Google Shape;2392;p45"/>
          <p:cNvCxnSpPr/>
          <p:nvPr/>
        </p:nvCxnSpPr>
        <p:spPr>
          <a:xfrm>
            <a:off x="2449513" y="1265238"/>
            <a:ext cx="3417887" cy="0"/>
          </a:xfrm>
          <a:prstGeom prst="straightConnector1">
            <a:avLst/>
          </a:prstGeom>
          <a:noFill/>
          <a:ln w="9525" cap="flat" cmpd="sng">
            <a:solidFill>
              <a:srgbClr val="000000"/>
            </a:solidFill>
            <a:prstDash val="solid"/>
            <a:round/>
            <a:headEnd type="none" w="med" len="med"/>
            <a:tailEnd type="none" w="med" len="med"/>
          </a:ln>
        </p:spPr>
      </p:cxnSp>
      <p:cxnSp>
        <p:nvCxnSpPr>
          <p:cNvPr id="2393" name="Google Shape;2393;p45"/>
          <p:cNvCxnSpPr/>
          <p:nvPr/>
        </p:nvCxnSpPr>
        <p:spPr>
          <a:xfrm>
            <a:off x="5788025" y="1665288"/>
            <a:ext cx="79375" cy="0"/>
          </a:xfrm>
          <a:prstGeom prst="straightConnector1">
            <a:avLst/>
          </a:prstGeom>
          <a:noFill/>
          <a:ln w="9525" cap="flat" cmpd="sng">
            <a:solidFill>
              <a:srgbClr val="000000"/>
            </a:solidFill>
            <a:prstDash val="solid"/>
            <a:round/>
            <a:headEnd type="none" w="med" len="med"/>
            <a:tailEnd type="none" w="med" len="med"/>
          </a:ln>
        </p:spPr>
      </p:cxnSp>
      <p:cxnSp>
        <p:nvCxnSpPr>
          <p:cNvPr id="2394" name="Google Shape;2394;p45"/>
          <p:cNvCxnSpPr/>
          <p:nvPr/>
        </p:nvCxnSpPr>
        <p:spPr>
          <a:xfrm>
            <a:off x="6210300" y="1608138"/>
            <a:ext cx="457200" cy="57150"/>
          </a:xfrm>
          <a:prstGeom prst="straightConnector1">
            <a:avLst/>
          </a:prstGeom>
          <a:noFill/>
          <a:ln w="9525" cap="flat" cmpd="sng">
            <a:solidFill>
              <a:srgbClr val="000000"/>
            </a:solidFill>
            <a:prstDash val="solid"/>
            <a:round/>
            <a:headEnd type="none" w="med" len="med"/>
            <a:tailEnd type="none" w="med" len="med"/>
          </a:ln>
        </p:spPr>
      </p:cxnSp>
      <p:cxnSp>
        <p:nvCxnSpPr>
          <p:cNvPr id="2395" name="Google Shape;2395;p45"/>
          <p:cNvCxnSpPr/>
          <p:nvPr/>
        </p:nvCxnSpPr>
        <p:spPr>
          <a:xfrm rot="10800000" flipH="1">
            <a:off x="6667500" y="1608138"/>
            <a:ext cx="342900" cy="57150"/>
          </a:xfrm>
          <a:prstGeom prst="straightConnector1">
            <a:avLst/>
          </a:prstGeom>
          <a:noFill/>
          <a:ln w="9525" cap="flat" cmpd="sng">
            <a:solidFill>
              <a:srgbClr val="000000"/>
            </a:solidFill>
            <a:prstDash val="solid"/>
            <a:round/>
            <a:headEnd type="none" w="med" len="med"/>
            <a:tailEnd type="none" w="med" len="med"/>
          </a:ln>
        </p:spPr>
      </p:cxnSp>
      <p:cxnSp>
        <p:nvCxnSpPr>
          <p:cNvPr id="2396" name="Google Shape;2396;p45"/>
          <p:cNvCxnSpPr/>
          <p:nvPr/>
        </p:nvCxnSpPr>
        <p:spPr>
          <a:xfrm>
            <a:off x="7296150" y="1608138"/>
            <a:ext cx="160338" cy="57150"/>
          </a:xfrm>
          <a:prstGeom prst="straightConnector1">
            <a:avLst/>
          </a:prstGeom>
          <a:noFill/>
          <a:ln w="9525" cap="flat" cmpd="sng">
            <a:solidFill>
              <a:srgbClr val="000000"/>
            </a:solidFill>
            <a:prstDash val="solid"/>
            <a:round/>
            <a:headEnd type="none" w="med" len="med"/>
            <a:tailEnd type="none" w="med" len="med"/>
          </a:ln>
        </p:spPr>
      </p:cxnSp>
      <p:cxnSp>
        <p:nvCxnSpPr>
          <p:cNvPr id="2397" name="Google Shape;2397;p45"/>
          <p:cNvCxnSpPr/>
          <p:nvPr/>
        </p:nvCxnSpPr>
        <p:spPr>
          <a:xfrm>
            <a:off x="963613" y="1665288"/>
            <a:ext cx="217487" cy="57150"/>
          </a:xfrm>
          <a:prstGeom prst="straightConnector1">
            <a:avLst/>
          </a:prstGeom>
          <a:noFill/>
          <a:ln w="9525" cap="flat" cmpd="sng">
            <a:solidFill>
              <a:srgbClr val="000000"/>
            </a:solidFill>
            <a:prstDash val="solid"/>
            <a:round/>
            <a:headEnd type="none" w="med" len="med"/>
            <a:tailEnd type="none" w="med" len="med"/>
          </a:ln>
        </p:spPr>
      </p:cxnSp>
      <p:cxnSp>
        <p:nvCxnSpPr>
          <p:cNvPr id="2398" name="Google Shape;2398;p45"/>
          <p:cNvCxnSpPr/>
          <p:nvPr/>
        </p:nvCxnSpPr>
        <p:spPr>
          <a:xfrm rot="10800000" flipH="1">
            <a:off x="1466850" y="1665288"/>
            <a:ext cx="342900" cy="114300"/>
          </a:xfrm>
          <a:prstGeom prst="straightConnector1">
            <a:avLst/>
          </a:prstGeom>
          <a:noFill/>
          <a:ln w="9525" cap="flat" cmpd="sng">
            <a:solidFill>
              <a:srgbClr val="000000"/>
            </a:solidFill>
            <a:prstDash val="solid"/>
            <a:round/>
            <a:headEnd type="none" w="med" len="med"/>
            <a:tailEnd type="none" w="med" len="med"/>
          </a:ln>
        </p:spPr>
      </p:cxnSp>
      <p:cxnSp>
        <p:nvCxnSpPr>
          <p:cNvPr id="2399" name="Google Shape;2399;p45"/>
          <p:cNvCxnSpPr/>
          <p:nvPr/>
        </p:nvCxnSpPr>
        <p:spPr>
          <a:xfrm>
            <a:off x="1809750" y="1665288"/>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2400" name="Google Shape;2400;p45"/>
          <p:cNvCxnSpPr/>
          <p:nvPr/>
        </p:nvCxnSpPr>
        <p:spPr>
          <a:xfrm rot="10800000" flipH="1">
            <a:off x="2449513" y="1722438"/>
            <a:ext cx="182562" cy="57150"/>
          </a:xfrm>
          <a:prstGeom prst="straightConnector1">
            <a:avLst/>
          </a:prstGeom>
          <a:noFill/>
          <a:ln w="9525" cap="flat" cmpd="sng">
            <a:solidFill>
              <a:srgbClr val="000000"/>
            </a:solidFill>
            <a:prstDash val="solid"/>
            <a:round/>
            <a:headEnd type="none" w="med" len="med"/>
            <a:tailEnd type="none" w="med" len="med"/>
          </a:ln>
        </p:spPr>
      </p:cxnSp>
      <p:cxnSp>
        <p:nvCxnSpPr>
          <p:cNvPr id="2401" name="Google Shape;2401;p45"/>
          <p:cNvCxnSpPr/>
          <p:nvPr/>
        </p:nvCxnSpPr>
        <p:spPr>
          <a:xfrm rot="10800000">
            <a:off x="1295400" y="5334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2402" name="Google Shape;2402;p45"/>
          <p:cNvCxnSpPr/>
          <p:nvPr/>
        </p:nvCxnSpPr>
        <p:spPr>
          <a:xfrm rot="10800000">
            <a:off x="7124700" y="5334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2403" name="Google Shape;2403;p45"/>
          <p:cNvCxnSpPr/>
          <p:nvPr/>
        </p:nvCxnSpPr>
        <p:spPr>
          <a:xfrm>
            <a:off x="1295400" y="533400"/>
            <a:ext cx="5829300" cy="0"/>
          </a:xfrm>
          <a:prstGeom prst="straightConnector1">
            <a:avLst/>
          </a:prstGeom>
          <a:noFill/>
          <a:ln w="25400" cap="flat" cmpd="sng">
            <a:solidFill>
              <a:srgbClr val="000000"/>
            </a:solidFill>
            <a:prstDash val="solid"/>
            <a:round/>
            <a:headEnd type="none" w="med" len="med"/>
            <a:tailEnd type="none" w="med" len="med"/>
          </a:ln>
        </p:spPr>
      </p:cxnSp>
      <p:sp>
        <p:nvSpPr>
          <p:cNvPr id="2404" name="Google Shape;2404;p45"/>
          <p:cNvSpPr/>
          <p:nvPr/>
        </p:nvSpPr>
        <p:spPr>
          <a:xfrm>
            <a:off x="3867150" y="322263"/>
            <a:ext cx="628650" cy="457200"/>
          </a:xfrm>
          <a:prstGeom prst="ellipse">
            <a:avLst/>
          </a:prstGeom>
          <a:solidFill>
            <a:srgbClr val="FFFFFF"/>
          </a:solidFill>
          <a:ln w="38100"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405" name="Google Shape;2405;p45"/>
          <p:cNvSpPr txBox="1"/>
          <p:nvPr/>
        </p:nvSpPr>
        <p:spPr>
          <a:xfrm>
            <a:off x="3981450" y="465138"/>
            <a:ext cx="400050" cy="22860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Clr>
                <a:srgbClr val="000000"/>
              </a:buClr>
              <a:buSzPts val="1200"/>
              <a:buFont typeface="Arial"/>
              <a:buNone/>
            </a:pPr>
            <a:r>
              <a:rPr lang="en-US" sz="1200">
                <a:solidFill>
                  <a:srgbClr val="000000"/>
                </a:solidFill>
                <a:latin typeface="Times New Roman"/>
                <a:ea typeface="Times New Roman"/>
                <a:cs typeface="Times New Roman"/>
                <a:sym typeface="Times New Roman"/>
              </a:rPr>
              <a:t>bulb</a:t>
            </a:r>
            <a:endParaRPr sz="1800">
              <a:solidFill>
                <a:srgbClr val="000000"/>
              </a:solidFill>
              <a:latin typeface="Calibri"/>
              <a:ea typeface="Calibri"/>
              <a:cs typeface="Calibri"/>
              <a:sym typeface="Calibri"/>
            </a:endParaRPr>
          </a:p>
        </p:txBody>
      </p:sp>
      <p:sp>
        <p:nvSpPr>
          <p:cNvPr id="2406" name="Google Shape;2406;p45"/>
          <p:cNvSpPr txBox="1"/>
          <p:nvPr/>
        </p:nvSpPr>
        <p:spPr>
          <a:xfrm>
            <a:off x="1143000" y="3810000"/>
            <a:ext cx="14478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Ba(NO</a:t>
            </a:r>
            <a:r>
              <a:rPr lang="en-US" sz="1800" baseline="-25000">
                <a:solidFill>
                  <a:srgbClr val="000000"/>
                </a:solidFill>
                <a:latin typeface="Calibri"/>
                <a:ea typeface="Calibri"/>
                <a:cs typeface="Calibri"/>
                <a:sym typeface="Calibri"/>
              </a:rPr>
              <a:t>3</a:t>
            </a:r>
            <a:r>
              <a:rPr lang="en-US" sz="1800">
                <a:solidFill>
                  <a:srgbClr val="000000"/>
                </a:solidFill>
                <a:latin typeface="Calibri"/>
                <a:ea typeface="Calibri"/>
                <a:cs typeface="Calibri"/>
                <a:sym typeface="Calibri"/>
              </a:rPr>
              <a:t>)</a:t>
            </a:r>
            <a:r>
              <a:rPr lang="en-US" sz="1800" baseline="-25000">
                <a:solidFill>
                  <a:srgbClr val="000000"/>
                </a:solidFill>
                <a:latin typeface="Calibri"/>
                <a:ea typeface="Calibri"/>
                <a:cs typeface="Calibri"/>
                <a:sym typeface="Calibri"/>
              </a:rPr>
              <a:t>2(AQ)</a:t>
            </a:r>
            <a:endParaRPr/>
          </a:p>
        </p:txBody>
      </p:sp>
      <p:sp>
        <p:nvSpPr>
          <p:cNvPr id="2407" name="Google Shape;2407;p45"/>
          <p:cNvSpPr txBox="1"/>
          <p:nvPr/>
        </p:nvSpPr>
        <p:spPr>
          <a:xfrm>
            <a:off x="5788025" y="3810000"/>
            <a:ext cx="1603375"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Sr(C</a:t>
            </a:r>
            <a:r>
              <a:rPr lang="en-US" sz="1800" baseline="-25000">
                <a:solidFill>
                  <a:srgbClr val="000000"/>
                </a:solidFill>
                <a:latin typeface="Calibri"/>
                <a:ea typeface="Calibri"/>
                <a:cs typeface="Calibri"/>
                <a:sym typeface="Calibri"/>
              </a:rPr>
              <a:t>2</a:t>
            </a:r>
            <a:r>
              <a:rPr lang="en-US" sz="1800">
                <a:solidFill>
                  <a:srgbClr val="000000"/>
                </a:solidFill>
                <a:latin typeface="Calibri"/>
                <a:ea typeface="Calibri"/>
                <a:cs typeface="Calibri"/>
                <a:sym typeface="Calibri"/>
              </a:rPr>
              <a:t>H</a:t>
            </a:r>
            <a:r>
              <a:rPr lang="en-US" sz="1800" baseline="-25000">
                <a:solidFill>
                  <a:srgbClr val="000000"/>
                </a:solidFill>
                <a:latin typeface="Calibri"/>
                <a:ea typeface="Calibri"/>
                <a:cs typeface="Calibri"/>
                <a:sym typeface="Calibri"/>
              </a:rPr>
              <a:t>3</a:t>
            </a:r>
            <a:r>
              <a:rPr lang="en-US" sz="1800">
                <a:solidFill>
                  <a:srgbClr val="000000"/>
                </a:solidFill>
                <a:latin typeface="Calibri"/>
                <a:ea typeface="Calibri"/>
                <a:cs typeface="Calibri"/>
                <a:sym typeface="Calibri"/>
              </a:rPr>
              <a:t>O</a:t>
            </a:r>
            <a:r>
              <a:rPr lang="en-US" sz="1800" baseline="-25000">
                <a:solidFill>
                  <a:srgbClr val="000000"/>
                </a:solidFill>
                <a:latin typeface="Calibri"/>
                <a:ea typeface="Calibri"/>
                <a:cs typeface="Calibri"/>
                <a:sym typeface="Calibri"/>
              </a:rPr>
              <a:t>2</a:t>
            </a:r>
            <a:r>
              <a:rPr lang="en-US" sz="1800">
                <a:solidFill>
                  <a:srgbClr val="000000"/>
                </a:solidFill>
                <a:latin typeface="Calibri"/>
                <a:ea typeface="Calibri"/>
                <a:cs typeface="Calibri"/>
                <a:sym typeface="Calibri"/>
              </a:rPr>
              <a:t>)</a:t>
            </a:r>
            <a:r>
              <a:rPr lang="en-US" sz="1800" baseline="-25000">
                <a:solidFill>
                  <a:srgbClr val="000000"/>
                </a:solidFill>
                <a:latin typeface="Calibri"/>
                <a:ea typeface="Calibri"/>
                <a:cs typeface="Calibri"/>
                <a:sym typeface="Calibri"/>
              </a:rPr>
              <a:t>2(AQ)</a:t>
            </a:r>
            <a:endParaRPr/>
          </a:p>
        </p:txBody>
      </p:sp>
      <p:sp>
        <p:nvSpPr>
          <p:cNvPr id="2408" name="Google Shape;2408;p45"/>
          <p:cNvSpPr txBox="1"/>
          <p:nvPr/>
        </p:nvSpPr>
        <p:spPr>
          <a:xfrm>
            <a:off x="1108075" y="2438400"/>
            <a:ext cx="45720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Calibri"/>
                <a:ea typeface="Calibri"/>
                <a:cs typeface="Calibri"/>
                <a:sym typeface="Calibri"/>
              </a:rPr>
              <a:t>Ba</a:t>
            </a:r>
            <a:r>
              <a:rPr lang="en-US" sz="1400" baseline="30000">
                <a:solidFill>
                  <a:srgbClr val="000000"/>
                </a:solidFill>
                <a:latin typeface="Calibri"/>
                <a:ea typeface="Calibri"/>
                <a:cs typeface="Calibri"/>
                <a:sym typeface="Calibri"/>
              </a:rPr>
              <a:t>0</a:t>
            </a:r>
            <a:endParaRPr/>
          </a:p>
        </p:txBody>
      </p:sp>
      <p:sp>
        <p:nvSpPr>
          <p:cNvPr id="2409" name="Google Shape;2409;p45"/>
          <p:cNvSpPr txBox="1"/>
          <p:nvPr/>
        </p:nvSpPr>
        <p:spPr>
          <a:xfrm>
            <a:off x="6934200" y="2534960"/>
            <a:ext cx="609600" cy="304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Calibri"/>
                <a:ea typeface="Calibri"/>
                <a:cs typeface="Calibri"/>
                <a:sym typeface="Calibri"/>
              </a:rPr>
              <a:t>Sr</a:t>
            </a:r>
            <a:r>
              <a:rPr lang="en-US" sz="1400" baseline="30000">
                <a:solidFill>
                  <a:srgbClr val="000000"/>
                </a:solidFill>
                <a:latin typeface="Calibri"/>
                <a:ea typeface="Calibri"/>
                <a:cs typeface="Calibri"/>
                <a:sym typeface="Calibri"/>
              </a:rPr>
              <a:t>0</a:t>
            </a:r>
            <a:endParaRPr/>
          </a:p>
        </p:txBody>
      </p:sp>
      <p:sp>
        <p:nvSpPr>
          <p:cNvPr id="2410" name="Google Shape;2410;p45"/>
          <p:cNvSpPr txBox="1"/>
          <p:nvPr/>
        </p:nvSpPr>
        <p:spPr>
          <a:xfrm>
            <a:off x="3429000" y="1295400"/>
            <a:ext cx="1524000" cy="33813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600"/>
              <a:buFont typeface="Arial"/>
              <a:buNone/>
            </a:pPr>
            <a:r>
              <a:rPr lang="en-US" sz="1600">
                <a:solidFill>
                  <a:srgbClr val="FF0000"/>
                </a:solidFill>
                <a:latin typeface="Calibri"/>
                <a:ea typeface="Calibri"/>
                <a:cs typeface="Calibri"/>
                <a:sym typeface="Calibri"/>
              </a:rPr>
              <a:t> </a:t>
            </a:r>
            <a:endParaRPr/>
          </a:p>
        </p:txBody>
      </p:sp>
      <p:sp>
        <p:nvSpPr>
          <p:cNvPr id="2411" name="Google Shape;2411;p45"/>
          <p:cNvSpPr txBox="1"/>
          <p:nvPr/>
        </p:nvSpPr>
        <p:spPr>
          <a:xfrm>
            <a:off x="3314700" y="914400"/>
            <a:ext cx="16383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Times New Roman"/>
                <a:ea typeface="Times New Roman"/>
                <a:cs typeface="Times New Roman"/>
                <a:sym typeface="Times New Roman"/>
              </a:rPr>
              <a:t>(NH</a:t>
            </a:r>
            <a:r>
              <a:rPr lang="en-US" sz="1800" baseline="-25000">
                <a:solidFill>
                  <a:srgbClr val="FF0000"/>
                </a:solidFill>
                <a:latin typeface="Times New Roman"/>
                <a:ea typeface="Times New Roman"/>
                <a:cs typeface="Times New Roman"/>
                <a:sym typeface="Times New Roman"/>
              </a:rPr>
              <a:t>4</a:t>
            </a:r>
            <a:r>
              <a:rPr lang="en-US" sz="1800">
                <a:solidFill>
                  <a:srgbClr val="FF0000"/>
                </a:solidFill>
                <a:latin typeface="Times New Roman"/>
                <a:ea typeface="Times New Roman"/>
                <a:cs typeface="Times New Roman"/>
                <a:sym typeface="Times New Roman"/>
              </a:rPr>
              <a:t>)</a:t>
            </a:r>
            <a:r>
              <a:rPr lang="en-US" sz="1800" baseline="-25000">
                <a:solidFill>
                  <a:srgbClr val="FF0000"/>
                </a:solidFill>
                <a:latin typeface="Times New Roman"/>
                <a:ea typeface="Times New Roman"/>
                <a:cs typeface="Times New Roman"/>
                <a:sym typeface="Times New Roman"/>
              </a:rPr>
              <a:t>2</a:t>
            </a:r>
            <a:r>
              <a:rPr lang="en-US" sz="1800">
                <a:solidFill>
                  <a:srgbClr val="FF0000"/>
                </a:solidFill>
                <a:latin typeface="Times New Roman"/>
                <a:ea typeface="Times New Roman"/>
                <a:cs typeface="Times New Roman"/>
                <a:sym typeface="Times New Roman"/>
              </a:rPr>
              <a:t>CO</a:t>
            </a:r>
            <a:r>
              <a:rPr lang="en-US" sz="1800" baseline="-25000">
                <a:solidFill>
                  <a:srgbClr val="FF0000"/>
                </a:solidFill>
                <a:latin typeface="Times New Roman"/>
                <a:ea typeface="Times New Roman"/>
                <a:cs typeface="Times New Roman"/>
                <a:sym typeface="Times New Roman"/>
              </a:rPr>
              <a:t>3(AQ)</a:t>
            </a:r>
            <a:endParaRPr/>
          </a:p>
        </p:txBody>
      </p:sp>
      <p:cxnSp>
        <p:nvCxnSpPr>
          <p:cNvPr id="2412" name="Google Shape;2412;p45"/>
          <p:cNvCxnSpPr/>
          <p:nvPr/>
        </p:nvCxnSpPr>
        <p:spPr>
          <a:xfrm rot="-5400000">
            <a:off x="6248400" y="3429000"/>
            <a:ext cx="457200" cy="304800"/>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sp>
        <p:nvSpPr>
          <p:cNvPr id="2413" name="Google Shape;2413;p45"/>
          <p:cNvSpPr txBox="1"/>
          <p:nvPr/>
        </p:nvSpPr>
        <p:spPr>
          <a:xfrm>
            <a:off x="1466850" y="4577863"/>
            <a:ext cx="7677150" cy="22467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2800"/>
              <a:buFont typeface="Arial"/>
              <a:buNone/>
            </a:pPr>
            <a:r>
              <a:rPr lang="en-US" sz="2800">
                <a:solidFill>
                  <a:srgbClr val="FF0000"/>
                </a:solidFill>
                <a:latin typeface="Times New Roman"/>
                <a:ea typeface="Times New Roman"/>
                <a:cs typeface="Times New Roman"/>
                <a:sym typeface="Times New Roman"/>
              </a:rPr>
              <a:t>½ ox:   Ba° →   Ba</a:t>
            </a:r>
            <a:r>
              <a:rPr lang="en-US" sz="2800" baseline="30000">
                <a:solidFill>
                  <a:srgbClr val="FF0000"/>
                </a:solidFill>
                <a:latin typeface="Times New Roman"/>
                <a:ea typeface="Times New Roman"/>
                <a:cs typeface="Times New Roman"/>
                <a:sym typeface="Times New Roman"/>
              </a:rPr>
              <a:t>+2</a:t>
            </a:r>
            <a:r>
              <a:rPr lang="en-US" sz="2800">
                <a:solidFill>
                  <a:srgbClr val="FF0000"/>
                </a:solidFill>
                <a:latin typeface="Times New Roman"/>
                <a:ea typeface="Times New Roman"/>
                <a:cs typeface="Times New Roman"/>
                <a:sym typeface="Times New Roman"/>
              </a:rPr>
              <a:t>  + 2e</a:t>
            </a:r>
            <a:r>
              <a:rPr lang="en-US" sz="2800" baseline="30000">
                <a:solidFill>
                  <a:srgbClr val="FF0000"/>
                </a:solidFill>
                <a:latin typeface="Times New Roman"/>
                <a:ea typeface="Times New Roman"/>
                <a:cs typeface="Times New Roman"/>
                <a:sym typeface="Times New Roman"/>
              </a:rPr>
              <a:t>-1</a:t>
            </a:r>
            <a:endParaRPr sz="28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Clr>
                <a:srgbClr val="0000FF"/>
              </a:buClr>
              <a:buSzPts val="2800"/>
              <a:buFont typeface="Arial"/>
              <a:buNone/>
            </a:pPr>
            <a:r>
              <a:rPr lang="en-US" sz="2800">
                <a:solidFill>
                  <a:srgbClr val="0000FF"/>
                </a:solidFill>
                <a:latin typeface="Times New Roman"/>
                <a:ea typeface="Times New Roman"/>
                <a:cs typeface="Times New Roman"/>
                <a:sym typeface="Times New Roman"/>
              </a:rPr>
              <a:t>½ red:  Sr</a:t>
            </a:r>
            <a:r>
              <a:rPr lang="en-US" sz="2800" baseline="30000">
                <a:solidFill>
                  <a:srgbClr val="0000FF"/>
                </a:solidFill>
                <a:latin typeface="Times New Roman"/>
                <a:ea typeface="Times New Roman"/>
                <a:cs typeface="Times New Roman"/>
                <a:sym typeface="Times New Roman"/>
              </a:rPr>
              <a:t>+2</a:t>
            </a:r>
            <a:r>
              <a:rPr lang="en-US" sz="2800">
                <a:solidFill>
                  <a:srgbClr val="0000FF"/>
                </a:solidFill>
                <a:latin typeface="Times New Roman"/>
                <a:ea typeface="Times New Roman"/>
                <a:cs typeface="Times New Roman"/>
                <a:sym typeface="Times New Roman"/>
              </a:rPr>
              <a:t>  + 2e</a:t>
            </a:r>
            <a:r>
              <a:rPr lang="en-US" sz="2800" baseline="30000">
                <a:solidFill>
                  <a:srgbClr val="0000FF"/>
                </a:solidFill>
                <a:latin typeface="Times New Roman"/>
                <a:ea typeface="Times New Roman"/>
                <a:cs typeface="Times New Roman"/>
                <a:sym typeface="Times New Roman"/>
              </a:rPr>
              <a:t>-1 </a:t>
            </a:r>
            <a:r>
              <a:rPr lang="en-US" sz="2800">
                <a:solidFill>
                  <a:srgbClr val="0000FF"/>
                </a:solidFill>
                <a:latin typeface="Times New Roman"/>
                <a:ea typeface="Times New Roman"/>
                <a:cs typeface="Times New Roman"/>
                <a:sym typeface="Times New Roman"/>
              </a:rPr>
              <a:t>→   Sr°</a:t>
            </a:r>
            <a:endParaRPr/>
          </a:p>
          <a:p>
            <a:pPr marL="0" marR="0" lvl="0" indent="0" algn="l" rtl="0">
              <a:spcBef>
                <a:spcPts val="0"/>
              </a:spcBef>
              <a:spcAft>
                <a:spcPts val="0"/>
              </a:spcAft>
              <a:buClr>
                <a:schemeClr val="dk1"/>
              </a:buClr>
              <a:buSzPts val="2800"/>
              <a:buFont typeface="Arial"/>
              <a:buNone/>
            </a:pPr>
            <a:r>
              <a:rPr lang="en-US" sz="2800">
                <a:solidFill>
                  <a:schemeClr val="dk1"/>
                </a:solidFill>
                <a:latin typeface="Times New Roman"/>
                <a:ea typeface="Times New Roman"/>
                <a:cs typeface="Times New Roman"/>
                <a:sym typeface="Times New Roman"/>
              </a:rPr>
              <a:t>NET ionic eq:   Ba° + Sr</a:t>
            </a:r>
            <a:r>
              <a:rPr lang="en-US" sz="2800" baseline="30000">
                <a:solidFill>
                  <a:schemeClr val="dk1"/>
                </a:solidFill>
                <a:latin typeface="Times New Roman"/>
                <a:ea typeface="Times New Roman"/>
                <a:cs typeface="Times New Roman"/>
                <a:sym typeface="Times New Roman"/>
              </a:rPr>
              <a:t>+2 </a:t>
            </a:r>
            <a:r>
              <a:rPr lang="en-US" sz="2800">
                <a:solidFill>
                  <a:schemeClr val="dk1"/>
                </a:solidFill>
                <a:latin typeface="Times New Roman"/>
                <a:ea typeface="Times New Roman"/>
                <a:cs typeface="Times New Roman"/>
                <a:sym typeface="Times New Roman"/>
              </a:rPr>
              <a:t>→</a:t>
            </a:r>
            <a:r>
              <a:rPr lang="en-US" sz="2800" baseline="30000">
                <a:solidFill>
                  <a:schemeClr val="dk1"/>
                </a:solidFill>
                <a:latin typeface="Times New Roman"/>
                <a:ea typeface="Times New Roman"/>
                <a:cs typeface="Times New Roman"/>
                <a:sym typeface="Times New Roman"/>
              </a:rPr>
              <a:t>   </a:t>
            </a:r>
            <a:r>
              <a:rPr lang="en-US" sz="2800">
                <a:solidFill>
                  <a:schemeClr val="dk1"/>
                </a:solidFill>
                <a:latin typeface="Times New Roman"/>
                <a:ea typeface="Times New Roman"/>
                <a:cs typeface="Times New Roman"/>
                <a:sym typeface="Times New Roman"/>
              </a:rPr>
              <a:t>Ba</a:t>
            </a:r>
            <a:r>
              <a:rPr lang="en-US" sz="2800" baseline="30000">
                <a:solidFill>
                  <a:schemeClr val="dk1"/>
                </a:solidFill>
                <a:latin typeface="Times New Roman"/>
                <a:ea typeface="Times New Roman"/>
                <a:cs typeface="Times New Roman"/>
                <a:sym typeface="Times New Roman"/>
              </a:rPr>
              <a:t>+2</a:t>
            </a:r>
            <a:r>
              <a:rPr lang="en-US" sz="2800">
                <a:solidFill>
                  <a:schemeClr val="dk1"/>
                </a:solidFill>
                <a:latin typeface="Times New Roman"/>
                <a:ea typeface="Times New Roman"/>
                <a:cs typeface="Times New Roman"/>
                <a:sym typeface="Times New Roman"/>
              </a:rPr>
              <a:t> + Sr°</a:t>
            </a:r>
            <a:endParaRPr/>
          </a:p>
          <a:p>
            <a:pPr marL="0" marR="0" lvl="0" indent="0" algn="l" rtl="0">
              <a:spcBef>
                <a:spcPts val="0"/>
              </a:spcBef>
              <a:spcAft>
                <a:spcPts val="0"/>
              </a:spcAft>
              <a:buClr>
                <a:schemeClr val="dk1"/>
              </a:buClr>
              <a:buSzPts val="2800"/>
              <a:buFont typeface="Arial"/>
              <a:buNone/>
            </a:pPr>
            <a:r>
              <a:rPr lang="en-US" sz="2800">
                <a:solidFill>
                  <a:schemeClr val="dk1"/>
                </a:solidFill>
                <a:latin typeface="Times New Roman"/>
                <a:ea typeface="Times New Roman"/>
                <a:cs typeface="Times New Roman"/>
                <a:sym typeface="Times New Roman"/>
              </a:rPr>
              <a:t>Barium nitrate and strontium acetate solutions, </a:t>
            </a:r>
            <a:br>
              <a:rPr lang="en-US" sz="2800">
                <a:solidFill>
                  <a:schemeClr val="dk1"/>
                </a:solidFill>
                <a:latin typeface="Times New Roman"/>
                <a:ea typeface="Times New Roman"/>
                <a:cs typeface="Times New Roman"/>
                <a:sym typeface="Times New Roman"/>
              </a:rPr>
            </a:br>
            <a:r>
              <a:rPr lang="en-US" sz="2800">
                <a:solidFill>
                  <a:schemeClr val="dk1"/>
                </a:solidFill>
                <a:latin typeface="Times New Roman"/>
                <a:ea typeface="Times New Roman"/>
                <a:cs typeface="Times New Roman"/>
                <a:sym typeface="Times New Roman"/>
              </a:rPr>
              <a:t>ammonium carbonate salt solution.</a:t>
            </a:r>
            <a:endParaRPr/>
          </a:p>
        </p:txBody>
      </p:sp>
      <p:cxnSp>
        <p:nvCxnSpPr>
          <p:cNvPr id="2414" name="Google Shape;2414;p45"/>
          <p:cNvCxnSpPr/>
          <p:nvPr/>
        </p:nvCxnSpPr>
        <p:spPr>
          <a:xfrm rot="10800000">
            <a:off x="2095500" y="9334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2415" name="Google Shape;2415;p45"/>
          <p:cNvCxnSpPr/>
          <p:nvPr/>
        </p:nvCxnSpPr>
        <p:spPr>
          <a:xfrm rot="10800000">
            <a:off x="6210300" y="9334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2416" name="Google Shape;2416;p45"/>
          <p:cNvCxnSpPr/>
          <p:nvPr/>
        </p:nvCxnSpPr>
        <p:spPr>
          <a:xfrm rot="10800000">
            <a:off x="5867400" y="12652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417" name="Google Shape;2417;p45"/>
          <p:cNvCxnSpPr/>
          <p:nvPr/>
        </p:nvCxnSpPr>
        <p:spPr>
          <a:xfrm rot="10800000">
            <a:off x="2095500" y="933450"/>
            <a:ext cx="4114800" cy="0"/>
          </a:xfrm>
          <a:prstGeom prst="straightConnector1">
            <a:avLst/>
          </a:prstGeom>
          <a:noFill/>
          <a:ln w="9525" cap="flat" cmpd="sng">
            <a:solidFill>
              <a:srgbClr val="000000"/>
            </a:solidFill>
            <a:prstDash val="solid"/>
            <a:round/>
            <a:headEnd type="none" w="med" len="med"/>
            <a:tailEnd type="none" w="med" len="med"/>
          </a:ln>
        </p:spPr>
      </p:cxnSp>
      <p:cxnSp>
        <p:nvCxnSpPr>
          <p:cNvPr id="2418" name="Google Shape;2418;p45"/>
          <p:cNvCxnSpPr/>
          <p:nvPr/>
        </p:nvCxnSpPr>
        <p:spPr>
          <a:xfrm rot="10800000">
            <a:off x="2449513" y="12652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419" name="Google Shape;2419;p45"/>
          <p:cNvCxnSpPr/>
          <p:nvPr/>
        </p:nvCxnSpPr>
        <p:spPr>
          <a:xfrm>
            <a:off x="2449513" y="1265238"/>
            <a:ext cx="3417887" cy="0"/>
          </a:xfrm>
          <a:prstGeom prst="straightConnector1">
            <a:avLst/>
          </a:prstGeom>
          <a:noFill/>
          <a:ln w="9525" cap="flat" cmpd="sng">
            <a:solidFill>
              <a:srgbClr val="000000"/>
            </a:solidFill>
            <a:prstDash val="solid"/>
            <a:round/>
            <a:headEnd type="none" w="med" len="med"/>
            <a:tailEnd type="none" w="med" len="med"/>
          </a:ln>
        </p:spPr>
      </p:cxnSp>
      <p:cxnSp>
        <p:nvCxnSpPr>
          <p:cNvPr id="2420" name="Google Shape;2420;p45"/>
          <p:cNvCxnSpPr/>
          <p:nvPr/>
        </p:nvCxnSpPr>
        <p:spPr>
          <a:xfrm>
            <a:off x="5788025" y="1665288"/>
            <a:ext cx="79375" cy="0"/>
          </a:xfrm>
          <a:prstGeom prst="straightConnector1">
            <a:avLst/>
          </a:prstGeom>
          <a:noFill/>
          <a:ln w="9525" cap="flat" cmpd="sng">
            <a:solidFill>
              <a:srgbClr val="000000"/>
            </a:solidFill>
            <a:prstDash val="solid"/>
            <a:round/>
            <a:headEnd type="none" w="med" len="med"/>
            <a:tailEnd type="none" w="med" len="med"/>
          </a:ln>
        </p:spPr>
      </p:cxnSp>
      <p:cxnSp>
        <p:nvCxnSpPr>
          <p:cNvPr id="2421" name="Google Shape;2421;p45"/>
          <p:cNvCxnSpPr/>
          <p:nvPr/>
        </p:nvCxnSpPr>
        <p:spPr>
          <a:xfrm>
            <a:off x="6210300" y="1608138"/>
            <a:ext cx="457200" cy="57150"/>
          </a:xfrm>
          <a:prstGeom prst="straightConnector1">
            <a:avLst/>
          </a:prstGeom>
          <a:noFill/>
          <a:ln w="9525" cap="flat" cmpd="sng">
            <a:solidFill>
              <a:srgbClr val="000000"/>
            </a:solidFill>
            <a:prstDash val="solid"/>
            <a:round/>
            <a:headEnd type="none" w="med" len="med"/>
            <a:tailEnd type="none" w="med" len="med"/>
          </a:ln>
        </p:spPr>
      </p:cxnSp>
      <p:cxnSp>
        <p:nvCxnSpPr>
          <p:cNvPr id="2422" name="Google Shape;2422;p45"/>
          <p:cNvCxnSpPr/>
          <p:nvPr/>
        </p:nvCxnSpPr>
        <p:spPr>
          <a:xfrm rot="10800000" flipH="1">
            <a:off x="6667500" y="1608138"/>
            <a:ext cx="342900" cy="57150"/>
          </a:xfrm>
          <a:prstGeom prst="straightConnector1">
            <a:avLst/>
          </a:prstGeom>
          <a:noFill/>
          <a:ln w="9525" cap="flat" cmpd="sng">
            <a:solidFill>
              <a:srgbClr val="000000"/>
            </a:solidFill>
            <a:prstDash val="solid"/>
            <a:round/>
            <a:headEnd type="none" w="med" len="med"/>
            <a:tailEnd type="none" w="med" len="med"/>
          </a:ln>
        </p:spPr>
      </p:cxnSp>
      <p:cxnSp>
        <p:nvCxnSpPr>
          <p:cNvPr id="2423" name="Google Shape;2423;p45"/>
          <p:cNvCxnSpPr/>
          <p:nvPr/>
        </p:nvCxnSpPr>
        <p:spPr>
          <a:xfrm>
            <a:off x="7296150" y="1608138"/>
            <a:ext cx="160338" cy="57150"/>
          </a:xfrm>
          <a:prstGeom prst="straightConnector1">
            <a:avLst/>
          </a:prstGeom>
          <a:noFill/>
          <a:ln w="9525" cap="flat" cmpd="sng">
            <a:solidFill>
              <a:srgbClr val="000000"/>
            </a:solidFill>
            <a:prstDash val="solid"/>
            <a:round/>
            <a:headEnd type="none" w="med" len="med"/>
            <a:tailEnd type="none" w="med" len="med"/>
          </a:ln>
        </p:spPr>
      </p:cxnSp>
      <p:cxnSp>
        <p:nvCxnSpPr>
          <p:cNvPr id="2424" name="Google Shape;2424;p45"/>
          <p:cNvCxnSpPr/>
          <p:nvPr/>
        </p:nvCxnSpPr>
        <p:spPr>
          <a:xfrm>
            <a:off x="963613" y="1665288"/>
            <a:ext cx="217487" cy="57150"/>
          </a:xfrm>
          <a:prstGeom prst="straightConnector1">
            <a:avLst/>
          </a:prstGeom>
          <a:noFill/>
          <a:ln w="9525" cap="flat" cmpd="sng">
            <a:solidFill>
              <a:srgbClr val="000000"/>
            </a:solidFill>
            <a:prstDash val="solid"/>
            <a:round/>
            <a:headEnd type="none" w="med" len="med"/>
            <a:tailEnd type="none" w="med" len="med"/>
          </a:ln>
        </p:spPr>
      </p:cxnSp>
      <p:cxnSp>
        <p:nvCxnSpPr>
          <p:cNvPr id="2425" name="Google Shape;2425;p45"/>
          <p:cNvCxnSpPr/>
          <p:nvPr/>
        </p:nvCxnSpPr>
        <p:spPr>
          <a:xfrm rot="10800000" flipH="1">
            <a:off x="1466850" y="1665288"/>
            <a:ext cx="342900" cy="114300"/>
          </a:xfrm>
          <a:prstGeom prst="straightConnector1">
            <a:avLst/>
          </a:prstGeom>
          <a:noFill/>
          <a:ln w="9525" cap="flat" cmpd="sng">
            <a:solidFill>
              <a:srgbClr val="000000"/>
            </a:solidFill>
            <a:prstDash val="solid"/>
            <a:round/>
            <a:headEnd type="none" w="med" len="med"/>
            <a:tailEnd type="none" w="med" len="med"/>
          </a:ln>
        </p:spPr>
      </p:cxnSp>
      <p:cxnSp>
        <p:nvCxnSpPr>
          <p:cNvPr id="2426" name="Google Shape;2426;p45"/>
          <p:cNvCxnSpPr/>
          <p:nvPr/>
        </p:nvCxnSpPr>
        <p:spPr>
          <a:xfrm>
            <a:off x="1809750" y="1665288"/>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2427" name="Google Shape;2427;p45"/>
          <p:cNvCxnSpPr/>
          <p:nvPr/>
        </p:nvCxnSpPr>
        <p:spPr>
          <a:xfrm rot="10800000" flipH="1">
            <a:off x="2449513" y="1722438"/>
            <a:ext cx="182562" cy="57150"/>
          </a:xfrm>
          <a:prstGeom prst="straightConnector1">
            <a:avLst/>
          </a:prstGeom>
          <a:noFill/>
          <a:ln w="9525" cap="flat" cmpd="sng">
            <a:solidFill>
              <a:srgbClr val="000000"/>
            </a:solidFill>
            <a:prstDash val="solid"/>
            <a:round/>
            <a:headEnd type="none" w="med" len="med"/>
            <a:tailEnd type="none" w="med" len="med"/>
          </a:ln>
        </p:spPr>
      </p:cxnSp>
      <p:cxnSp>
        <p:nvCxnSpPr>
          <p:cNvPr id="2428" name="Google Shape;2428;p45"/>
          <p:cNvCxnSpPr/>
          <p:nvPr/>
        </p:nvCxnSpPr>
        <p:spPr>
          <a:xfrm rot="10800000">
            <a:off x="1295400" y="5334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2429" name="Google Shape;2429;p45"/>
          <p:cNvCxnSpPr/>
          <p:nvPr/>
        </p:nvCxnSpPr>
        <p:spPr>
          <a:xfrm rot="10800000">
            <a:off x="7124700" y="5334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2430" name="Google Shape;2430;p45"/>
          <p:cNvCxnSpPr/>
          <p:nvPr/>
        </p:nvCxnSpPr>
        <p:spPr>
          <a:xfrm>
            <a:off x="1295400" y="533400"/>
            <a:ext cx="5829300" cy="0"/>
          </a:xfrm>
          <a:prstGeom prst="straightConnector1">
            <a:avLst/>
          </a:prstGeom>
          <a:noFill/>
          <a:ln w="25400" cap="flat" cmpd="sng">
            <a:solidFill>
              <a:srgbClr val="000000"/>
            </a:solidFill>
            <a:prstDash val="solid"/>
            <a:round/>
            <a:headEnd type="none" w="med" len="med"/>
            <a:tailEnd type="none" w="med" len="med"/>
          </a:ln>
        </p:spPr>
      </p:cxnSp>
      <p:sp>
        <p:nvSpPr>
          <p:cNvPr id="2431" name="Google Shape;2431;p45"/>
          <p:cNvSpPr/>
          <p:nvPr/>
        </p:nvSpPr>
        <p:spPr>
          <a:xfrm>
            <a:off x="3867150" y="322263"/>
            <a:ext cx="628650" cy="457200"/>
          </a:xfrm>
          <a:prstGeom prst="ellipse">
            <a:avLst/>
          </a:prstGeom>
          <a:solidFill>
            <a:srgbClr val="FFFFFF"/>
          </a:solidFill>
          <a:ln w="38100"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432" name="Google Shape;2432;p45"/>
          <p:cNvSpPr txBox="1"/>
          <p:nvPr/>
        </p:nvSpPr>
        <p:spPr>
          <a:xfrm>
            <a:off x="3981450" y="465138"/>
            <a:ext cx="400050" cy="22860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Clr>
                <a:srgbClr val="000000"/>
              </a:buClr>
              <a:buSzPts val="1200"/>
              <a:buFont typeface="Arial"/>
              <a:buNone/>
            </a:pPr>
            <a:r>
              <a:rPr lang="en-US" sz="1200">
                <a:solidFill>
                  <a:srgbClr val="000000"/>
                </a:solidFill>
                <a:latin typeface="Times New Roman"/>
                <a:ea typeface="Times New Roman"/>
                <a:cs typeface="Times New Roman"/>
                <a:sym typeface="Times New Roman"/>
              </a:rPr>
              <a:t>bulb</a:t>
            </a:r>
            <a:endParaRPr sz="1800">
              <a:solidFill>
                <a:srgbClr val="000000"/>
              </a:solidFill>
              <a:latin typeface="Calibri"/>
              <a:ea typeface="Calibri"/>
              <a:cs typeface="Calibri"/>
              <a:sym typeface="Calibri"/>
            </a:endParaRPr>
          </a:p>
        </p:txBody>
      </p:sp>
      <p:sp>
        <p:nvSpPr>
          <p:cNvPr id="2433" name="Google Shape;2433;p45"/>
          <p:cNvSpPr txBox="1"/>
          <p:nvPr/>
        </p:nvSpPr>
        <p:spPr>
          <a:xfrm>
            <a:off x="2057400" y="914400"/>
            <a:ext cx="8382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Times New Roman"/>
                <a:ea typeface="Times New Roman"/>
                <a:cs typeface="Times New Roman"/>
                <a:sym typeface="Times New Roman"/>
              </a:rPr>
              <a:t>CO</a:t>
            </a:r>
            <a:r>
              <a:rPr lang="en-US" sz="1800" baseline="-25000">
                <a:solidFill>
                  <a:srgbClr val="FF0000"/>
                </a:solidFill>
                <a:latin typeface="Times New Roman"/>
                <a:ea typeface="Times New Roman"/>
                <a:cs typeface="Times New Roman"/>
                <a:sym typeface="Times New Roman"/>
              </a:rPr>
              <a:t>3</a:t>
            </a:r>
            <a:r>
              <a:rPr lang="en-US" sz="1800" baseline="30000">
                <a:solidFill>
                  <a:srgbClr val="FF0000"/>
                </a:solidFill>
                <a:latin typeface="Times New Roman"/>
                <a:ea typeface="Times New Roman"/>
                <a:cs typeface="Times New Roman"/>
                <a:sym typeface="Times New Roman"/>
              </a:rPr>
              <a:t>-2</a:t>
            </a:r>
            <a:endParaRPr/>
          </a:p>
        </p:txBody>
      </p:sp>
      <p:sp>
        <p:nvSpPr>
          <p:cNvPr id="2434" name="Google Shape;2434;p45"/>
          <p:cNvSpPr txBox="1"/>
          <p:nvPr/>
        </p:nvSpPr>
        <p:spPr>
          <a:xfrm>
            <a:off x="5486399" y="914400"/>
            <a:ext cx="79692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Times New Roman"/>
                <a:ea typeface="Times New Roman"/>
                <a:cs typeface="Times New Roman"/>
                <a:sym typeface="Times New Roman"/>
              </a:rPr>
              <a:t>NH</a:t>
            </a:r>
            <a:r>
              <a:rPr lang="en-US" sz="1800" baseline="-25000">
                <a:solidFill>
                  <a:srgbClr val="FF0000"/>
                </a:solidFill>
                <a:latin typeface="Times New Roman"/>
                <a:ea typeface="Times New Roman"/>
                <a:cs typeface="Times New Roman"/>
                <a:sym typeface="Times New Roman"/>
              </a:rPr>
              <a:t>4</a:t>
            </a:r>
            <a:r>
              <a:rPr lang="en-US" sz="1800" baseline="30000">
                <a:solidFill>
                  <a:srgbClr val="FF0000"/>
                </a:solidFill>
                <a:latin typeface="Times New Roman"/>
                <a:ea typeface="Times New Roman"/>
                <a:cs typeface="Times New Roman"/>
                <a:sym typeface="Times New Roman"/>
              </a:rPr>
              <a:t>+1</a:t>
            </a:r>
            <a:endParaRPr/>
          </a:p>
        </p:txBody>
      </p:sp>
      <p:sp>
        <p:nvSpPr>
          <p:cNvPr id="2435" name="Google Shape;2435;p45"/>
          <p:cNvSpPr txBox="1"/>
          <p:nvPr/>
        </p:nvSpPr>
        <p:spPr>
          <a:xfrm>
            <a:off x="1143000" y="1295400"/>
            <a:ext cx="5334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FF"/>
              </a:buClr>
              <a:buSzPts val="1800"/>
              <a:buFont typeface="Arial"/>
              <a:buNone/>
            </a:pPr>
            <a:r>
              <a:rPr lang="en-US" sz="1800">
                <a:solidFill>
                  <a:srgbClr val="0000FF"/>
                </a:solidFill>
                <a:latin typeface="Calibri"/>
                <a:ea typeface="Calibri"/>
                <a:cs typeface="Calibri"/>
                <a:sym typeface="Calibri"/>
              </a:rPr>
              <a:t>e</a:t>
            </a:r>
            <a:r>
              <a:rPr lang="en-US" sz="1800" baseline="30000">
                <a:solidFill>
                  <a:srgbClr val="0000FF"/>
                </a:solidFill>
                <a:latin typeface="Calibri"/>
                <a:ea typeface="Calibri"/>
                <a:cs typeface="Calibri"/>
                <a:sym typeface="Calibri"/>
              </a:rPr>
              <a:t>-1</a:t>
            </a:r>
            <a:endParaRPr/>
          </a:p>
        </p:txBody>
      </p:sp>
      <p:sp>
        <p:nvSpPr>
          <p:cNvPr id="2436" name="Google Shape;2436;p45"/>
          <p:cNvSpPr/>
          <p:nvPr/>
        </p:nvSpPr>
        <p:spPr>
          <a:xfrm>
            <a:off x="6934200" y="2088873"/>
            <a:ext cx="50165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FF"/>
              </a:buClr>
              <a:buSzPts val="1800"/>
              <a:buFont typeface="Arial"/>
              <a:buNone/>
            </a:pPr>
            <a:r>
              <a:rPr lang="en-US" sz="1800">
                <a:solidFill>
                  <a:srgbClr val="0000FF"/>
                </a:solidFill>
                <a:latin typeface="Calibri"/>
                <a:ea typeface="Calibri"/>
                <a:cs typeface="Calibri"/>
                <a:sym typeface="Calibri"/>
              </a:rPr>
              <a:t>e</a:t>
            </a:r>
            <a:r>
              <a:rPr lang="en-US" sz="1800" baseline="30000">
                <a:solidFill>
                  <a:srgbClr val="0000FF"/>
                </a:solidFill>
                <a:latin typeface="Calibri"/>
                <a:ea typeface="Calibri"/>
                <a:cs typeface="Calibri"/>
                <a:sym typeface="Calibri"/>
              </a:rPr>
              <a:t>-1</a:t>
            </a:r>
            <a:endParaRPr/>
          </a:p>
        </p:txBody>
      </p:sp>
      <p:sp>
        <p:nvSpPr>
          <p:cNvPr id="2437" name="Google Shape;2437;p45"/>
          <p:cNvSpPr/>
          <p:nvPr/>
        </p:nvSpPr>
        <p:spPr>
          <a:xfrm>
            <a:off x="2095500" y="18938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2438" name="Google Shape;2438;p45"/>
          <p:cNvCxnSpPr/>
          <p:nvPr/>
        </p:nvCxnSpPr>
        <p:spPr>
          <a:xfrm>
            <a:off x="963613" y="1665288"/>
            <a:ext cx="217487" cy="57150"/>
          </a:xfrm>
          <a:prstGeom prst="straightConnector1">
            <a:avLst/>
          </a:prstGeom>
          <a:noFill/>
          <a:ln w="9525" cap="flat" cmpd="sng">
            <a:solidFill>
              <a:srgbClr val="000000"/>
            </a:solidFill>
            <a:prstDash val="solid"/>
            <a:round/>
            <a:headEnd type="none" w="med" len="med"/>
            <a:tailEnd type="none" w="med" len="med"/>
          </a:ln>
        </p:spPr>
      </p:cxnSp>
      <p:cxnSp>
        <p:nvCxnSpPr>
          <p:cNvPr id="2439" name="Google Shape;2439;p45"/>
          <p:cNvCxnSpPr/>
          <p:nvPr/>
        </p:nvCxnSpPr>
        <p:spPr>
          <a:xfrm rot="10800000" flipH="1">
            <a:off x="1466850" y="1665288"/>
            <a:ext cx="342900" cy="114300"/>
          </a:xfrm>
          <a:prstGeom prst="straightConnector1">
            <a:avLst/>
          </a:prstGeom>
          <a:noFill/>
          <a:ln w="9525" cap="flat" cmpd="sng">
            <a:solidFill>
              <a:srgbClr val="000000"/>
            </a:solidFill>
            <a:prstDash val="solid"/>
            <a:round/>
            <a:headEnd type="none" w="med" len="med"/>
            <a:tailEnd type="none" w="med" len="med"/>
          </a:ln>
        </p:spPr>
      </p:cxnSp>
      <p:cxnSp>
        <p:nvCxnSpPr>
          <p:cNvPr id="2440" name="Google Shape;2440;p45"/>
          <p:cNvCxnSpPr/>
          <p:nvPr/>
        </p:nvCxnSpPr>
        <p:spPr>
          <a:xfrm>
            <a:off x="1809750" y="1665288"/>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2441" name="Google Shape;2441;p45"/>
          <p:cNvCxnSpPr/>
          <p:nvPr/>
        </p:nvCxnSpPr>
        <p:spPr>
          <a:xfrm rot="10800000" flipH="1">
            <a:off x="2449513" y="1722438"/>
            <a:ext cx="182562" cy="57150"/>
          </a:xfrm>
          <a:prstGeom prst="straightConnector1">
            <a:avLst/>
          </a:prstGeom>
          <a:noFill/>
          <a:ln w="9525" cap="flat" cmpd="sng">
            <a:solidFill>
              <a:srgbClr val="000000"/>
            </a:solidFill>
            <a:prstDash val="solid"/>
            <a:round/>
            <a:headEnd type="none" w="med" len="med"/>
            <a:tailEnd type="none" w="med" len="med"/>
          </a:ln>
        </p:spPr>
      </p:cxnSp>
      <p:cxnSp>
        <p:nvCxnSpPr>
          <p:cNvPr id="2442" name="Google Shape;2442;p45"/>
          <p:cNvCxnSpPr/>
          <p:nvPr/>
        </p:nvCxnSpPr>
        <p:spPr>
          <a:xfrm>
            <a:off x="1391444" y="2678112"/>
            <a:ext cx="568325" cy="337343"/>
          </a:xfrm>
          <a:prstGeom prst="straightConnector1">
            <a:avLst/>
          </a:prstGeom>
          <a:noFill/>
          <a:ln w="19050" cap="flat" cmpd="sng">
            <a:solidFill>
              <a:srgbClr val="0000FF"/>
            </a:solidFill>
            <a:prstDash val="solid"/>
            <a:round/>
            <a:headEnd type="none" w="sm" len="sm"/>
            <a:tailEnd type="stealth" w="med" len="med"/>
          </a:ln>
        </p:spPr>
      </p:cxnSp>
      <p:sp>
        <p:nvSpPr>
          <p:cNvPr id="2443" name="Google Shape;2443;p45"/>
          <p:cNvSpPr txBox="1"/>
          <p:nvPr/>
        </p:nvSpPr>
        <p:spPr>
          <a:xfrm>
            <a:off x="1878013" y="2861467"/>
            <a:ext cx="6096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FF"/>
              </a:buClr>
              <a:buSzPts val="1800"/>
              <a:buFont typeface="Arial"/>
              <a:buNone/>
            </a:pPr>
            <a:r>
              <a:rPr lang="en-US" sz="1800" b="1">
                <a:solidFill>
                  <a:srgbClr val="0000FF"/>
                </a:solidFill>
                <a:latin typeface="Calibri"/>
                <a:ea typeface="Calibri"/>
                <a:cs typeface="Calibri"/>
                <a:sym typeface="Calibri"/>
              </a:rPr>
              <a:t>Ba</a:t>
            </a:r>
            <a:r>
              <a:rPr lang="en-US" sz="1800" b="1" baseline="30000">
                <a:solidFill>
                  <a:srgbClr val="0000FF"/>
                </a:solidFill>
                <a:latin typeface="Calibri"/>
                <a:ea typeface="Calibri"/>
                <a:cs typeface="Calibri"/>
                <a:sym typeface="Calibri"/>
              </a:rPr>
              <a:t>+2</a:t>
            </a:r>
            <a:endParaRPr/>
          </a:p>
        </p:txBody>
      </p:sp>
      <p:sp>
        <p:nvSpPr>
          <p:cNvPr id="2444" name="Google Shape;2444;p45"/>
          <p:cNvSpPr/>
          <p:nvPr/>
        </p:nvSpPr>
        <p:spPr>
          <a:xfrm>
            <a:off x="2133600" y="2209800"/>
            <a:ext cx="304800" cy="381000"/>
          </a:xfrm>
          <a:prstGeom prst="ellipse">
            <a:avLst/>
          </a:prstGeom>
          <a:no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cxnSp>
        <p:nvCxnSpPr>
          <p:cNvPr id="2445" name="Google Shape;2445;p45"/>
          <p:cNvCxnSpPr>
            <a:stCxn id="2444" idx="2"/>
            <a:endCxn id="2444" idx="6"/>
          </p:cNvCxnSpPr>
          <p:nvPr/>
        </p:nvCxnSpPr>
        <p:spPr>
          <a:xfrm>
            <a:off x="2133600" y="2400300"/>
            <a:ext cx="304800" cy="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446" name="Google Shape;2446;p45"/>
          <p:cNvCxnSpPr>
            <a:stCxn id="2444" idx="0"/>
            <a:endCxn id="2444" idx="4"/>
          </p:cNvCxnSpPr>
          <p:nvPr/>
        </p:nvCxnSpPr>
        <p:spPr>
          <a:xfrm>
            <a:off x="2286000" y="2209800"/>
            <a:ext cx="0" cy="3810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447" name="Google Shape;2447;p45"/>
          <p:cNvCxnSpPr/>
          <p:nvPr/>
        </p:nvCxnSpPr>
        <p:spPr>
          <a:xfrm rot="-5400000" flipH="1">
            <a:off x="2057400" y="2209800"/>
            <a:ext cx="457200" cy="457200"/>
          </a:xfrm>
          <a:prstGeom prst="straightConnector1">
            <a:avLst/>
          </a:prstGeom>
          <a:noFill/>
          <a:ln w="25400" cap="flat" cmpd="sng">
            <a:solidFill>
              <a:schemeClr val="accent2"/>
            </a:solidFill>
            <a:prstDash val="solid"/>
            <a:round/>
            <a:headEnd type="none" w="sm" len="sm"/>
            <a:tailEnd type="none" w="sm" len="sm"/>
          </a:ln>
          <a:effectLst>
            <a:outerShdw blurRad="40000" dist="20000" dir="5400000" rotWithShape="0">
              <a:srgbClr val="000000">
                <a:alpha val="37647"/>
              </a:srgbClr>
            </a:outerShdw>
          </a:effectLst>
        </p:spPr>
      </p:cxnSp>
      <p:sp>
        <p:nvSpPr>
          <p:cNvPr id="2448" name="Google Shape;2448;p45"/>
          <p:cNvSpPr/>
          <p:nvPr/>
        </p:nvSpPr>
        <p:spPr>
          <a:xfrm>
            <a:off x="5867400" y="18938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2449" name="Google Shape;2449;p45"/>
          <p:cNvCxnSpPr/>
          <p:nvPr/>
        </p:nvCxnSpPr>
        <p:spPr>
          <a:xfrm rot="10800000">
            <a:off x="5867400" y="12652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450" name="Google Shape;2450;p45"/>
          <p:cNvCxnSpPr/>
          <p:nvPr/>
        </p:nvCxnSpPr>
        <p:spPr>
          <a:xfrm>
            <a:off x="5788025" y="1665288"/>
            <a:ext cx="79375" cy="0"/>
          </a:xfrm>
          <a:prstGeom prst="straightConnector1">
            <a:avLst/>
          </a:prstGeom>
          <a:noFill/>
          <a:ln w="9525" cap="flat" cmpd="sng">
            <a:solidFill>
              <a:srgbClr val="000000"/>
            </a:solidFill>
            <a:prstDash val="solid"/>
            <a:round/>
            <a:headEnd type="none" w="med" len="med"/>
            <a:tailEnd type="none" w="med" len="med"/>
          </a:ln>
        </p:spPr>
      </p:cxnSp>
      <p:sp>
        <p:nvSpPr>
          <p:cNvPr id="2451" name="Google Shape;2451;p45"/>
          <p:cNvSpPr/>
          <p:nvPr/>
        </p:nvSpPr>
        <p:spPr>
          <a:xfrm>
            <a:off x="5943600" y="2209800"/>
            <a:ext cx="304800" cy="381000"/>
          </a:xfrm>
          <a:prstGeom prst="ellipse">
            <a:avLst/>
          </a:prstGeom>
          <a:no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cxnSp>
        <p:nvCxnSpPr>
          <p:cNvPr id="2452" name="Google Shape;2452;p45"/>
          <p:cNvCxnSpPr>
            <a:stCxn id="2451" idx="2"/>
            <a:endCxn id="2451" idx="6"/>
          </p:cNvCxnSpPr>
          <p:nvPr/>
        </p:nvCxnSpPr>
        <p:spPr>
          <a:xfrm>
            <a:off x="5943600" y="2400300"/>
            <a:ext cx="304800" cy="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453" name="Google Shape;2453;p45"/>
          <p:cNvCxnSpPr/>
          <p:nvPr/>
        </p:nvCxnSpPr>
        <p:spPr>
          <a:xfrm rot="-5400000" flipH="1">
            <a:off x="5867400" y="2133600"/>
            <a:ext cx="457200" cy="457200"/>
          </a:xfrm>
          <a:prstGeom prst="straightConnector1">
            <a:avLst/>
          </a:prstGeom>
          <a:noFill/>
          <a:ln w="25400" cap="flat" cmpd="sng">
            <a:solidFill>
              <a:schemeClr val="accent2"/>
            </a:solidFill>
            <a:prstDash val="solid"/>
            <a:round/>
            <a:headEnd type="none" w="sm" len="sm"/>
            <a:tailEnd type="none" w="sm" len="sm"/>
          </a:ln>
          <a:effectLst>
            <a:outerShdw blurRad="40000" dist="20000" dir="5400000" rotWithShape="0">
              <a:srgbClr val="000000">
                <a:alpha val="37647"/>
              </a:srgbClr>
            </a:outerShdw>
          </a:effectLst>
        </p:spPr>
      </p:cxnSp>
      <p:cxnSp>
        <p:nvCxnSpPr>
          <p:cNvPr id="2454" name="Google Shape;2454;p45"/>
          <p:cNvCxnSpPr/>
          <p:nvPr/>
        </p:nvCxnSpPr>
        <p:spPr>
          <a:xfrm rot="10800000" flipH="1">
            <a:off x="6299994" y="2784475"/>
            <a:ext cx="735011" cy="397946"/>
          </a:xfrm>
          <a:prstGeom prst="straightConnector1">
            <a:avLst/>
          </a:prstGeom>
          <a:noFill/>
          <a:ln w="19050" cap="flat" cmpd="sng">
            <a:solidFill>
              <a:srgbClr val="003300"/>
            </a:solidFill>
            <a:prstDash val="solid"/>
            <a:round/>
            <a:headEnd type="none" w="sm" len="sm"/>
            <a:tailEnd type="stealth" w="med" len="med"/>
          </a:ln>
        </p:spPr>
      </p:cxnSp>
      <p:sp>
        <p:nvSpPr>
          <p:cNvPr id="2455" name="Google Shape;2455;p45"/>
          <p:cNvSpPr/>
          <p:nvPr/>
        </p:nvSpPr>
        <p:spPr>
          <a:xfrm>
            <a:off x="5855493" y="2977357"/>
            <a:ext cx="530225"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3300"/>
              </a:buClr>
              <a:buSzPts val="1800"/>
              <a:buFont typeface="Arial"/>
              <a:buNone/>
            </a:pPr>
            <a:r>
              <a:rPr lang="en-US" sz="1800" b="1">
                <a:solidFill>
                  <a:srgbClr val="003300"/>
                </a:solidFill>
                <a:latin typeface="Calibri"/>
                <a:ea typeface="Calibri"/>
                <a:cs typeface="Calibri"/>
                <a:sym typeface="Calibri"/>
              </a:rPr>
              <a:t>Sr</a:t>
            </a:r>
            <a:r>
              <a:rPr lang="en-US" sz="1800" b="1" baseline="30000">
                <a:solidFill>
                  <a:srgbClr val="003300"/>
                </a:solidFill>
                <a:latin typeface="Calibri"/>
                <a:ea typeface="Calibri"/>
                <a:cs typeface="Calibri"/>
                <a:sym typeface="Calibri"/>
              </a:rPr>
              <a:t>+2</a:t>
            </a:r>
            <a:endParaRPr/>
          </a:p>
        </p:txBody>
      </p:sp>
      <p:sp>
        <p:nvSpPr>
          <p:cNvPr id="2456" name="Google Shape;2456;p45"/>
          <p:cNvSpPr txBox="1"/>
          <p:nvPr/>
        </p:nvSpPr>
        <p:spPr>
          <a:xfrm>
            <a:off x="2362200" y="3810000"/>
            <a:ext cx="533400" cy="38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FF"/>
              </a:buClr>
              <a:buSzPts val="1800"/>
              <a:buFont typeface="Arial"/>
              <a:buNone/>
            </a:pPr>
            <a:r>
              <a:rPr lang="en-US" sz="1800" b="1">
                <a:solidFill>
                  <a:srgbClr val="0000FF"/>
                </a:solidFill>
                <a:latin typeface="Calibri"/>
                <a:ea typeface="Calibri"/>
                <a:cs typeface="Calibri"/>
                <a:sym typeface="Calibri"/>
              </a:rPr>
              <a:t>OX</a:t>
            </a:r>
            <a:endParaRPr/>
          </a:p>
        </p:txBody>
      </p:sp>
      <p:sp>
        <p:nvSpPr>
          <p:cNvPr id="2457" name="Google Shape;2457;p45"/>
          <p:cNvSpPr/>
          <p:nvPr/>
        </p:nvSpPr>
        <p:spPr>
          <a:xfrm>
            <a:off x="7361238" y="3810000"/>
            <a:ext cx="573087"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FF"/>
              </a:buClr>
              <a:buSzPts val="1800"/>
              <a:buFont typeface="Arial"/>
              <a:buNone/>
            </a:pPr>
            <a:r>
              <a:rPr lang="en-US" sz="1800" b="1">
                <a:solidFill>
                  <a:srgbClr val="0000FF"/>
                </a:solidFill>
                <a:latin typeface="Calibri"/>
                <a:ea typeface="Calibri"/>
                <a:cs typeface="Calibri"/>
                <a:sym typeface="Calibri"/>
              </a:rPr>
              <a:t>RED</a:t>
            </a:r>
            <a:endParaRPr/>
          </a:p>
        </p:txBody>
      </p:sp>
      <p:cxnSp>
        <p:nvCxnSpPr>
          <p:cNvPr id="2458" name="Google Shape;2458;p45"/>
          <p:cNvCxnSpPr/>
          <p:nvPr/>
        </p:nvCxnSpPr>
        <p:spPr>
          <a:xfrm flipH="1">
            <a:off x="2421137" y="542131"/>
            <a:ext cx="114300" cy="95251"/>
          </a:xfrm>
          <a:prstGeom prst="straightConnector1">
            <a:avLst/>
          </a:prstGeom>
          <a:noFill/>
          <a:ln w="9525" cap="flat" cmpd="sng">
            <a:solidFill>
              <a:schemeClr val="dk1"/>
            </a:solidFill>
            <a:prstDash val="solid"/>
            <a:round/>
            <a:headEnd type="none" w="sm" len="sm"/>
            <a:tailEnd type="none" w="sm" len="sm"/>
          </a:ln>
        </p:spPr>
      </p:cxnSp>
      <p:cxnSp>
        <p:nvCxnSpPr>
          <p:cNvPr id="2459" name="Google Shape;2459;p45"/>
          <p:cNvCxnSpPr/>
          <p:nvPr/>
        </p:nvCxnSpPr>
        <p:spPr>
          <a:xfrm rot="10800000">
            <a:off x="2410818" y="449560"/>
            <a:ext cx="114300" cy="84238"/>
          </a:xfrm>
          <a:prstGeom prst="straightConnector1">
            <a:avLst/>
          </a:prstGeom>
          <a:noFill/>
          <a:ln w="9525" cap="flat" cmpd="sng">
            <a:solidFill>
              <a:schemeClr val="dk1"/>
            </a:solidFill>
            <a:prstDash val="solid"/>
            <a:round/>
            <a:headEnd type="none" w="sm" len="sm"/>
            <a:tailEnd type="none" w="sm" len="sm"/>
          </a:ln>
        </p:spPr>
      </p:cxnSp>
      <p:cxnSp>
        <p:nvCxnSpPr>
          <p:cNvPr id="2460" name="Google Shape;2460;p45"/>
          <p:cNvCxnSpPr/>
          <p:nvPr/>
        </p:nvCxnSpPr>
        <p:spPr>
          <a:xfrm flipH="1">
            <a:off x="3300413" y="541733"/>
            <a:ext cx="114300" cy="95251"/>
          </a:xfrm>
          <a:prstGeom prst="straightConnector1">
            <a:avLst/>
          </a:prstGeom>
          <a:noFill/>
          <a:ln w="9525" cap="flat" cmpd="sng">
            <a:solidFill>
              <a:schemeClr val="dk1"/>
            </a:solidFill>
            <a:prstDash val="solid"/>
            <a:round/>
            <a:headEnd type="none" w="sm" len="sm"/>
            <a:tailEnd type="none" w="sm" len="sm"/>
          </a:ln>
        </p:spPr>
      </p:cxnSp>
      <p:cxnSp>
        <p:nvCxnSpPr>
          <p:cNvPr id="2461" name="Google Shape;2461;p45"/>
          <p:cNvCxnSpPr/>
          <p:nvPr/>
        </p:nvCxnSpPr>
        <p:spPr>
          <a:xfrm rot="10800000">
            <a:off x="3290094" y="449162"/>
            <a:ext cx="114300" cy="84238"/>
          </a:xfrm>
          <a:prstGeom prst="straightConnector1">
            <a:avLst/>
          </a:prstGeom>
          <a:noFill/>
          <a:ln w="9525" cap="flat" cmpd="sng">
            <a:solidFill>
              <a:schemeClr val="dk1"/>
            </a:solidFill>
            <a:prstDash val="solid"/>
            <a:round/>
            <a:headEnd type="none" w="sm" len="sm"/>
            <a:tailEnd type="none" w="sm" len="sm"/>
          </a:ln>
        </p:spPr>
      </p:cxnSp>
      <p:cxnSp>
        <p:nvCxnSpPr>
          <p:cNvPr id="2462" name="Google Shape;2462;p45"/>
          <p:cNvCxnSpPr/>
          <p:nvPr/>
        </p:nvCxnSpPr>
        <p:spPr>
          <a:xfrm flipH="1">
            <a:off x="4841478" y="546396"/>
            <a:ext cx="114300" cy="95251"/>
          </a:xfrm>
          <a:prstGeom prst="straightConnector1">
            <a:avLst/>
          </a:prstGeom>
          <a:noFill/>
          <a:ln w="9525" cap="flat" cmpd="sng">
            <a:solidFill>
              <a:schemeClr val="dk1"/>
            </a:solidFill>
            <a:prstDash val="solid"/>
            <a:round/>
            <a:headEnd type="none" w="sm" len="sm"/>
            <a:tailEnd type="none" w="sm" len="sm"/>
          </a:ln>
        </p:spPr>
      </p:cxnSp>
      <p:cxnSp>
        <p:nvCxnSpPr>
          <p:cNvPr id="2463" name="Google Shape;2463;p45"/>
          <p:cNvCxnSpPr/>
          <p:nvPr/>
        </p:nvCxnSpPr>
        <p:spPr>
          <a:xfrm rot="10800000">
            <a:off x="4831159" y="453825"/>
            <a:ext cx="114300" cy="84238"/>
          </a:xfrm>
          <a:prstGeom prst="straightConnector1">
            <a:avLst/>
          </a:prstGeom>
          <a:noFill/>
          <a:ln w="9525" cap="flat" cmpd="sng">
            <a:solidFill>
              <a:schemeClr val="dk1"/>
            </a:solidFill>
            <a:prstDash val="solid"/>
            <a:round/>
            <a:headEnd type="none" w="sm" len="sm"/>
            <a:tailEnd type="none" w="sm" len="sm"/>
          </a:ln>
        </p:spPr>
      </p:cxnSp>
      <p:cxnSp>
        <p:nvCxnSpPr>
          <p:cNvPr id="2464" name="Google Shape;2464;p45"/>
          <p:cNvCxnSpPr/>
          <p:nvPr/>
        </p:nvCxnSpPr>
        <p:spPr>
          <a:xfrm>
            <a:off x="4038600" y="74613"/>
            <a:ext cx="0" cy="291802"/>
          </a:xfrm>
          <a:prstGeom prst="straightConnector1">
            <a:avLst/>
          </a:prstGeom>
          <a:noFill/>
          <a:ln w="9525" cap="flat" cmpd="sng">
            <a:solidFill>
              <a:schemeClr val="dk1"/>
            </a:solidFill>
            <a:prstDash val="solid"/>
            <a:round/>
            <a:headEnd type="none" w="sm" len="sm"/>
            <a:tailEnd type="none" w="sm" len="sm"/>
          </a:ln>
        </p:spPr>
      </p:cxnSp>
      <p:cxnSp>
        <p:nvCxnSpPr>
          <p:cNvPr id="2465" name="Google Shape;2465;p45"/>
          <p:cNvCxnSpPr/>
          <p:nvPr/>
        </p:nvCxnSpPr>
        <p:spPr>
          <a:xfrm rot="10800000">
            <a:off x="3867150" y="103137"/>
            <a:ext cx="114300" cy="273647"/>
          </a:xfrm>
          <a:prstGeom prst="straightConnector1">
            <a:avLst/>
          </a:prstGeom>
          <a:noFill/>
          <a:ln w="9525" cap="flat" cmpd="sng">
            <a:solidFill>
              <a:schemeClr val="dk1"/>
            </a:solidFill>
            <a:prstDash val="solid"/>
            <a:round/>
            <a:headEnd type="none" w="sm" len="sm"/>
            <a:tailEnd type="none" w="sm" len="sm"/>
          </a:ln>
        </p:spPr>
      </p:cxnSp>
      <p:cxnSp>
        <p:nvCxnSpPr>
          <p:cNvPr id="2466" name="Google Shape;2466;p45"/>
          <p:cNvCxnSpPr/>
          <p:nvPr/>
        </p:nvCxnSpPr>
        <p:spPr>
          <a:xfrm>
            <a:off x="4114800" y="76200"/>
            <a:ext cx="38100" cy="246063"/>
          </a:xfrm>
          <a:prstGeom prst="straightConnector1">
            <a:avLst/>
          </a:prstGeom>
          <a:noFill/>
          <a:ln w="9525" cap="flat" cmpd="sng">
            <a:solidFill>
              <a:schemeClr val="dk1"/>
            </a:solidFill>
            <a:prstDash val="solid"/>
            <a:round/>
            <a:headEnd type="none" w="sm" len="sm"/>
            <a:tailEnd type="none" w="sm" len="sm"/>
          </a:ln>
        </p:spPr>
      </p:cxnSp>
      <p:cxnSp>
        <p:nvCxnSpPr>
          <p:cNvPr id="2467" name="Google Shape;2467;p45"/>
          <p:cNvCxnSpPr/>
          <p:nvPr/>
        </p:nvCxnSpPr>
        <p:spPr>
          <a:xfrm flipH="1">
            <a:off x="4343400" y="76200"/>
            <a:ext cx="38100" cy="291802"/>
          </a:xfrm>
          <a:prstGeom prst="straightConnector1">
            <a:avLst/>
          </a:prstGeom>
          <a:noFill/>
          <a:ln w="9525" cap="flat" cmpd="sng">
            <a:solidFill>
              <a:schemeClr val="dk1"/>
            </a:solidFill>
            <a:prstDash val="solid"/>
            <a:round/>
            <a:headEnd type="none" w="sm" len="sm"/>
            <a:tailEnd type="none" w="sm" len="sm"/>
          </a:ln>
        </p:spPr>
      </p:cxnSp>
      <p:cxnSp>
        <p:nvCxnSpPr>
          <p:cNvPr id="2468" name="Google Shape;2468;p45"/>
          <p:cNvCxnSpPr/>
          <p:nvPr/>
        </p:nvCxnSpPr>
        <p:spPr>
          <a:xfrm flipH="1">
            <a:off x="4419600" y="152400"/>
            <a:ext cx="76200" cy="291802"/>
          </a:xfrm>
          <a:prstGeom prst="straightConnector1">
            <a:avLst/>
          </a:prstGeom>
          <a:noFill/>
          <a:ln w="9525" cap="flat" cmpd="sng">
            <a:solidFill>
              <a:schemeClr val="dk1"/>
            </a:solidFill>
            <a:prstDash val="solid"/>
            <a:round/>
            <a:headEnd type="none" w="sm" len="sm"/>
            <a:tailEnd type="none" w="sm" len="sm"/>
          </a:ln>
        </p:spPr>
      </p:cxnSp>
      <p:cxnSp>
        <p:nvCxnSpPr>
          <p:cNvPr id="2469" name="Google Shape;2469;p45"/>
          <p:cNvCxnSpPr/>
          <p:nvPr/>
        </p:nvCxnSpPr>
        <p:spPr>
          <a:xfrm flipH="1">
            <a:off x="4210050" y="76200"/>
            <a:ext cx="57150" cy="246063"/>
          </a:xfrm>
          <a:prstGeom prst="straightConnector1">
            <a:avLst/>
          </a:prstGeom>
          <a:noFill/>
          <a:ln w="9525" cap="flat" cmpd="sng">
            <a:solidFill>
              <a:schemeClr val="dk1"/>
            </a:solidFill>
            <a:prstDash val="solid"/>
            <a:round/>
            <a:headEnd type="none" w="sm" len="sm"/>
            <a:tailEnd type="none" w="sm" len="sm"/>
          </a:ln>
        </p:spPr>
      </p:cxnSp>
      <p:cxnSp>
        <p:nvCxnSpPr>
          <p:cNvPr id="2470" name="Google Shape;2470;p45"/>
          <p:cNvCxnSpPr/>
          <p:nvPr/>
        </p:nvCxnSpPr>
        <p:spPr>
          <a:xfrm flipH="1">
            <a:off x="1181100" y="708819"/>
            <a:ext cx="114300" cy="95251"/>
          </a:xfrm>
          <a:prstGeom prst="straightConnector1">
            <a:avLst/>
          </a:prstGeom>
          <a:noFill/>
          <a:ln w="9525" cap="flat" cmpd="sng">
            <a:solidFill>
              <a:schemeClr val="dk1"/>
            </a:solidFill>
            <a:prstDash val="solid"/>
            <a:round/>
            <a:headEnd type="none" w="sm" len="sm"/>
            <a:tailEnd type="none" w="sm" len="sm"/>
          </a:ln>
        </p:spPr>
      </p:cxnSp>
      <p:cxnSp>
        <p:nvCxnSpPr>
          <p:cNvPr id="2471" name="Google Shape;2471;p45"/>
          <p:cNvCxnSpPr/>
          <p:nvPr/>
        </p:nvCxnSpPr>
        <p:spPr>
          <a:xfrm rot="10800000">
            <a:off x="1290637" y="705593"/>
            <a:ext cx="114300" cy="84238"/>
          </a:xfrm>
          <a:prstGeom prst="straightConnector1">
            <a:avLst/>
          </a:prstGeom>
          <a:noFill/>
          <a:ln w="9525" cap="flat" cmpd="sng">
            <a:solidFill>
              <a:schemeClr val="dk1"/>
            </a:solidFill>
            <a:prstDash val="solid"/>
            <a:round/>
            <a:headEnd type="none" w="sm" len="sm"/>
            <a:tailEnd type="none" w="sm" len="sm"/>
          </a:ln>
        </p:spPr>
      </p:cxnSp>
      <p:cxnSp>
        <p:nvCxnSpPr>
          <p:cNvPr id="2472" name="Google Shape;2472;p45"/>
          <p:cNvCxnSpPr/>
          <p:nvPr/>
        </p:nvCxnSpPr>
        <p:spPr>
          <a:xfrm flipH="1">
            <a:off x="5867400" y="533400"/>
            <a:ext cx="114300" cy="95251"/>
          </a:xfrm>
          <a:prstGeom prst="straightConnector1">
            <a:avLst/>
          </a:prstGeom>
          <a:noFill/>
          <a:ln w="9525" cap="flat" cmpd="sng">
            <a:solidFill>
              <a:schemeClr val="dk1"/>
            </a:solidFill>
            <a:prstDash val="solid"/>
            <a:round/>
            <a:headEnd type="none" w="sm" len="sm"/>
            <a:tailEnd type="none" w="sm" len="sm"/>
          </a:ln>
        </p:spPr>
      </p:cxnSp>
      <p:cxnSp>
        <p:nvCxnSpPr>
          <p:cNvPr id="2473" name="Google Shape;2473;p45"/>
          <p:cNvCxnSpPr/>
          <p:nvPr/>
        </p:nvCxnSpPr>
        <p:spPr>
          <a:xfrm rot="10800000">
            <a:off x="5857081" y="440829"/>
            <a:ext cx="114300" cy="84238"/>
          </a:xfrm>
          <a:prstGeom prst="straightConnector1">
            <a:avLst/>
          </a:prstGeom>
          <a:noFill/>
          <a:ln w="9525" cap="flat" cmpd="sng">
            <a:solidFill>
              <a:schemeClr val="dk1"/>
            </a:solidFill>
            <a:prstDash val="solid"/>
            <a:round/>
            <a:headEnd type="none" w="sm" len="sm"/>
            <a:tailEnd type="none" w="sm" len="sm"/>
          </a:ln>
        </p:spPr>
      </p:cxnSp>
      <p:cxnSp>
        <p:nvCxnSpPr>
          <p:cNvPr id="2474" name="Google Shape;2474;p45"/>
          <p:cNvCxnSpPr/>
          <p:nvPr/>
        </p:nvCxnSpPr>
        <p:spPr>
          <a:xfrm flipH="1">
            <a:off x="7124700" y="682624"/>
            <a:ext cx="114300" cy="95251"/>
          </a:xfrm>
          <a:prstGeom prst="straightConnector1">
            <a:avLst/>
          </a:prstGeom>
          <a:noFill/>
          <a:ln w="9525" cap="flat" cmpd="sng">
            <a:solidFill>
              <a:schemeClr val="dk1"/>
            </a:solidFill>
            <a:prstDash val="solid"/>
            <a:round/>
            <a:headEnd type="none" w="sm" len="sm"/>
            <a:tailEnd type="none" w="sm" len="sm"/>
          </a:ln>
        </p:spPr>
      </p:cxnSp>
      <p:cxnSp>
        <p:nvCxnSpPr>
          <p:cNvPr id="2475" name="Google Shape;2475;p45"/>
          <p:cNvCxnSpPr/>
          <p:nvPr/>
        </p:nvCxnSpPr>
        <p:spPr>
          <a:xfrm rot="10800000">
            <a:off x="7010399" y="687237"/>
            <a:ext cx="114300" cy="84238"/>
          </a:xfrm>
          <a:prstGeom prst="straightConnector1">
            <a:avLst/>
          </a:prstGeom>
          <a:noFill/>
          <a:ln w="9525" cap="flat" cmpd="sng">
            <a:solidFill>
              <a:schemeClr val="dk1"/>
            </a:solidFill>
            <a:prstDash val="solid"/>
            <a:round/>
            <a:headEnd type="none" w="sm" len="sm"/>
            <a:tailEnd type="none" w="sm" len="sm"/>
          </a:ln>
        </p:spPr>
      </p:cxnSp>
      <p:sp>
        <p:nvSpPr>
          <p:cNvPr id="2476" name="Google Shape;2476;p45"/>
          <p:cNvSpPr txBox="1"/>
          <p:nvPr/>
        </p:nvSpPr>
        <p:spPr>
          <a:xfrm>
            <a:off x="8077200" y="762000"/>
            <a:ext cx="1066800" cy="369888"/>
          </a:xfrm>
          <a:prstGeom prst="rect">
            <a:avLst/>
          </a:prstGeom>
          <a:solidFill>
            <a:schemeClr val="dk1"/>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1800"/>
              <a:buFont typeface="Arial"/>
              <a:buNone/>
            </a:pPr>
            <a:r>
              <a:rPr lang="en-US" sz="1800">
                <a:solidFill>
                  <a:schemeClr val="lt1"/>
                </a:solidFill>
                <a:latin typeface="Calibri"/>
                <a:ea typeface="Calibri"/>
                <a:cs typeface="Calibri"/>
                <a:sym typeface="Calibri"/>
              </a:rPr>
              <a:t>cathode</a:t>
            </a:r>
            <a:endParaRPr/>
          </a:p>
        </p:txBody>
      </p:sp>
      <p:cxnSp>
        <p:nvCxnSpPr>
          <p:cNvPr id="2477" name="Google Shape;2477;p45"/>
          <p:cNvCxnSpPr/>
          <p:nvPr/>
        </p:nvCxnSpPr>
        <p:spPr>
          <a:xfrm flipH="1">
            <a:off x="7197724" y="1093788"/>
            <a:ext cx="955676" cy="409159"/>
          </a:xfrm>
          <a:prstGeom prst="straightConnector1">
            <a:avLst/>
          </a:prstGeom>
          <a:noFill/>
          <a:ln w="28575" cap="flat" cmpd="sng">
            <a:solidFill>
              <a:schemeClr val="dk1"/>
            </a:solidFill>
            <a:prstDash val="solid"/>
            <a:round/>
            <a:headEnd type="none" w="sm" len="sm"/>
            <a:tailEnd type="none" w="sm" len="sm"/>
          </a:ln>
        </p:spPr>
      </p:cxnSp>
      <p:sp>
        <p:nvSpPr>
          <p:cNvPr id="2478" name="Google Shape;2478;p45"/>
          <p:cNvSpPr txBox="1"/>
          <p:nvPr/>
        </p:nvSpPr>
        <p:spPr>
          <a:xfrm>
            <a:off x="74613" y="588963"/>
            <a:ext cx="838200" cy="369888"/>
          </a:xfrm>
          <a:prstGeom prst="rect">
            <a:avLst/>
          </a:prstGeom>
          <a:solidFill>
            <a:srgbClr val="C00000"/>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1800"/>
              <a:buFont typeface="Arial"/>
              <a:buNone/>
            </a:pPr>
            <a:r>
              <a:rPr lang="en-US" sz="1800">
                <a:solidFill>
                  <a:schemeClr val="lt1"/>
                </a:solidFill>
                <a:latin typeface="Calibri"/>
                <a:ea typeface="Calibri"/>
                <a:cs typeface="Calibri"/>
                <a:sym typeface="Calibri"/>
              </a:rPr>
              <a:t>anode</a:t>
            </a:r>
            <a:endParaRPr/>
          </a:p>
        </p:txBody>
      </p:sp>
      <p:cxnSp>
        <p:nvCxnSpPr>
          <p:cNvPr id="2479" name="Google Shape;2479;p45"/>
          <p:cNvCxnSpPr/>
          <p:nvPr/>
        </p:nvCxnSpPr>
        <p:spPr>
          <a:xfrm>
            <a:off x="609600" y="914400"/>
            <a:ext cx="708819" cy="413544"/>
          </a:xfrm>
          <a:prstGeom prst="straightConnector1">
            <a:avLst/>
          </a:prstGeom>
          <a:noFill/>
          <a:ln w="28575" cap="flat" cmpd="sng">
            <a:solidFill>
              <a:srgbClr val="C00000"/>
            </a:solidFill>
            <a:prstDash val="solid"/>
            <a:round/>
            <a:headEnd type="none" w="sm" len="sm"/>
            <a:tailEnd type="none" w="sm" len="sm"/>
          </a:ln>
        </p:spPr>
      </p:cxnSp>
      <p:sp>
        <p:nvSpPr>
          <p:cNvPr id="2480" name="Google Shape;2480;p45"/>
          <p:cNvSpPr/>
          <p:nvPr/>
        </p:nvSpPr>
        <p:spPr>
          <a:xfrm rot="-6339502">
            <a:off x="2114147" y="1591225"/>
            <a:ext cx="354012"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481" name="Google Shape;2481;p45"/>
          <p:cNvCxnSpPr/>
          <p:nvPr/>
        </p:nvCxnSpPr>
        <p:spPr>
          <a:xfrm rot="5400000">
            <a:off x="1839912" y="1709739"/>
            <a:ext cx="915988" cy="1587"/>
          </a:xfrm>
          <a:prstGeom prst="straightConnector1">
            <a:avLst/>
          </a:prstGeom>
          <a:noFill/>
          <a:ln w="25400" cap="flat" cmpd="sng">
            <a:solidFill>
              <a:schemeClr val="accent2"/>
            </a:solidFill>
            <a:prstDash val="solid"/>
            <a:round/>
            <a:headEnd type="none" w="sm" len="sm"/>
            <a:tailEnd type="stealth" w="med" len="med"/>
          </a:ln>
          <a:effectLst>
            <a:outerShdw blurRad="40000" dist="20000" dir="5400000" rotWithShape="0">
              <a:srgbClr val="000000">
                <a:alpha val="37647"/>
              </a:srgbClr>
            </a:outerShdw>
          </a:effectLst>
        </p:spPr>
      </p:cxnSp>
      <p:sp>
        <p:nvSpPr>
          <p:cNvPr id="2482" name="Google Shape;2482;p45"/>
          <p:cNvSpPr/>
          <p:nvPr/>
        </p:nvSpPr>
        <p:spPr>
          <a:xfrm rot="-6339502">
            <a:off x="5889052" y="1544086"/>
            <a:ext cx="354012" cy="285750"/>
          </a:xfrm>
          <a:prstGeom prst="cloudCallout">
            <a:avLst>
              <a:gd name="adj1" fmla="val -20833"/>
              <a:gd name="adj2" fmla="val 62500"/>
            </a:avLst>
          </a:prstGeom>
          <a:solidFill>
            <a:schemeClr val="lt2"/>
          </a:solidFill>
          <a:ln w="25400" cap="flat" cmpd="sng">
            <a:solidFill>
              <a:srgbClr val="8080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483" name="Google Shape;2483;p45"/>
          <p:cNvCxnSpPr/>
          <p:nvPr/>
        </p:nvCxnSpPr>
        <p:spPr>
          <a:xfrm rot="-5400000" flipH="1">
            <a:off x="5581649" y="1638300"/>
            <a:ext cx="914400" cy="76200"/>
          </a:xfrm>
          <a:prstGeom prst="straightConnector1">
            <a:avLst/>
          </a:prstGeom>
          <a:noFill/>
          <a:ln w="25400" cap="flat" cmpd="sng">
            <a:solidFill>
              <a:schemeClr val="accent2"/>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484" name="Google Shape;2484;p45"/>
          <p:cNvCxnSpPr/>
          <p:nvPr/>
        </p:nvCxnSpPr>
        <p:spPr>
          <a:xfrm rot="-5400000">
            <a:off x="1345224" y="3505200"/>
            <a:ext cx="457200" cy="304800"/>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485" name="Google Shape;2485;p45"/>
          <p:cNvCxnSpPr/>
          <p:nvPr/>
        </p:nvCxnSpPr>
        <p:spPr>
          <a:xfrm flipH="1">
            <a:off x="7086600" y="1172112"/>
            <a:ext cx="38100" cy="961487"/>
          </a:xfrm>
          <a:prstGeom prst="straightConnector1">
            <a:avLst/>
          </a:prstGeom>
          <a:noFill/>
          <a:ln w="9525" cap="flat" cmpd="sng">
            <a:solidFill>
              <a:srgbClr val="0000FF"/>
            </a:solidFill>
            <a:prstDash val="solid"/>
            <a:round/>
            <a:headEnd type="none" w="sm" len="sm"/>
            <a:tailEnd type="triangle" w="med" len="med"/>
          </a:ln>
        </p:spPr>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489"/>
        <p:cNvGrpSpPr/>
        <p:nvPr/>
      </p:nvGrpSpPr>
      <p:grpSpPr>
        <a:xfrm>
          <a:off x="0" y="0"/>
          <a:ext cx="0" cy="0"/>
          <a:chOff x="0" y="0"/>
          <a:chExt cx="0" cy="0"/>
        </a:xfrm>
      </p:grpSpPr>
      <p:grpSp>
        <p:nvGrpSpPr>
          <p:cNvPr id="2490" name="Google Shape;2490;p46"/>
          <p:cNvGrpSpPr/>
          <p:nvPr/>
        </p:nvGrpSpPr>
        <p:grpSpPr>
          <a:xfrm>
            <a:off x="963613" y="1019175"/>
            <a:ext cx="6580187" cy="3857625"/>
            <a:chOff x="963613" y="1019175"/>
            <a:chExt cx="6580187" cy="3857625"/>
          </a:xfrm>
        </p:grpSpPr>
        <p:cxnSp>
          <p:nvCxnSpPr>
            <p:cNvPr id="2491" name="Google Shape;2491;p46"/>
            <p:cNvCxnSpPr/>
            <p:nvPr/>
          </p:nvCxnSpPr>
          <p:spPr>
            <a:xfrm>
              <a:off x="963613" y="2247900"/>
              <a:ext cx="26987" cy="2182812"/>
            </a:xfrm>
            <a:prstGeom prst="straightConnector1">
              <a:avLst/>
            </a:prstGeom>
            <a:noFill/>
            <a:ln w="9525" cap="flat" cmpd="sng">
              <a:solidFill>
                <a:srgbClr val="000000"/>
              </a:solidFill>
              <a:prstDash val="solid"/>
              <a:round/>
              <a:headEnd type="none" w="med" len="med"/>
              <a:tailEnd type="none" w="med" len="med"/>
            </a:ln>
          </p:spPr>
        </p:cxnSp>
        <p:cxnSp>
          <p:nvCxnSpPr>
            <p:cNvPr id="2492" name="Google Shape;2492;p46"/>
            <p:cNvCxnSpPr/>
            <p:nvPr/>
          </p:nvCxnSpPr>
          <p:spPr>
            <a:xfrm>
              <a:off x="2632075" y="2247900"/>
              <a:ext cx="34925" cy="2182812"/>
            </a:xfrm>
            <a:prstGeom prst="straightConnector1">
              <a:avLst/>
            </a:prstGeom>
            <a:noFill/>
            <a:ln w="9525" cap="flat" cmpd="sng">
              <a:solidFill>
                <a:srgbClr val="000000"/>
              </a:solidFill>
              <a:prstDash val="solid"/>
              <a:round/>
              <a:headEnd type="none" w="med" len="med"/>
              <a:tailEnd type="none" w="med" len="med"/>
            </a:ln>
          </p:spPr>
        </p:cxnSp>
        <p:cxnSp>
          <p:nvCxnSpPr>
            <p:cNvPr id="2493" name="Google Shape;2493;p46"/>
            <p:cNvCxnSpPr/>
            <p:nvPr/>
          </p:nvCxnSpPr>
          <p:spPr>
            <a:xfrm>
              <a:off x="5788025" y="2247900"/>
              <a:ext cx="3175" cy="2182812"/>
            </a:xfrm>
            <a:prstGeom prst="straightConnector1">
              <a:avLst/>
            </a:prstGeom>
            <a:noFill/>
            <a:ln w="9525" cap="flat" cmpd="sng">
              <a:solidFill>
                <a:srgbClr val="000000"/>
              </a:solidFill>
              <a:prstDash val="solid"/>
              <a:round/>
              <a:headEnd type="none" w="med" len="med"/>
              <a:tailEnd type="none" w="med" len="med"/>
            </a:ln>
          </p:spPr>
        </p:cxnSp>
        <p:cxnSp>
          <p:nvCxnSpPr>
            <p:cNvPr id="2494" name="Google Shape;2494;p46"/>
            <p:cNvCxnSpPr/>
            <p:nvPr/>
          </p:nvCxnSpPr>
          <p:spPr>
            <a:xfrm>
              <a:off x="7456488" y="2247900"/>
              <a:ext cx="11112" cy="2182812"/>
            </a:xfrm>
            <a:prstGeom prst="straightConnector1">
              <a:avLst/>
            </a:prstGeom>
            <a:noFill/>
            <a:ln w="9525" cap="flat" cmpd="sng">
              <a:solidFill>
                <a:srgbClr val="000000"/>
              </a:solidFill>
              <a:prstDash val="solid"/>
              <a:round/>
              <a:headEnd type="none" w="med" len="med"/>
              <a:tailEnd type="none" w="med" len="med"/>
            </a:ln>
          </p:spPr>
        </p:cxnSp>
        <p:cxnSp>
          <p:nvCxnSpPr>
            <p:cNvPr id="2495" name="Google Shape;2495;p46"/>
            <p:cNvCxnSpPr/>
            <p:nvPr/>
          </p:nvCxnSpPr>
          <p:spPr>
            <a:xfrm>
              <a:off x="990600" y="4430712"/>
              <a:ext cx="1676400" cy="0"/>
            </a:xfrm>
            <a:prstGeom prst="straightConnector1">
              <a:avLst/>
            </a:prstGeom>
            <a:noFill/>
            <a:ln w="9525" cap="flat" cmpd="sng">
              <a:solidFill>
                <a:srgbClr val="000000"/>
              </a:solidFill>
              <a:prstDash val="solid"/>
              <a:round/>
              <a:headEnd type="none" w="med" len="med"/>
              <a:tailEnd type="none" w="med" len="med"/>
            </a:ln>
          </p:spPr>
        </p:cxnSp>
        <p:cxnSp>
          <p:nvCxnSpPr>
            <p:cNvPr id="2496" name="Google Shape;2496;p46"/>
            <p:cNvCxnSpPr/>
            <p:nvPr/>
          </p:nvCxnSpPr>
          <p:spPr>
            <a:xfrm>
              <a:off x="5791200" y="4430712"/>
              <a:ext cx="1668463" cy="0"/>
            </a:xfrm>
            <a:prstGeom prst="straightConnector1">
              <a:avLst/>
            </a:prstGeom>
            <a:noFill/>
            <a:ln w="9525" cap="flat" cmpd="sng">
              <a:solidFill>
                <a:srgbClr val="000000"/>
              </a:solidFill>
              <a:prstDash val="solid"/>
              <a:round/>
              <a:headEnd type="none" w="med" len="med"/>
              <a:tailEnd type="none" w="med" len="med"/>
            </a:ln>
          </p:spPr>
        </p:cxnSp>
        <p:sp>
          <p:nvSpPr>
            <p:cNvPr id="2497" name="Google Shape;2497;p46"/>
            <p:cNvSpPr/>
            <p:nvPr/>
          </p:nvSpPr>
          <p:spPr>
            <a:xfrm>
              <a:off x="1181100" y="1630362"/>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498" name="Google Shape;2498;p46"/>
            <p:cNvSpPr/>
            <p:nvPr/>
          </p:nvSpPr>
          <p:spPr>
            <a:xfrm>
              <a:off x="7010400" y="1630362"/>
              <a:ext cx="274638"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499" name="Google Shape;2499;p46"/>
            <p:cNvSpPr/>
            <p:nvPr/>
          </p:nvSpPr>
          <p:spPr>
            <a:xfrm>
              <a:off x="2095500" y="2590800"/>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500" name="Google Shape;2500;p46"/>
            <p:cNvSpPr/>
            <p:nvPr/>
          </p:nvSpPr>
          <p:spPr>
            <a:xfrm>
              <a:off x="5867400" y="2590800"/>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2501" name="Google Shape;2501;p46"/>
            <p:cNvCxnSpPr/>
            <p:nvPr/>
          </p:nvCxnSpPr>
          <p:spPr>
            <a:xfrm rot="10800000">
              <a:off x="2095500" y="1630362"/>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2502" name="Google Shape;2502;p46"/>
            <p:cNvCxnSpPr/>
            <p:nvPr/>
          </p:nvCxnSpPr>
          <p:spPr>
            <a:xfrm rot="10800000">
              <a:off x="6210300" y="1630362"/>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2503" name="Google Shape;2503;p46"/>
            <p:cNvCxnSpPr/>
            <p:nvPr/>
          </p:nvCxnSpPr>
          <p:spPr>
            <a:xfrm rot="10800000">
              <a:off x="5867400" y="1962150"/>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504" name="Google Shape;2504;p46"/>
            <p:cNvCxnSpPr/>
            <p:nvPr/>
          </p:nvCxnSpPr>
          <p:spPr>
            <a:xfrm rot="10800000">
              <a:off x="2095500" y="1630362"/>
              <a:ext cx="4114800" cy="0"/>
            </a:xfrm>
            <a:prstGeom prst="straightConnector1">
              <a:avLst/>
            </a:prstGeom>
            <a:noFill/>
            <a:ln w="9525" cap="flat" cmpd="sng">
              <a:solidFill>
                <a:srgbClr val="000000"/>
              </a:solidFill>
              <a:prstDash val="solid"/>
              <a:round/>
              <a:headEnd type="none" w="med" len="med"/>
              <a:tailEnd type="none" w="med" len="med"/>
            </a:ln>
          </p:spPr>
        </p:cxnSp>
        <p:cxnSp>
          <p:nvCxnSpPr>
            <p:cNvPr id="2505" name="Google Shape;2505;p46"/>
            <p:cNvCxnSpPr/>
            <p:nvPr/>
          </p:nvCxnSpPr>
          <p:spPr>
            <a:xfrm rot="10800000">
              <a:off x="2449513" y="1962150"/>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506" name="Google Shape;2506;p46"/>
            <p:cNvCxnSpPr/>
            <p:nvPr/>
          </p:nvCxnSpPr>
          <p:spPr>
            <a:xfrm>
              <a:off x="2449513" y="1962150"/>
              <a:ext cx="3417887" cy="0"/>
            </a:xfrm>
            <a:prstGeom prst="straightConnector1">
              <a:avLst/>
            </a:prstGeom>
            <a:noFill/>
            <a:ln w="9525" cap="flat" cmpd="sng">
              <a:solidFill>
                <a:srgbClr val="000000"/>
              </a:solidFill>
              <a:prstDash val="solid"/>
              <a:round/>
              <a:headEnd type="none" w="med" len="med"/>
              <a:tailEnd type="none" w="med" len="med"/>
            </a:ln>
          </p:spPr>
        </p:cxnSp>
        <p:cxnSp>
          <p:nvCxnSpPr>
            <p:cNvPr id="2507" name="Google Shape;2507;p46"/>
            <p:cNvCxnSpPr/>
            <p:nvPr/>
          </p:nvCxnSpPr>
          <p:spPr>
            <a:xfrm>
              <a:off x="5788025" y="2362200"/>
              <a:ext cx="79375" cy="0"/>
            </a:xfrm>
            <a:prstGeom prst="straightConnector1">
              <a:avLst/>
            </a:prstGeom>
            <a:noFill/>
            <a:ln w="9525" cap="flat" cmpd="sng">
              <a:solidFill>
                <a:srgbClr val="000000"/>
              </a:solidFill>
              <a:prstDash val="solid"/>
              <a:round/>
              <a:headEnd type="none" w="med" len="med"/>
              <a:tailEnd type="none" w="med" len="med"/>
            </a:ln>
          </p:spPr>
        </p:cxnSp>
        <p:cxnSp>
          <p:nvCxnSpPr>
            <p:cNvPr id="2508" name="Google Shape;2508;p46"/>
            <p:cNvCxnSpPr/>
            <p:nvPr/>
          </p:nvCxnSpPr>
          <p:spPr>
            <a:xfrm>
              <a:off x="6210300" y="2305050"/>
              <a:ext cx="457200" cy="57150"/>
            </a:xfrm>
            <a:prstGeom prst="straightConnector1">
              <a:avLst/>
            </a:prstGeom>
            <a:noFill/>
            <a:ln w="9525" cap="flat" cmpd="sng">
              <a:solidFill>
                <a:srgbClr val="000000"/>
              </a:solidFill>
              <a:prstDash val="solid"/>
              <a:round/>
              <a:headEnd type="none" w="med" len="med"/>
              <a:tailEnd type="none" w="med" len="med"/>
            </a:ln>
          </p:spPr>
        </p:cxnSp>
        <p:cxnSp>
          <p:nvCxnSpPr>
            <p:cNvPr id="2509" name="Google Shape;2509;p46"/>
            <p:cNvCxnSpPr/>
            <p:nvPr/>
          </p:nvCxnSpPr>
          <p:spPr>
            <a:xfrm rot="10800000" flipH="1">
              <a:off x="6667500" y="2305050"/>
              <a:ext cx="342900" cy="57150"/>
            </a:xfrm>
            <a:prstGeom prst="straightConnector1">
              <a:avLst/>
            </a:prstGeom>
            <a:noFill/>
            <a:ln w="9525" cap="flat" cmpd="sng">
              <a:solidFill>
                <a:srgbClr val="000000"/>
              </a:solidFill>
              <a:prstDash val="solid"/>
              <a:round/>
              <a:headEnd type="none" w="med" len="med"/>
              <a:tailEnd type="none" w="med" len="med"/>
            </a:ln>
          </p:spPr>
        </p:cxnSp>
        <p:cxnSp>
          <p:nvCxnSpPr>
            <p:cNvPr id="2510" name="Google Shape;2510;p46"/>
            <p:cNvCxnSpPr/>
            <p:nvPr/>
          </p:nvCxnSpPr>
          <p:spPr>
            <a:xfrm>
              <a:off x="7296150" y="2305050"/>
              <a:ext cx="160338" cy="57150"/>
            </a:xfrm>
            <a:prstGeom prst="straightConnector1">
              <a:avLst/>
            </a:prstGeom>
            <a:noFill/>
            <a:ln w="9525" cap="flat" cmpd="sng">
              <a:solidFill>
                <a:srgbClr val="000000"/>
              </a:solidFill>
              <a:prstDash val="solid"/>
              <a:round/>
              <a:headEnd type="none" w="med" len="med"/>
              <a:tailEnd type="none" w="med" len="med"/>
            </a:ln>
          </p:spPr>
        </p:cxnSp>
        <p:cxnSp>
          <p:nvCxnSpPr>
            <p:cNvPr id="2511" name="Google Shape;2511;p46"/>
            <p:cNvCxnSpPr/>
            <p:nvPr/>
          </p:nvCxnSpPr>
          <p:spPr>
            <a:xfrm>
              <a:off x="963613" y="2362200"/>
              <a:ext cx="217487" cy="57150"/>
            </a:xfrm>
            <a:prstGeom prst="straightConnector1">
              <a:avLst/>
            </a:prstGeom>
            <a:noFill/>
            <a:ln w="9525" cap="flat" cmpd="sng">
              <a:solidFill>
                <a:srgbClr val="000000"/>
              </a:solidFill>
              <a:prstDash val="solid"/>
              <a:round/>
              <a:headEnd type="none" w="med" len="med"/>
              <a:tailEnd type="none" w="med" len="med"/>
            </a:ln>
          </p:spPr>
        </p:cxnSp>
        <p:cxnSp>
          <p:nvCxnSpPr>
            <p:cNvPr id="2512" name="Google Shape;2512;p46"/>
            <p:cNvCxnSpPr/>
            <p:nvPr/>
          </p:nvCxnSpPr>
          <p:spPr>
            <a:xfrm rot="10800000" flipH="1">
              <a:off x="1466850" y="2362200"/>
              <a:ext cx="342900" cy="114300"/>
            </a:xfrm>
            <a:prstGeom prst="straightConnector1">
              <a:avLst/>
            </a:prstGeom>
            <a:noFill/>
            <a:ln w="9525" cap="flat" cmpd="sng">
              <a:solidFill>
                <a:srgbClr val="000000"/>
              </a:solidFill>
              <a:prstDash val="solid"/>
              <a:round/>
              <a:headEnd type="none" w="med" len="med"/>
              <a:tailEnd type="none" w="med" len="med"/>
            </a:ln>
          </p:spPr>
        </p:cxnSp>
        <p:cxnSp>
          <p:nvCxnSpPr>
            <p:cNvPr id="2513" name="Google Shape;2513;p46"/>
            <p:cNvCxnSpPr/>
            <p:nvPr/>
          </p:nvCxnSpPr>
          <p:spPr>
            <a:xfrm>
              <a:off x="1809750" y="2362200"/>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2514" name="Google Shape;2514;p46"/>
            <p:cNvCxnSpPr/>
            <p:nvPr/>
          </p:nvCxnSpPr>
          <p:spPr>
            <a:xfrm rot="10800000" flipH="1">
              <a:off x="2449513" y="2419350"/>
              <a:ext cx="182562" cy="57150"/>
            </a:xfrm>
            <a:prstGeom prst="straightConnector1">
              <a:avLst/>
            </a:prstGeom>
            <a:noFill/>
            <a:ln w="9525" cap="flat" cmpd="sng">
              <a:solidFill>
                <a:srgbClr val="000000"/>
              </a:solidFill>
              <a:prstDash val="solid"/>
              <a:round/>
              <a:headEnd type="none" w="med" len="med"/>
              <a:tailEnd type="none" w="med" len="med"/>
            </a:ln>
          </p:spPr>
        </p:cxnSp>
        <p:cxnSp>
          <p:nvCxnSpPr>
            <p:cNvPr id="2515" name="Google Shape;2515;p46"/>
            <p:cNvCxnSpPr/>
            <p:nvPr/>
          </p:nvCxnSpPr>
          <p:spPr>
            <a:xfrm rot="10800000">
              <a:off x="1295400" y="1230312"/>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2516" name="Google Shape;2516;p46"/>
            <p:cNvCxnSpPr/>
            <p:nvPr/>
          </p:nvCxnSpPr>
          <p:spPr>
            <a:xfrm rot="10800000">
              <a:off x="7124700" y="1230312"/>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2517" name="Google Shape;2517;p46"/>
            <p:cNvCxnSpPr/>
            <p:nvPr/>
          </p:nvCxnSpPr>
          <p:spPr>
            <a:xfrm>
              <a:off x="1295400" y="1230312"/>
              <a:ext cx="5829300" cy="0"/>
            </a:xfrm>
            <a:prstGeom prst="straightConnector1">
              <a:avLst/>
            </a:prstGeom>
            <a:noFill/>
            <a:ln w="25400" cap="flat" cmpd="sng">
              <a:solidFill>
                <a:srgbClr val="000000"/>
              </a:solidFill>
              <a:prstDash val="solid"/>
              <a:round/>
              <a:headEnd type="none" w="med" len="med"/>
              <a:tailEnd type="none" w="med" len="med"/>
            </a:ln>
          </p:spPr>
        </p:cxnSp>
        <p:sp>
          <p:nvSpPr>
            <p:cNvPr id="2518" name="Google Shape;2518;p46"/>
            <p:cNvSpPr/>
            <p:nvPr/>
          </p:nvSpPr>
          <p:spPr>
            <a:xfrm>
              <a:off x="3867150" y="1019175"/>
              <a:ext cx="628650" cy="457200"/>
            </a:xfrm>
            <a:prstGeom prst="ellipse">
              <a:avLst/>
            </a:prstGeom>
            <a:solidFill>
              <a:srgbClr val="FFFFFF"/>
            </a:solidFill>
            <a:ln w="38100"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519" name="Google Shape;2519;p46"/>
            <p:cNvSpPr txBox="1"/>
            <p:nvPr/>
          </p:nvSpPr>
          <p:spPr>
            <a:xfrm>
              <a:off x="3981450" y="1162050"/>
              <a:ext cx="400050" cy="22860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Clr>
                  <a:srgbClr val="000000"/>
                </a:buClr>
                <a:buSzPts val="1200"/>
                <a:buFont typeface="Arial"/>
                <a:buNone/>
              </a:pPr>
              <a:r>
                <a:rPr lang="en-US" sz="1200">
                  <a:solidFill>
                    <a:srgbClr val="000000"/>
                  </a:solidFill>
                  <a:latin typeface="Times New Roman"/>
                  <a:ea typeface="Times New Roman"/>
                  <a:cs typeface="Times New Roman"/>
                  <a:sym typeface="Times New Roman"/>
                </a:rPr>
                <a:t>bulb</a:t>
              </a:r>
              <a:endParaRPr sz="1800">
                <a:solidFill>
                  <a:srgbClr val="000000"/>
                </a:solidFill>
                <a:latin typeface="Calibri"/>
                <a:ea typeface="Calibri"/>
                <a:cs typeface="Calibri"/>
                <a:sym typeface="Calibri"/>
              </a:endParaRPr>
            </a:p>
          </p:txBody>
        </p:sp>
        <p:sp>
          <p:nvSpPr>
            <p:cNvPr id="2520" name="Google Shape;2520;p46"/>
            <p:cNvSpPr txBox="1"/>
            <p:nvPr/>
          </p:nvSpPr>
          <p:spPr>
            <a:xfrm>
              <a:off x="1143000" y="4506912"/>
              <a:ext cx="14478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AgHCO</a:t>
              </a:r>
              <a:r>
                <a:rPr lang="en-US" sz="1800" baseline="-25000">
                  <a:solidFill>
                    <a:srgbClr val="000000"/>
                  </a:solidFill>
                  <a:latin typeface="Calibri"/>
                  <a:ea typeface="Calibri"/>
                  <a:cs typeface="Calibri"/>
                  <a:sym typeface="Calibri"/>
                </a:rPr>
                <a:t>3(AQ)</a:t>
              </a:r>
              <a:endParaRPr/>
            </a:p>
          </p:txBody>
        </p:sp>
        <p:sp>
          <p:nvSpPr>
            <p:cNvPr id="2521" name="Google Shape;2521;p46"/>
            <p:cNvSpPr txBox="1"/>
            <p:nvPr/>
          </p:nvSpPr>
          <p:spPr>
            <a:xfrm>
              <a:off x="5943600" y="4506912"/>
              <a:ext cx="14478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MgCrO</a:t>
              </a:r>
              <a:r>
                <a:rPr lang="en-US" sz="1800" baseline="-25000">
                  <a:solidFill>
                    <a:srgbClr val="000000"/>
                  </a:solidFill>
                  <a:latin typeface="Calibri"/>
                  <a:ea typeface="Calibri"/>
                  <a:cs typeface="Calibri"/>
                  <a:sym typeface="Calibri"/>
                </a:rPr>
                <a:t>4(AQ)</a:t>
              </a:r>
              <a:endParaRPr/>
            </a:p>
          </p:txBody>
        </p:sp>
        <p:sp>
          <p:nvSpPr>
            <p:cNvPr id="2522" name="Google Shape;2522;p46"/>
            <p:cNvSpPr txBox="1"/>
            <p:nvPr/>
          </p:nvSpPr>
          <p:spPr>
            <a:xfrm>
              <a:off x="1143000" y="3135312"/>
              <a:ext cx="381000" cy="3079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Calibri"/>
                  <a:ea typeface="Calibri"/>
                  <a:cs typeface="Calibri"/>
                  <a:sym typeface="Calibri"/>
                </a:rPr>
                <a:t>Ag</a:t>
              </a:r>
              <a:endParaRPr/>
            </a:p>
          </p:txBody>
        </p:sp>
        <p:sp>
          <p:nvSpPr>
            <p:cNvPr id="2523" name="Google Shape;2523;p46"/>
            <p:cNvSpPr txBox="1"/>
            <p:nvPr/>
          </p:nvSpPr>
          <p:spPr>
            <a:xfrm>
              <a:off x="6934200" y="3211512"/>
              <a:ext cx="609600" cy="3079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Calibri"/>
                  <a:ea typeface="Calibri"/>
                  <a:cs typeface="Calibri"/>
                  <a:sym typeface="Calibri"/>
                </a:rPr>
                <a:t>Mg</a:t>
              </a:r>
              <a:endParaRPr/>
            </a:p>
          </p:txBody>
        </p:sp>
        <p:sp>
          <p:nvSpPr>
            <p:cNvPr id="2524" name="Google Shape;2524;p46"/>
            <p:cNvSpPr txBox="1"/>
            <p:nvPr/>
          </p:nvSpPr>
          <p:spPr>
            <a:xfrm>
              <a:off x="3429000" y="1992312"/>
              <a:ext cx="1524000" cy="33813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600"/>
                <a:buFont typeface="Arial"/>
                <a:buNone/>
              </a:pPr>
              <a:r>
                <a:rPr lang="en-US" sz="1600">
                  <a:solidFill>
                    <a:srgbClr val="FF0000"/>
                  </a:solidFill>
                  <a:latin typeface="Calibri"/>
                  <a:ea typeface="Calibri"/>
                  <a:cs typeface="Calibri"/>
                  <a:sym typeface="Calibri"/>
                </a:rPr>
                <a:t> </a:t>
              </a:r>
              <a:endParaRPr/>
            </a:p>
          </p:txBody>
        </p:sp>
        <p:sp>
          <p:nvSpPr>
            <p:cNvPr id="2525" name="Google Shape;2525;p46"/>
            <p:cNvSpPr txBox="1"/>
            <p:nvPr/>
          </p:nvSpPr>
          <p:spPr>
            <a:xfrm>
              <a:off x="3429000" y="1611312"/>
              <a:ext cx="13716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Calibri"/>
                  <a:ea typeface="Calibri"/>
                  <a:cs typeface="Calibri"/>
                  <a:sym typeface="Calibri"/>
                </a:rPr>
                <a:t>Li</a:t>
              </a:r>
              <a:r>
                <a:rPr lang="en-US" sz="1800" baseline="-25000">
                  <a:solidFill>
                    <a:srgbClr val="FF0000"/>
                  </a:solidFill>
                  <a:latin typeface="Calibri"/>
                  <a:ea typeface="Calibri"/>
                  <a:cs typeface="Calibri"/>
                  <a:sym typeface="Calibri"/>
                </a:rPr>
                <a:t>3</a:t>
              </a:r>
              <a:r>
                <a:rPr lang="en-US" sz="1800">
                  <a:solidFill>
                    <a:srgbClr val="FF0000"/>
                  </a:solidFill>
                  <a:latin typeface="Calibri"/>
                  <a:ea typeface="Calibri"/>
                  <a:cs typeface="Calibri"/>
                  <a:sym typeface="Calibri"/>
                </a:rPr>
                <a:t>(PO</a:t>
              </a:r>
              <a:r>
                <a:rPr lang="en-US" sz="1800" baseline="-25000">
                  <a:solidFill>
                    <a:srgbClr val="FF0000"/>
                  </a:solidFill>
                  <a:latin typeface="Calibri"/>
                  <a:ea typeface="Calibri"/>
                  <a:cs typeface="Calibri"/>
                  <a:sym typeface="Calibri"/>
                </a:rPr>
                <a:t>4</a:t>
              </a:r>
              <a:r>
                <a:rPr lang="en-US" sz="1800">
                  <a:solidFill>
                    <a:srgbClr val="FF0000"/>
                  </a:solidFill>
                  <a:latin typeface="Calibri"/>
                  <a:ea typeface="Calibri"/>
                  <a:cs typeface="Calibri"/>
                  <a:sym typeface="Calibri"/>
                </a:rPr>
                <a:t>)</a:t>
              </a:r>
              <a:r>
                <a:rPr lang="en-US" sz="1800" baseline="-25000">
                  <a:solidFill>
                    <a:srgbClr val="FF0000"/>
                  </a:solidFill>
                  <a:latin typeface="Calibri"/>
                  <a:ea typeface="Calibri"/>
                  <a:cs typeface="Calibri"/>
                  <a:sym typeface="Calibri"/>
                </a:rPr>
                <a:t>(AQ)</a:t>
              </a:r>
              <a:endParaRPr/>
            </a:p>
          </p:txBody>
        </p:sp>
        <p:cxnSp>
          <p:nvCxnSpPr>
            <p:cNvPr id="2526" name="Google Shape;2526;p46"/>
            <p:cNvCxnSpPr/>
            <p:nvPr/>
          </p:nvCxnSpPr>
          <p:spPr>
            <a:xfrm rot="-5400000">
              <a:off x="1676400" y="4202112"/>
              <a:ext cx="457200" cy="304800"/>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527" name="Google Shape;2527;p46"/>
            <p:cNvCxnSpPr/>
            <p:nvPr/>
          </p:nvCxnSpPr>
          <p:spPr>
            <a:xfrm rot="-5400000">
              <a:off x="6248400" y="4125912"/>
              <a:ext cx="457200" cy="304800"/>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grpSp>
      <p:sp>
        <p:nvSpPr>
          <p:cNvPr id="2528" name="Google Shape;2528;p46"/>
          <p:cNvSpPr txBox="1"/>
          <p:nvPr/>
        </p:nvSpPr>
        <p:spPr>
          <a:xfrm>
            <a:off x="0" y="0"/>
            <a:ext cx="9144000" cy="400110"/>
          </a:xfrm>
          <a:prstGeom prst="rect">
            <a:avLst/>
          </a:prstGeom>
          <a:solidFill>
            <a:srgbClr val="17365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lt1"/>
                </a:solidFill>
                <a:latin typeface="Times New Roman"/>
                <a:ea typeface="Times New Roman"/>
                <a:cs typeface="Times New Roman"/>
                <a:sym typeface="Times New Roman"/>
              </a:rPr>
              <a:t>61.  Completely label this voltaic cell, including… </a:t>
            </a:r>
            <a:endParaRPr/>
          </a:p>
        </p:txBody>
      </p:sp>
      <p:sp>
        <p:nvSpPr>
          <p:cNvPr id="2529" name="Google Shape;2529;p46"/>
          <p:cNvSpPr txBox="1"/>
          <p:nvPr/>
        </p:nvSpPr>
        <p:spPr>
          <a:xfrm>
            <a:off x="0" y="5670551"/>
            <a:ext cx="9144000" cy="1200329"/>
          </a:xfrm>
          <a:prstGeom prst="rect">
            <a:avLst/>
          </a:prstGeom>
          <a:solidFill>
            <a:srgbClr val="17365D"/>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2400"/>
              <a:buFont typeface="Arial"/>
              <a:buNone/>
            </a:pPr>
            <a:r>
              <a:rPr lang="en-US" sz="2400">
                <a:solidFill>
                  <a:schemeClr val="lt1"/>
                </a:solidFill>
                <a:latin typeface="Times New Roman"/>
                <a:ea typeface="Times New Roman"/>
                <a:cs typeface="Times New Roman"/>
                <a:sym typeface="Times New Roman"/>
              </a:rPr>
              <a:t>Labels for OX, RED, anode, cathode, flow of electrons, solution charges, flow of ions, half reactions and NET ionic equation.  </a:t>
            </a:r>
            <a:br>
              <a:rPr lang="en-US" sz="2400">
                <a:solidFill>
                  <a:schemeClr val="lt1"/>
                </a:solidFill>
                <a:latin typeface="Times New Roman"/>
                <a:ea typeface="Times New Roman"/>
                <a:cs typeface="Times New Roman"/>
                <a:sym typeface="Times New Roman"/>
              </a:rPr>
            </a:br>
            <a:r>
              <a:rPr lang="en-US" sz="2400">
                <a:solidFill>
                  <a:schemeClr val="lt1"/>
                </a:solidFill>
                <a:latin typeface="Times New Roman"/>
                <a:ea typeface="Times New Roman"/>
                <a:cs typeface="Times New Roman"/>
                <a:sym typeface="Times New Roman"/>
              </a:rPr>
              <a:t>Name the 3 solutions.  State the 3 reasons that </a:t>
            </a:r>
            <a:r>
              <a:rPr lang="en-US" sz="2400" u="sng">
                <a:solidFill>
                  <a:schemeClr val="lt1"/>
                </a:solidFill>
                <a:latin typeface="Times New Roman"/>
                <a:ea typeface="Times New Roman"/>
                <a:cs typeface="Times New Roman"/>
                <a:sym typeface="Times New Roman"/>
              </a:rPr>
              <a:t>this</a:t>
            </a:r>
            <a:r>
              <a:rPr lang="en-US" sz="2400">
                <a:solidFill>
                  <a:schemeClr val="lt1"/>
                </a:solidFill>
                <a:latin typeface="Times New Roman"/>
                <a:ea typeface="Times New Roman"/>
                <a:cs typeface="Times New Roman"/>
                <a:sym typeface="Times New Roman"/>
              </a:rPr>
              <a:t> battery will die.</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533"/>
        <p:cNvGrpSpPr/>
        <p:nvPr/>
      </p:nvGrpSpPr>
      <p:grpSpPr>
        <a:xfrm>
          <a:off x="0" y="0"/>
          <a:ext cx="0" cy="0"/>
          <a:chOff x="0" y="0"/>
          <a:chExt cx="0" cy="0"/>
        </a:xfrm>
      </p:grpSpPr>
      <p:cxnSp>
        <p:nvCxnSpPr>
          <p:cNvPr id="2534" name="Google Shape;2534;p47"/>
          <p:cNvCxnSpPr/>
          <p:nvPr/>
        </p:nvCxnSpPr>
        <p:spPr>
          <a:xfrm>
            <a:off x="963613" y="1550988"/>
            <a:ext cx="26987" cy="2182812"/>
          </a:xfrm>
          <a:prstGeom prst="straightConnector1">
            <a:avLst/>
          </a:prstGeom>
          <a:noFill/>
          <a:ln w="9525" cap="flat" cmpd="sng">
            <a:solidFill>
              <a:srgbClr val="000000"/>
            </a:solidFill>
            <a:prstDash val="solid"/>
            <a:round/>
            <a:headEnd type="none" w="med" len="med"/>
            <a:tailEnd type="none" w="med" len="med"/>
          </a:ln>
        </p:spPr>
      </p:cxnSp>
      <p:cxnSp>
        <p:nvCxnSpPr>
          <p:cNvPr id="2535" name="Google Shape;2535;p47"/>
          <p:cNvCxnSpPr/>
          <p:nvPr/>
        </p:nvCxnSpPr>
        <p:spPr>
          <a:xfrm>
            <a:off x="2632075" y="1550988"/>
            <a:ext cx="34925" cy="2182812"/>
          </a:xfrm>
          <a:prstGeom prst="straightConnector1">
            <a:avLst/>
          </a:prstGeom>
          <a:noFill/>
          <a:ln w="9525" cap="flat" cmpd="sng">
            <a:solidFill>
              <a:srgbClr val="000000"/>
            </a:solidFill>
            <a:prstDash val="solid"/>
            <a:round/>
            <a:headEnd type="none" w="med" len="med"/>
            <a:tailEnd type="none" w="med" len="med"/>
          </a:ln>
        </p:spPr>
      </p:cxnSp>
      <p:cxnSp>
        <p:nvCxnSpPr>
          <p:cNvPr id="2536" name="Google Shape;2536;p47"/>
          <p:cNvCxnSpPr/>
          <p:nvPr/>
        </p:nvCxnSpPr>
        <p:spPr>
          <a:xfrm>
            <a:off x="5788025" y="1550988"/>
            <a:ext cx="3175" cy="2182812"/>
          </a:xfrm>
          <a:prstGeom prst="straightConnector1">
            <a:avLst/>
          </a:prstGeom>
          <a:noFill/>
          <a:ln w="9525" cap="flat" cmpd="sng">
            <a:solidFill>
              <a:srgbClr val="000000"/>
            </a:solidFill>
            <a:prstDash val="solid"/>
            <a:round/>
            <a:headEnd type="none" w="med" len="med"/>
            <a:tailEnd type="none" w="med" len="med"/>
          </a:ln>
        </p:spPr>
      </p:cxnSp>
      <p:cxnSp>
        <p:nvCxnSpPr>
          <p:cNvPr id="2537" name="Google Shape;2537;p47"/>
          <p:cNvCxnSpPr/>
          <p:nvPr/>
        </p:nvCxnSpPr>
        <p:spPr>
          <a:xfrm>
            <a:off x="7456488" y="1550988"/>
            <a:ext cx="11112" cy="2182812"/>
          </a:xfrm>
          <a:prstGeom prst="straightConnector1">
            <a:avLst/>
          </a:prstGeom>
          <a:noFill/>
          <a:ln w="9525" cap="flat" cmpd="sng">
            <a:solidFill>
              <a:srgbClr val="000000"/>
            </a:solidFill>
            <a:prstDash val="solid"/>
            <a:round/>
            <a:headEnd type="none" w="med" len="med"/>
            <a:tailEnd type="none" w="med" len="med"/>
          </a:ln>
        </p:spPr>
      </p:cxnSp>
      <p:cxnSp>
        <p:nvCxnSpPr>
          <p:cNvPr id="2538" name="Google Shape;2538;p47"/>
          <p:cNvCxnSpPr/>
          <p:nvPr/>
        </p:nvCxnSpPr>
        <p:spPr>
          <a:xfrm>
            <a:off x="990600" y="3733800"/>
            <a:ext cx="1676400" cy="0"/>
          </a:xfrm>
          <a:prstGeom prst="straightConnector1">
            <a:avLst/>
          </a:prstGeom>
          <a:noFill/>
          <a:ln w="9525" cap="flat" cmpd="sng">
            <a:solidFill>
              <a:srgbClr val="000000"/>
            </a:solidFill>
            <a:prstDash val="solid"/>
            <a:round/>
            <a:headEnd type="none" w="med" len="med"/>
            <a:tailEnd type="none" w="med" len="med"/>
          </a:ln>
        </p:spPr>
      </p:cxnSp>
      <p:cxnSp>
        <p:nvCxnSpPr>
          <p:cNvPr id="2539" name="Google Shape;2539;p47"/>
          <p:cNvCxnSpPr/>
          <p:nvPr/>
        </p:nvCxnSpPr>
        <p:spPr>
          <a:xfrm>
            <a:off x="5791200" y="3733800"/>
            <a:ext cx="1668463" cy="0"/>
          </a:xfrm>
          <a:prstGeom prst="straightConnector1">
            <a:avLst/>
          </a:prstGeom>
          <a:noFill/>
          <a:ln w="9525" cap="flat" cmpd="sng">
            <a:solidFill>
              <a:srgbClr val="000000"/>
            </a:solidFill>
            <a:prstDash val="solid"/>
            <a:round/>
            <a:headEnd type="none" w="med" len="med"/>
            <a:tailEnd type="none" w="med" len="med"/>
          </a:ln>
        </p:spPr>
      </p:cxnSp>
      <p:sp>
        <p:nvSpPr>
          <p:cNvPr id="2540" name="Google Shape;2540;p47"/>
          <p:cNvSpPr/>
          <p:nvPr/>
        </p:nvSpPr>
        <p:spPr>
          <a:xfrm>
            <a:off x="1181100" y="933450"/>
            <a:ext cx="355600"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541" name="Google Shape;2541;p47"/>
          <p:cNvSpPr/>
          <p:nvPr/>
        </p:nvSpPr>
        <p:spPr>
          <a:xfrm>
            <a:off x="6931025" y="933450"/>
            <a:ext cx="354013" cy="1989138"/>
          </a:xfrm>
          <a:prstGeom prst="rect">
            <a:avLst/>
          </a:prstGeom>
          <a:noFill/>
          <a:ln w="9525" cap="flat" cmpd="sng">
            <a:solidFill>
              <a:srgbClr val="000000"/>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542" name="Google Shape;2542;p47"/>
          <p:cNvSpPr/>
          <p:nvPr/>
        </p:nvSpPr>
        <p:spPr>
          <a:xfrm>
            <a:off x="2095500" y="18938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543" name="Google Shape;2543;p47"/>
          <p:cNvSpPr/>
          <p:nvPr/>
        </p:nvSpPr>
        <p:spPr>
          <a:xfrm>
            <a:off x="5867400" y="18938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2544" name="Google Shape;2544;p47"/>
          <p:cNvCxnSpPr/>
          <p:nvPr/>
        </p:nvCxnSpPr>
        <p:spPr>
          <a:xfrm rot="10800000">
            <a:off x="2095500" y="9334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2545" name="Google Shape;2545;p47"/>
          <p:cNvCxnSpPr/>
          <p:nvPr/>
        </p:nvCxnSpPr>
        <p:spPr>
          <a:xfrm rot="10800000">
            <a:off x="6210300" y="933450"/>
            <a:ext cx="0" cy="1017588"/>
          </a:xfrm>
          <a:prstGeom prst="straightConnector1">
            <a:avLst/>
          </a:prstGeom>
          <a:noFill/>
          <a:ln w="9525" cap="flat" cmpd="sng">
            <a:solidFill>
              <a:srgbClr val="000000"/>
            </a:solidFill>
            <a:prstDash val="solid"/>
            <a:round/>
            <a:headEnd type="none" w="med" len="med"/>
            <a:tailEnd type="none" w="med" len="med"/>
          </a:ln>
        </p:spPr>
      </p:cxnSp>
      <p:cxnSp>
        <p:nvCxnSpPr>
          <p:cNvPr id="2546" name="Google Shape;2546;p47"/>
          <p:cNvCxnSpPr/>
          <p:nvPr/>
        </p:nvCxnSpPr>
        <p:spPr>
          <a:xfrm rot="10800000">
            <a:off x="5867400" y="12652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547" name="Google Shape;2547;p47"/>
          <p:cNvCxnSpPr/>
          <p:nvPr/>
        </p:nvCxnSpPr>
        <p:spPr>
          <a:xfrm rot="10800000">
            <a:off x="2095500" y="933450"/>
            <a:ext cx="4114800" cy="0"/>
          </a:xfrm>
          <a:prstGeom prst="straightConnector1">
            <a:avLst/>
          </a:prstGeom>
          <a:noFill/>
          <a:ln w="9525" cap="flat" cmpd="sng">
            <a:solidFill>
              <a:srgbClr val="000000"/>
            </a:solidFill>
            <a:prstDash val="solid"/>
            <a:round/>
            <a:headEnd type="none" w="med" len="med"/>
            <a:tailEnd type="none" w="med" len="med"/>
          </a:ln>
        </p:spPr>
      </p:cxnSp>
      <p:cxnSp>
        <p:nvCxnSpPr>
          <p:cNvPr id="2548" name="Google Shape;2548;p47"/>
          <p:cNvCxnSpPr/>
          <p:nvPr/>
        </p:nvCxnSpPr>
        <p:spPr>
          <a:xfrm rot="10800000">
            <a:off x="2449513" y="12652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549" name="Google Shape;2549;p47"/>
          <p:cNvCxnSpPr/>
          <p:nvPr/>
        </p:nvCxnSpPr>
        <p:spPr>
          <a:xfrm>
            <a:off x="2449513" y="1265238"/>
            <a:ext cx="3417887" cy="0"/>
          </a:xfrm>
          <a:prstGeom prst="straightConnector1">
            <a:avLst/>
          </a:prstGeom>
          <a:noFill/>
          <a:ln w="9525" cap="flat" cmpd="sng">
            <a:solidFill>
              <a:srgbClr val="000000"/>
            </a:solidFill>
            <a:prstDash val="solid"/>
            <a:round/>
            <a:headEnd type="none" w="med" len="med"/>
            <a:tailEnd type="none" w="med" len="med"/>
          </a:ln>
        </p:spPr>
      </p:cxnSp>
      <p:cxnSp>
        <p:nvCxnSpPr>
          <p:cNvPr id="2550" name="Google Shape;2550;p47"/>
          <p:cNvCxnSpPr/>
          <p:nvPr/>
        </p:nvCxnSpPr>
        <p:spPr>
          <a:xfrm>
            <a:off x="5788025" y="1665288"/>
            <a:ext cx="79375" cy="0"/>
          </a:xfrm>
          <a:prstGeom prst="straightConnector1">
            <a:avLst/>
          </a:prstGeom>
          <a:noFill/>
          <a:ln w="9525" cap="flat" cmpd="sng">
            <a:solidFill>
              <a:srgbClr val="000000"/>
            </a:solidFill>
            <a:prstDash val="solid"/>
            <a:round/>
            <a:headEnd type="none" w="med" len="med"/>
            <a:tailEnd type="none" w="med" len="med"/>
          </a:ln>
        </p:spPr>
      </p:cxnSp>
      <p:cxnSp>
        <p:nvCxnSpPr>
          <p:cNvPr id="2551" name="Google Shape;2551;p47"/>
          <p:cNvCxnSpPr/>
          <p:nvPr/>
        </p:nvCxnSpPr>
        <p:spPr>
          <a:xfrm>
            <a:off x="6210300" y="1608138"/>
            <a:ext cx="457200" cy="57150"/>
          </a:xfrm>
          <a:prstGeom prst="straightConnector1">
            <a:avLst/>
          </a:prstGeom>
          <a:noFill/>
          <a:ln w="9525" cap="flat" cmpd="sng">
            <a:solidFill>
              <a:srgbClr val="000000"/>
            </a:solidFill>
            <a:prstDash val="solid"/>
            <a:round/>
            <a:headEnd type="none" w="med" len="med"/>
            <a:tailEnd type="none" w="med" len="med"/>
          </a:ln>
        </p:spPr>
      </p:cxnSp>
      <p:cxnSp>
        <p:nvCxnSpPr>
          <p:cNvPr id="2552" name="Google Shape;2552;p47"/>
          <p:cNvCxnSpPr/>
          <p:nvPr/>
        </p:nvCxnSpPr>
        <p:spPr>
          <a:xfrm rot="10800000" flipH="1">
            <a:off x="6667500" y="1608138"/>
            <a:ext cx="263525" cy="57150"/>
          </a:xfrm>
          <a:prstGeom prst="straightConnector1">
            <a:avLst/>
          </a:prstGeom>
          <a:noFill/>
          <a:ln w="9525" cap="flat" cmpd="sng">
            <a:solidFill>
              <a:srgbClr val="000000"/>
            </a:solidFill>
            <a:prstDash val="solid"/>
            <a:round/>
            <a:headEnd type="none" w="med" len="med"/>
            <a:tailEnd type="none" w="med" len="med"/>
          </a:ln>
        </p:spPr>
      </p:cxnSp>
      <p:cxnSp>
        <p:nvCxnSpPr>
          <p:cNvPr id="2553" name="Google Shape;2553;p47"/>
          <p:cNvCxnSpPr/>
          <p:nvPr/>
        </p:nvCxnSpPr>
        <p:spPr>
          <a:xfrm>
            <a:off x="7296150" y="1608138"/>
            <a:ext cx="160338" cy="57150"/>
          </a:xfrm>
          <a:prstGeom prst="straightConnector1">
            <a:avLst/>
          </a:prstGeom>
          <a:noFill/>
          <a:ln w="9525" cap="flat" cmpd="sng">
            <a:solidFill>
              <a:srgbClr val="000000"/>
            </a:solidFill>
            <a:prstDash val="solid"/>
            <a:round/>
            <a:headEnd type="none" w="med" len="med"/>
            <a:tailEnd type="none" w="med" len="med"/>
          </a:ln>
        </p:spPr>
      </p:cxnSp>
      <p:cxnSp>
        <p:nvCxnSpPr>
          <p:cNvPr id="2554" name="Google Shape;2554;p47"/>
          <p:cNvCxnSpPr/>
          <p:nvPr/>
        </p:nvCxnSpPr>
        <p:spPr>
          <a:xfrm>
            <a:off x="963613" y="1665288"/>
            <a:ext cx="217487" cy="57150"/>
          </a:xfrm>
          <a:prstGeom prst="straightConnector1">
            <a:avLst/>
          </a:prstGeom>
          <a:noFill/>
          <a:ln w="9525" cap="flat" cmpd="sng">
            <a:solidFill>
              <a:srgbClr val="000000"/>
            </a:solidFill>
            <a:prstDash val="solid"/>
            <a:round/>
            <a:headEnd type="none" w="med" len="med"/>
            <a:tailEnd type="none" w="med" len="med"/>
          </a:ln>
        </p:spPr>
      </p:cxnSp>
      <p:cxnSp>
        <p:nvCxnSpPr>
          <p:cNvPr id="2555" name="Google Shape;2555;p47"/>
          <p:cNvCxnSpPr/>
          <p:nvPr/>
        </p:nvCxnSpPr>
        <p:spPr>
          <a:xfrm rot="10800000" flipH="1">
            <a:off x="1522412" y="1665287"/>
            <a:ext cx="287337" cy="169862"/>
          </a:xfrm>
          <a:prstGeom prst="straightConnector1">
            <a:avLst/>
          </a:prstGeom>
          <a:noFill/>
          <a:ln w="9525" cap="flat" cmpd="sng">
            <a:solidFill>
              <a:srgbClr val="000000"/>
            </a:solidFill>
            <a:prstDash val="solid"/>
            <a:round/>
            <a:headEnd type="none" w="med" len="med"/>
            <a:tailEnd type="none" w="med" len="med"/>
          </a:ln>
        </p:spPr>
      </p:cxnSp>
      <p:cxnSp>
        <p:nvCxnSpPr>
          <p:cNvPr id="2556" name="Google Shape;2556;p47"/>
          <p:cNvCxnSpPr/>
          <p:nvPr/>
        </p:nvCxnSpPr>
        <p:spPr>
          <a:xfrm>
            <a:off x="1809750" y="1665288"/>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2557" name="Google Shape;2557;p47"/>
          <p:cNvCxnSpPr/>
          <p:nvPr/>
        </p:nvCxnSpPr>
        <p:spPr>
          <a:xfrm rot="10800000" flipH="1">
            <a:off x="2449513" y="1722438"/>
            <a:ext cx="182562" cy="57150"/>
          </a:xfrm>
          <a:prstGeom prst="straightConnector1">
            <a:avLst/>
          </a:prstGeom>
          <a:noFill/>
          <a:ln w="9525" cap="flat" cmpd="sng">
            <a:solidFill>
              <a:srgbClr val="000000"/>
            </a:solidFill>
            <a:prstDash val="solid"/>
            <a:round/>
            <a:headEnd type="none" w="med" len="med"/>
            <a:tailEnd type="none" w="med" len="med"/>
          </a:ln>
        </p:spPr>
      </p:cxnSp>
      <p:cxnSp>
        <p:nvCxnSpPr>
          <p:cNvPr id="2558" name="Google Shape;2558;p47"/>
          <p:cNvCxnSpPr/>
          <p:nvPr/>
        </p:nvCxnSpPr>
        <p:spPr>
          <a:xfrm rot="10800000">
            <a:off x="1295400" y="5334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2559" name="Google Shape;2559;p47"/>
          <p:cNvCxnSpPr/>
          <p:nvPr/>
        </p:nvCxnSpPr>
        <p:spPr>
          <a:xfrm rot="10800000">
            <a:off x="7124700" y="533400"/>
            <a:ext cx="0" cy="560388"/>
          </a:xfrm>
          <a:prstGeom prst="straightConnector1">
            <a:avLst/>
          </a:prstGeom>
          <a:noFill/>
          <a:ln w="25400" cap="flat" cmpd="sng">
            <a:solidFill>
              <a:srgbClr val="000000"/>
            </a:solidFill>
            <a:prstDash val="solid"/>
            <a:round/>
            <a:headEnd type="none" w="med" len="med"/>
            <a:tailEnd type="none" w="med" len="med"/>
          </a:ln>
        </p:spPr>
      </p:cxnSp>
      <p:cxnSp>
        <p:nvCxnSpPr>
          <p:cNvPr id="2560" name="Google Shape;2560;p47"/>
          <p:cNvCxnSpPr/>
          <p:nvPr/>
        </p:nvCxnSpPr>
        <p:spPr>
          <a:xfrm>
            <a:off x="1295400" y="533400"/>
            <a:ext cx="5829300" cy="0"/>
          </a:xfrm>
          <a:prstGeom prst="straightConnector1">
            <a:avLst/>
          </a:prstGeom>
          <a:noFill/>
          <a:ln w="25400" cap="flat" cmpd="sng">
            <a:solidFill>
              <a:srgbClr val="000000"/>
            </a:solidFill>
            <a:prstDash val="solid"/>
            <a:round/>
            <a:headEnd type="none" w="med" len="med"/>
            <a:tailEnd type="none" w="med" len="med"/>
          </a:ln>
        </p:spPr>
      </p:cxnSp>
      <p:sp>
        <p:nvSpPr>
          <p:cNvPr id="2561" name="Google Shape;2561;p47"/>
          <p:cNvSpPr/>
          <p:nvPr/>
        </p:nvSpPr>
        <p:spPr>
          <a:xfrm>
            <a:off x="3867150" y="322263"/>
            <a:ext cx="628650" cy="457200"/>
          </a:xfrm>
          <a:prstGeom prst="ellipse">
            <a:avLst/>
          </a:prstGeom>
          <a:solidFill>
            <a:srgbClr val="FFFFFF"/>
          </a:solidFill>
          <a:ln w="38100"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562" name="Google Shape;2562;p47"/>
          <p:cNvSpPr txBox="1"/>
          <p:nvPr/>
        </p:nvSpPr>
        <p:spPr>
          <a:xfrm>
            <a:off x="3981450" y="465138"/>
            <a:ext cx="400050" cy="22860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Clr>
                <a:srgbClr val="000000"/>
              </a:buClr>
              <a:buSzPts val="1200"/>
              <a:buFont typeface="Arial"/>
              <a:buNone/>
            </a:pPr>
            <a:r>
              <a:rPr lang="en-US" sz="1200">
                <a:solidFill>
                  <a:srgbClr val="000000"/>
                </a:solidFill>
                <a:latin typeface="Times New Roman"/>
                <a:ea typeface="Times New Roman"/>
                <a:cs typeface="Times New Roman"/>
                <a:sym typeface="Times New Roman"/>
              </a:rPr>
              <a:t>bulb</a:t>
            </a:r>
            <a:endParaRPr sz="1800">
              <a:solidFill>
                <a:srgbClr val="000000"/>
              </a:solidFill>
              <a:latin typeface="Calibri"/>
              <a:ea typeface="Calibri"/>
              <a:cs typeface="Calibri"/>
              <a:sym typeface="Calibri"/>
            </a:endParaRPr>
          </a:p>
        </p:txBody>
      </p:sp>
      <p:sp>
        <p:nvSpPr>
          <p:cNvPr id="2563" name="Google Shape;2563;p47"/>
          <p:cNvSpPr txBox="1"/>
          <p:nvPr/>
        </p:nvSpPr>
        <p:spPr>
          <a:xfrm>
            <a:off x="1143000" y="3810000"/>
            <a:ext cx="14478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AgHCO</a:t>
            </a:r>
            <a:r>
              <a:rPr lang="en-US" sz="1800" baseline="-25000">
                <a:solidFill>
                  <a:srgbClr val="000000"/>
                </a:solidFill>
                <a:latin typeface="Calibri"/>
                <a:ea typeface="Calibri"/>
                <a:cs typeface="Calibri"/>
                <a:sym typeface="Calibri"/>
              </a:rPr>
              <a:t>3(AQ)</a:t>
            </a:r>
            <a:endParaRPr/>
          </a:p>
        </p:txBody>
      </p:sp>
      <p:sp>
        <p:nvSpPr>
          <p:cNvPr id="2564" name="Google Shape;2564;p47"/>
          <p:cNvSpPr txBox="1"/>
          <p:nvPr/>
        </p:nvSpPr>
        <p:spPr>
          <a:xfrm>
            <a:off x="5943600" y="3810000"/>
            <a:ext cx="14478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MgCrO</a:t>
            </a:r>
            <a:r>
              <a:rPr lang="en-US" sz="1800" baseline="-25000">
                <a:solidFill>
                  <a:srgbClr val="000000"/>
                </a:solidFill>
                <a:latin typeface="Calibri"/>
                <a:ea typeface="Calibri"/>
                <a:cs typeface="Calibri"/>
                <a:sym typeface="Calibri"/>
              </a:rPr>
              <a:t>4(AQ)</a:t>
            </a:r>
            <a:endParaRPr/>
          </a:p>
        </p:txBody>
      </p:sp>
      <p:sp>
        <p:nvSpPr>
          <p:cNvPr id="2565" name="Google Shape;2565;p47"/>
          <p:cNvSpPr txBox="1"/>
          <p:nvPr/>
        </p:nvSpPr>
        <p:spPr>
          <a:xfrm>
            <a:off x="1104900" y="2438400"/>
            <a:ext cx="46990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Calibri"/>
                <a:ea typeface="Calibri"/>
                <a:cs typeface="Calibri"/>
                <a:sym typeface="Calibri"/>
              </a:rPr>
              <a:t>Ag</a:t>
            </a:r>
            <a:r>
              <a:rPr lang="en-US" sz="1400" baseline="30000">
                <a:solidFill>
                  <a:srgbClr val="000000"/>
                </a:solidFill>
                <a:latin typeface="Calibri"/>
                <a:ea typeface="Calibri"/>
                <a:cs typeface="Calibri"/>
                <a:sym typeface="Calibri"/>
              </a:rPr>
              <a:t>0</a:t>
            </a:r>
            <a:endParaRPr/>
          </a:p>
        </p:txBody>
      </p:sp>
      <p:sp>
        <p:nvSpPr>
          <p:cNvPr id="2566" name="Google Shape;2566;p47"/>
          <p:cNvSpPr txBox="1"/>
          <p:nvPr/>
        </p:nvSpPr>
        <p:spPr>
          <a:xfrm>
            <a:off x="6867526" y="2476500"/>
            <a:ext cx="533400" cy="304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en-US" sz="1400">
                <a:solidFill>
                  <a:srgbClr val="000000"/>
                </a:solidFill>
                <a:latin typeface="Times New Roman"/>
                <a:ea typeface="Times New Roman"/>
                <a:cs typeface="Times New Roman"/>
                <a:sym typeface="Times New Roman"/>
              </a:rPr>
              <a:t>Mg</a:t>
            </a:r>
            <a:r>
              <a:rPr lang="en-US" sz="1400" baseline="30000">
                <a:solidFill>
                  <a:srgbClr val="000000"/>
                </a:solidFill>
                <a:latin typeface="Times New Roman"/>
                <a:ea typeface="Times New Roman"/>
                <a:cs typeface="Times New Roman"/>
                <a:sym typeface="Times New Roman"/>
              </a:rPr>
              <a:t>0</a:t>
            </a:r>
            <a:endParaRPr/>
          </a:p>
        </p:txBody>
      </p:sp>
      <p:sp>
        <p:nvSpPr>
          <p:cNvPr id="2567" name="Google Shape;2567;p47"/>
          <p:cNvSpPr txBox="1"/>
          <p:nvPr/>
        </p:nvSpPr>
        <p:spPr>
          <a:xfrm>
            <a:off x="3429000" y="1295400"/>
            <a:ext cx="1524000" cy="33813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600"/>
              <a:buFont typeface="Arial"/>
              <a:buNone/>
            </a:pPr>
            <a:r>
              <a:rPr lang="en-US" sz="1600">
                <a:solidFill>
                  <a:srgbClr val="FF0000"/>
                </a:solidFill>
                <a:latin typeface="Calibri"/>
                <a:ea typeface="Calibri"/>
                <a:cs typeface="Calibri"/>
                <a:sym typeface="Calibri"/>
              </a:rPr>
              <a:t> </a:t>
            </a:r>
            <a:endParaRPr/>
          </a:p>
        </p:txBody>
      </p:sp>
      <p:sp>
        <p:nvSpPr>
          <p:cNvPr id="2568" name="Google Shape;2568;p47"/>
          <p:cNvSpPr txBox="1"/>
          <p:nvPr/>
        </p:nvSpPr>
        <p:spPr>
          <a:xfrm>
            <a:off x="3429000" y="914400"/>
            <a:ext cx="13716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Times New Roman"/>
                <a:ea typeface="Times New Roman"/>
                <a:cs typeface="Times New Roman"/>
                <a:sym typeface="Times New Roman"/>
              </a:rPr>
              <a:t>Li</a:t>
            </a:r>
            <a:r>
              <a:rPr lang="en-US" sz="1800" baseline="-25000">
                <a:solidFill>
                  <a:srgbClr val="FF0000"/>
                </a:solidFill>
                <a:latin typeface="Times New Roman"/>
                <a:ea typeface="Times New Roman"/>
                <a:cs typeface="Times New Roman"/>
                <a:sym typeface="Times New Roman"/>
              </a:rPr>
              <a:t>3</a:t>
            </a:r>
            <a:r>
              <a:rPr lang="en-US" sz="1800">
                <a:solidFill>
                  <a:srgbClr val="FF0000"/>
                </a:solidFill>
                <a:latin typeface="Times New Roman"/>
                <a:ea typeface="Times New Roman"/>
                <a:cs typeface="Times New Roman"/>
                <a:sym typeface="Times New Roman"/>
              </a:rPr>
              <a:t>(PO</a:t>
            </a:r>
            <a:r>
              <a:rPr lang="en-US" sz="1800" baseline="-25000">
                <a:solidFill>
                  <a:srgbClr val="FF0000"/>
                </a:solidFill>
                <a:latin typeface="Times New Roman"/>
                <a:ea typeface="Times New Roman"/>
                <a:cs typeface="Times New Roman"/>
                <a:sym typeface="Times New Roman"/>
              </a:rPr>
              <a:t>4</a:t>
            </a:r>
            <a:r>
              <a:rPr lang="en-US" sz="1800">
                <a:solidFill>
                  <a:srgbClr val="FF0000"/>
                </a:solidFill>
                <a:latin typeface="Times New Roman"/>
                <a:ea typeface="Times New Roman"/>
                <a:cs typeface="Times New Roman"/>
                <a:sym typeface="Times New Roman"/>
              </a:rPr>
              <a:t>)</a:t>
            </a:r>
            <a:r>
              <a:rPr lang="en-US" sz="1800" baseline="-25000">
                <a:solidFill>
                  <a:srgbClr val="FF0000"/>
                </a:solidFill>
                <a:latin typeface="Times New Roman"/>
                <a:ea typeface="Times New Roman"/>
                <a:cs typeface="Times New Roman"/>
                <a:sym typeface="Times New Roman"/>
              </a:rPr>
              <a:t>(AQ)</a:t>
            </a:r>
            <a:endParaRPr/>
          </a:p>
        </p:txBody>
      </p:sp>
      <p:cxnSp>
        <p:nvCxnSpPr>
          <p:cNvPr id="2569" name="Google Shape;2569;p47"/>
          <p:cNvCxnSpPr/>
          <p:nvPr/>
        </p:nvCxnSpPr>
        <p:spPr>
          <a:xfrm rot="-5400000">
            <a:off x="1676400" y="3505200"/>
            <a:ext cx="457200" cy="304800"/>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570" name="Google Shape;2570;p47"/>
          <p:cNvCxnSpPr/>
          <p:nvPr/>
        </p:nvCxnSpPr>
        <p:spPr>
          <a:xfrm rot="-5400000">
            <a:off x="6248400" y="3429000"/>
            <a:ext cx="457200" cy="304800"/>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sp>
        <p:nvSpPr>
          <p:cNvPr id="2571" name="Google Shape;2571;p47"/>
          <p:cNvSpPr txBox="1"/>
          <p:nvPr/>
        </p:nvSpPr>
        <p:spPr>
          <a:xfrm>
            <a:off x="5788025" y="2943225"/>
            <a:ext cx="8001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7030A0"/>
              </a:buClr>
              <a:buSzPts val="1800"/>
              <a:buFont typeface="Arial"/>
              <a:buNone/>
            </a:pPr>
            <a:r>
              <a:rPr lang="en-US" sz="1800">
                <a:solidFill>
                  <a:srgbClr val="7030A0"/>
                </a:solidFill>
                <a:latin typeface="Calibri"/>
                <a:ea typeface="Calibri"/>
                <a:cs typeface="Calibri"/>
                <a:sym typeface="Calibri"/>
              </a:rPr>
              <a:t>Mg</a:t>
            </a:r>
            <a:r>
              <a:rPr lang="en-US" sz="1800" baseline="30000">
                <a:solidFill>
                  <a:srgbClr val="7030A0"/>
                </a:solidFill>
                <a:latin typeface="Calibri"/>
                <a:ea typeface="Calibri"/>
                <a:cs typeface="Calibri"/>
                <a:sym typeface="Calibri"/>
              </a:rPr>
              <a:t>+2</a:t>
            </a:r>
            <a:endParaRPr/>
          </a:p>
        </p:txBody>
      </p:sp>
      <p:cxnSp>
        <p:nvCxnSpPr>
          <p:cNvPr id="2572" name="Google Shape;2572;p47"/>
          <p:cNvCxnSpPr/>
          <p:nvPr/>
        </p:nvCxnSpPr>
        <p:spPr>
          <a:xfrm flipH="1">
            <a:off x="6357144" y="2713038"/>
            <a:ext cx="649288" cy="419893"/>
          </a:xfrm>
          <a:prstGeom prst="straightConnector1">
            <a:avLst/>
          </a:prstGeom>
          <a:noFill/>
          <a:ln w="19050" cap="flat" cmpd="sng">
            <a:solidFill>
              <a:schemeClr val="accent4"/>
            </a:solidFill>
            <a:prstDash val="solid"/>
            <a:round/>
            <a:headEnd type="none" w="sm" len="sm"/>
            <a:tailEnd type="stealth" w="med" len="med"/>
          </a:ln>
          <a:effectLst>
            <a:outerShdw blurRad="40000" dist="20000" dir="5400000" rotWithShape="0">
              <a:srgbClr val="000000">
                <a:alpha val="37647"/>
              </a:srgbClr>
            </a:outerShdw>
          </a:effectLst>
        </p:spPr>
      </p:cxnSp>
      <p:sp>
        <p:nvSpPr>
          <p:cNvPr id="2573" name="Google Shape;2573;p47"/>
          <p:cNvSpPr/>
          <p:nvPr/>
        </p:nvSpPr>
        <p:spPr>
          <a:xfrm>
            <a:off x="1986756" y="2887662"/>
            <a:ext cx="582613"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7030A0"/>
              </a:buClr>
              <a:buSzPts val="1800"/>
              <a:buFont typeface="Arial"/>
              <a:buNone/>
            </a:pPr>
            <a:r>
              <a:rPr lang="en-US" sz="1800">
                <a:solidFill>
                  <a:srgbClr val="7030A0"/>
                </a:solidFill>
                <a:latin typeface="Calibri"/>
                <a:ea typeface="Calibri"/>
                <a:cs typeface="Calibri"/>
                <a:sym typeface="Calibri"/>
              </a:rPr>
              <a:t>Ag</a:t>
            </a:r>
            <a:r>
              <a:rPr lang="en-US" sz="1800" baseline="30000">
                <a:solidFill>
                  <a:srgbClr val="7030A0"/>
                </a:solidFill>
                <a:latin typeface="Calibri"/>
                <a:ea typeface="Calibri"/>
                <a:cs typeface="Calibri"/>
                <a:sym typeface="Calibri"/>
              </a:rPr>
              <a:t>+1</a:t>
            </a:r>
            <a:endParaRPr/>
          </a:p>
        </p:txBody>
      </p:sp>
      <p:cxnSp>
        <p:nvCxnSpPr>
          <p:cNvPr id="2574" name="Google Shape;2574;p47"/>
          <p:cNvCxnSpPr/>
          <p:nvPr/>
        </p:nvCxnSpPr>
        <p:spPr>
          <a:xfrm rot="10800000">
            <a:off x="1422400" y="2647950"/>
            <a:ext cx="669926" cy="388938"/>
          </a:xfrm>
          <a:prstGeom prst="straightConnector1">
            <a:avLst/>
          </a:prstGeom>
          <a:noFill/>
          <a:ln w="19050" cap="flat" cmpd="sng">
            <a:solidFill>
              <a:srgbClr val="5F497A"/>
            </a:solidFill>
            <a:prstDash val="solid"/>
            <a:round/>
            <a:headEnd type="none" w="sm" len="sm"/>
            <a:tailEnd type="stealth" w="med" len="med"/>
          </a:ln>
          <a:effectLst>
            <a:outerShdw blurRad="40000" dist="20000" dir="5400000" rotWithShape="0">
              <a:srgbClr val="000000">
                <a:alpha val="37647"/>
              </a:srgbClr>
            </a:outerShdw>
          </a:effectLst>
        </p:spPr>
      </p:cxnSp>
      <p:sp>
        <p:nvSpPr>
          <p:cNvPr id="2575" name="Google Shape;2575;p47"/>
          <p:cNvSpPr/>
          <p:nvPr/>
        </p:nvSpPr>
        <p:spPr>
          <a:xfrm>
            <a:off x="6867526" y="1933575"/>
            <a:ext cx="42545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FF"/>
              </a:buClr>
              <a:buSzPts val="1800"/>
              <a:buFont typeface="Arial"/>
              <a:buNone/>
            </a:pPr>
            <a:r>
              <a:rPr lang="en-US" sz="1800">
                <a:solidFill>
                  <a:srgbClr val="0000FF"/>
                </a:solidFill>
                <a:latin typeface="Calibri"/>
                <a:ea typeface="Calibri"/>
                <a:cs typeface="Calibri"/>
                <a:sym typeface="Calibri"/>
              </a:rPr>
              <a:t>e</a:t>
            </a:r>
            <a:r>
              <a:rPr lang="en-US" sz="1800" baseline="30000">
                <a:solidFill>
                  <a:srgbClr val="0000FF"/>
                </a:solidFill>
                <a:latin typeface="Calibri"/>
                <a:ea typeface="Calibri"/>
                <a:cs typeface="Calibri"/>
                <a:sym typeface="Calibri"/>
              </a:rPr>
              <a:t>-1</a:t>
            </a:r>
            <a:endParaRPr/>
          </a:p>
        </p:txBody>
      </p:sp>
      <p:sp>
        <p:nvSpPr>
          <p:cNvPr id="2576" name="Google Shape;2576;p47"/>
          <p:cNvSpPr txBox="1"/>
          <p:nvPr/>
        </p:nvSpPr>
        <p:spPr>
          <a:xfrm>
            <a:off x="1143000" y="1981200"/>
            <a:ext cx="4572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FF"/>
              </a:buClr>
              <a:buSzPts val="1800"/>
              <a:buFont typeface="Arial"/>
              <a:buNone/>
            </a:pPr>
            <a:r>
              <a:rPr lang="en-US" sz="1800">
                <a:solidFill>
                  <a:srgbClr val="0000FF"/>
                </a:solidFill>
                <a:latin typeface="Calibri"/>
                <a:ea typeface="Calibri"/>
                <a:cs typeface="Calibri"/>
                <a:sym typeface="Calibri"/>
              </a:rPr>
              <a:t>e</a:t>
            </a:r>
            <a:r>
              <a:rPr lang="en-US" sz="1800" baseline="30000">
                <a:solidFill>
                  <a:srgbClr val="0000FF"/>
                </a:solidFill>
                <a:latin typeface="Calibri"/>
                <a:ea typeface="Calibri"/>
                <a:cs typeface="Calibri"/>
                <a:sym typeface="Calibri"/>
              </a:rPr>
              <a:t>-1</a:t>
            </a:r>
            <a:endParaRPr/>
          </a:p>
        </p:txBody>
      </p:sp>
      <p:sp>
        <p:nvSpPr>
          <p:cNvPr id="2577" name="Google Shape;2577;p47"/>
          <p:cNvSpPr/>
          <p:nvPr/>
        </p:nvSpPr>
        <p:spPr>
          <a:xfrm>
            <a:off x="2095500" y="18938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2578" name="Google Shape;2578;p47"/>
          <p:cNvCxnSpPr/>
          <p:nvPr/>
        </p:nvCxnSpPr>
        <p:spPr>
          <a:xfrm rot="10800000">
            <a:off x="2449513" y="12652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579" name="Google Shape;2579;p47"/>
          <p:cNvCxnSpPr/>
          <p:nvPr/>
        </p:nvCxnSpPr>
        <p:spPr>
          <a:xfrm>
            <a:off x="1809750" y="1665288"/>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2580" name="Google Shape;2580;p47"/>
          <p:cNvCxnSpPr/>
          <p:nvPr/>
        </p:nvCxnSpPr>
        <p:spPr>
          <a:xfrm rot="10800000" flipH="1">
            <a:off x="2449513" y="1722438"/>
            <a:ext cx="182562" cy="57150"/>
          </a:xfrm>
          <a:prstGeom prst="straightConnector1">
            <a:avLst/>
          </a:prstGeom>
          <a:noFill/>
          <a:ln w="9525" cap="flat" cmpd="sng">
            <a:solidFill>
              <a:srgbClr val="000000"/>
            </a:solidFill>
            <a:prstDash val="solid"/>
            <a:round/>
            <a:headEnd type="none" w="med" len="med"/>
            <a:tailEnd type="none" w="med" len="med"/>
          </a:ln>
        </p:spPr>
      </p:cxnSp>
      <p:cxnSp>
        <p:nvCxnSpPr>
          <p:cNvPr id="2581" name="Google Shape;2581;p47"/>
          <p:cNvCxnSpPr/>
          <p:nvPr/>
        </p:nvCxnSpPr>
        <p:spPr>
          <a:xfrm rot="10800000">
            <a:off x="2449513" y="12652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582" name="Google Shape;2582;p47"/>
          <p:cNvCxnSpPr/>
          <p:nvPr/>
        </p:nvCxnSpPr>
        <p:spPr>
          <a:xfrm>
            <a:off x="1809750" y="1665288"/>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2583" name="Google Shape;2583;p47"/>
          <p:cNvCxnSpPr/>
          <p:nvPr/>
        </p:nvCxnSpPr>
        <p:spPr>
          <a:xfrm rot="10800000" flipH="1">
            <a:off x="2449513" y="1722438"/>
            <a:ext cx="182562" cy="57150"/>
          </a:xfrm>
          <a:prstGeom prst="straightConnector1">
            <a:avLst/>
          </a:prstGeom>
          <a:noFill/>
          <a:ln w="9525" cap="flat" cmpd="sng">
            <a:solidFill>
              <a:srgbClr val="000000"/>
            </a:solidFill>
            <a:prstDash val="solid"/>
            <a:round/>
            <a:headEnd type="none" w="med" len="med"/>
            <a:tailEnd type="none" w="med" len="med"/>
          </a:ln>
        </p:spPr>
      </p:cxnSp>
      <p:sp>
        <p:nvSpPr>
          <p:cNvPr id="2584" name="Google Shape;2584;p47"/>
          <p:cNvSpPr/>
          <p:nvPr/>
        </p:nvSpPr>
        <p:spPr>
          <a:xfrm>
            <a:off x="2095500" y="18938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2585" name="Google Shape;2585;p47"/>
          <p:cNvCxnSpPr/>
          <p:nvPr/>
        </p:nvCxnSpPr>
        <p:spPr>
          <a:xfrm>
            <a:off x="1809750" y="1665288"/>
            <a:ext cx="285750" cy="114300"/>
          </a:xfrm>
          <a:prstGeom prst="straightConnector1">
            <a:avLst/>
          </a:prstGeom>
          <a:noFill/>
          <a:ln w="9525" cap="flat" cmpd="sng">
            <a:solidFill>
              <a:srgbClr val="000000"/>
            </a:solidFill>
            <a:prstDash val="solid"/>
            <a:round/>
            <a:headEnd type="none" w="med" len="med"/>
            <a:tailEnd type="none" w="med" len="med"/>
          </a:ln>
        </p:spPr>
      </p:cxnSp>
      <p:cxnSp>
        <p:nvCxnSpPr>
          <p:cNvPr id="2586" name="Google Shape;2586;p47"/>
          <p:cNvCxnSpPr/>
          <p:nvPr/>
        </p:nvCxnSpPr>
        <p:spPr>
          <a:xfrm rot="10800000" flipH="1">
            <a:off x="2449513" y="1722438"/>
            <a:ext cx="182562" cy="57150"/>
          </a:xfrm>
          <a:prstGeom prst="straightConnector1">
            <a:avLst/>
          </a:prstGeom>
          <a:noFill/>
          <a:ln w="9525" cap="flat" cmpd="sng">
            <a:solidFill>
              <a:srgbClr val="000000"/>
            </a:solidFill>
            <a:prstDash val="solid"/>
            <a:round/>
            <a:headEnd type="none" w="med" len="med"/>
            <a:tailEnd type="none" w="med" len="med"/>
          </a:ln>
        </p:spPr>
      </p:cxnSp>
      <p:sp>
        <p:nvSpPr>
          <p:cNvPr id="2587" name="Google Shape;2587;p47"/>
          <p:cNvSpPr/>
          <p:nvPr/>
        </p:nvSpPr>
        <p:spPr>
          <a:xfrm>
            <a:off x="2133600" y="2209800"/>
            <a:ext cx="304800" cy="381000"/>
          </a:xfrm>
          <a:prstGeom prst="ellipse">
            <a:avLst/>
          </a:prstGeom>
          <a:no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cxnSp>
        <p:nvCxnSpPr>
          <p:cNvPr id="2588" name="Google Shape;2588;p47"/>
          <p:cNvCxnSpPr>
            <a:stCxn id="2587" idx="2"/>
            <a:endCxn id="2587" idx="6"/>
          </p:cNvCxnSpPr>
          <p:nvPr/>
        </p:nvCxnSpPr>
        <p:spPr>
          <a:xfrm>
            <a:off x="2133600" y="2400300"/>
            <a:ext cx="304800" cy="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589" name="Google Shape;2589;p47"/>
          <p:cNvCxnSpPr/>
          <p:nvPr/>
        </p:nvCxnSpPr>
        <p:spPr>
          <a:xfrm rot="5400000">
            <a:off x="1827213" y="1676400"/>
            <a:ext cx="915988" cy="1587"/>
          </a:xfrm>
          <a:prstGeom prst="straightConnector1">
            <a:avLst/>
          </a:prstGeom>
          <a:noFill/>
          <a:ln w="25400" cap="flat" cmpd="sng">
            <a:solidFill>
              <a:schemeClr val="accent2"/>
            </a:solidFill>
            <a:prstDash val="solid"/>
            <a:round/>
            <a:headEnd type="none" w="sm" len="sm"/>
            <a:tailEnd type="stealth" w="med" len="med"/>
          </a:ln>
          <a:effectLst>
            <a:outerShdw blurRad="40000" dist="20000" dir="5400000" rotWithShape="0">
              <a:srgbClr val="000000">
                <a:alpha val="37647"/>
              </a:srgbClr>
            </a:outerShdw>
          </a:effectLst>
        </p:spPr>
      </p:cxnSp>
      <p:sp>
        <p:nvSpPr>
          <p:cNvPr id="2590" name="Google Shape;2590;p47"/>
          <p:cNvSpPr/>
          <p:nvPr/>
        </p:nvSpPr>
        <p:spPr>
          <a:xfrm>
            <a:off x="5867400" y="18938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2591" name="Google Shape;2591;p47"/>
          <p:cNvCxnSpPr/>
          <p:nvPr/>
        </p:nvCxnSpPr>
        <p:spPr>
          <a:xfrm rot="10800000">
            <a:off x="5867400" y="12652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592" name="Google Shape;2592;p47"/>
          <p:cNvCxnSpPr/>
          <p:nvPr/>
        </p:nvCxnSpPr>
        <p:spPr>
          <a:xfrm>
            <a:off x="5788025" y="1665288"/>
            <a:ext cx="79375" cy="0"/>
          </a:xfrm>
          <a:prstGeom prst="straightConnector1">
            <a:avLst/>
          </a:prstGeom>
          <a:noFill/>
          <a:ln w="9525" cap="flat" cmpd="sng">
            <a:solidFill>
              <a:srgbClr val="000000"/>
            </a:solidFill>
            <a:prstDash val="solid"/>
            <a:round/>
            <a:headEnd type="none" w="med" len="med"/>
            <a:tailEnd type="none" w="med" len="med"/>
          </a:ln>
        </p:spPr>
      </p:cxnSp>
      <p:cxnSp>
        <p:nvCxnSpPr>
          <p:cNvPr id="2593" name="Google Shape;2593;p47"/>
          <p:cNvCxnSpPr/>
          <p:nvPr/>
        </p:nvCxnSpPr>
        <p:spPr>
          <a:xfrm rot="10800000">
            <a:off x="5867400" y="12652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594" name="Google Shape;2594;p47"/>
          <p:cNvCxnSpPr/>
          <p:nvPr/>
        </p:nvCxnSpPr>
        <p:spPr>
          <a:xfrm>
            <a:off x="5788025" y="1665288"/>
            <a:ext cx="79375" cy="0"/>
          </a:xfrm>
          <a:prstGeom prst="straightConnector1">
            <a:avLst/>
          </a:prstGeom>
          <a:noFill/>
          <a:ln w="9525" cap="flat" cmpd="sng">
            <a:solidFill>
              <a:srgbClr val="000000"/>
            </a:solidFill>
            <a:prstDash val="solid"/>
            <a:round/>
            <a:headEnd type="none" w="med" len="med"/>
            <a:tailEnd type="none" w="med" len="med"/>
          </a:ln>
        </p:spPr>
      </p:cxnSp>
      <p:sp>
        <p:nvSpPr>
          <p:cNvPr id="2595" name="Google Shape;2595;p47"/>
          <p:cNvSpPr/>
          <p:nvPr/>
        </p:nvSpPr>
        <p:spPr>
          <a:xfrm>
            <a:off x="5867400" y="1893888"/>
            <a:ext cx="354013" cy="114300"/>
          </a:xfrm>
          <a:prstGeom prst="ellipse">
            <a:avLst/>
          </a:prstGeom>
          <a:noFill/>
          <a:ln w="9525" cap="flat" cmpd="sng">
            <a:solidFill>
              <a:srgbClr val="000000"/>
            </a:solidFill>
            <a:prstDash val="solid"/>
            <a:round/>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2596" name="Google Shape;2596;p47"/>
          <p:cNvCxnSpPr/>
          <p:nvPr/>
        </p:nvCxnSpPr>
        <p:spPr>
          <a:xfrm rot="10800000">
            <a:off x="5867400" y="1265238"/>
            <a:ext cx="0" cy="685800"/>
          </a:xfrm>
          <a:prstGeom prst="straightConnector1">
            <a:avLst/>
          </a:prstGeom>
          <a:noFill/>
          <a:ln w="9525" cap="flat" cmpd="sng">
            <a:solidFill>
              <a:srgbClr val="000000"/>
            </a:solidFill>
            <a:prstDash val="solid"/>
            <a:round/>
            <a:headEnd type="none" w="med" len="med"/>
            <a:tailEnd type="none" w="med" len="med"/>
          </a:ln>
        </p:spPr>
      </p:cxnSp>
      <p:cxnSp>
        <p:nvCxnSpPr>
          <p:cNvPr id="2597" name="Google Shape;2597;p47"/>
          <p:cNvCxnSpPr/>
          <p:nvPr/>
        </p:nvCxnSpPr>
        <p:spPr>
          <a:xfrm>
            <a:off x="5788025" y="1665288"/>
            <a:ext cx="79375" cy="0"/>
          </a:xfrm>
          <a:prstGeom prst="straightConnector1">
            <a:avLst/>
          </a:prstGeom>
          <a:noFill/>
          <a:ln w="9525" cap="flat" cmpd="sng">
            <a:solidFill>
              <a:srgbClr val="000000"/>
            </a:solidFill>
            <a:prstDash val="solid"/>
            <a:round/>
            <a:headEnd type="none" w="med" len="med"/>
            <a:tailEnd type="none" w="med" len="med"/>
          </a:ln>
        </p:spPr>
      </p:cxnSp>
      <p:sp>
        <p:nvSpPr>
          <p:cNvPr id="2598" name="Google Shape;2598;p47"/>
          <p:cNvSpPr/>
          <p:nvPr/>
        </p:nvSpPr>
        <p:spPr>
          <a:xfrm>
            <a:off x="5943600" y="2209800"/>
            <a:ext cx="304800" cy="381000"/>
          </a:xfrm>
          <a:prstGeom prst="ellipse">
            <a:avLst/>
          </a:prstGeom>
          <a:no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cxnSp>
        <p:nvCxnSpPr>
          <p:cNvPr id="2599" name="Google Shape;2599;p47"/>
          <p:cNvCxnSpPr>
            <a:stCxn id="2598" idx="2"/>
            <a:endCxn id="2598" idx="6"/>
          </p:cNvCxnSpPr>
          <p:nvPr/>
        </p:nvCxnSpPr>
        <p:spPr>
          <a:xfrm>
            <a:off x="5943600" y="2400300"/>
            <a:ext cx="304800" cy="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600" name="Google Shape;2600;p47"/>
          <p:cNvCxnSpPr/>
          <p:nvPr/>
        </p:nvCxnSpPr>
        <p:spPr>
          <a:xfrm rot="-5400000" flipH="1">
            <a:off x="5600700" y="1638300"/>
            <a:ext cx="914400" cy="76200"/>
          </a:xfrm>
          <a:prstGeom prst="straightConnector1">
            <a:avLst/>
          </a:prstGeom>
          <a:noFill/>
          <a:ln w="25400" cap="flat" cmpd="sng">
            <a:solidFill>
              <a:schemeClr val="accent2"/>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601" name="Google Shape;2601;p47"/>
          <p:cNvCxnSpPr/>
          <p:nvPr/>
        </p:nvCxnSpPr>
        <p:spPr>
          <a:xfrm rot="-5400000" flipH="1">
            <a:off x="5867400" y="2133600"/>
            <a:ext cx="457200" cy="457200"/>
          </a:xfrm>
          <a:prstGeom prst="straightConnector1">
            <a:avLst/>
          </a:prstGeom>
          <a:noFill/>
          <a:ln w="25400" cap="flat" cmpd="sng">
            <a:solidFill>
              <a:schemeClr val="accent2"/>
            </a:solidFill>
            <a:prstDash val="solid"/>
            <a:round/>
            <a:headEnd type="none" w="sm" len="sm"/>
            <a:tailEnd type="none" w="sm" len="sm"/>
          </a:ln>
          <a:effectLst>
            <a:outerShdw blurRad="40000" dist="20000" dir="5400000" rotWithShape="0">
              <a:srgbClr val="000000">
                <a:alpha val="37647"/>
              </a:srgbClr>
            </a:outerShdw>
          </a:effectLst>
        </p:spPr>
      </p:cxnSp>
      <p:cxnSp>
        <p:nvCxnSpPr>
          <p:cNvPr id="2602" name="Google Shape;2602;p47"/>
          <p:cNvCxnSpPr>
            <a:stCxn id="2598" idx="0"/>
            <a:endCxn id="2598" idx="4"/>
          </p:cNvCxnSpPr>
          <p:nvPr/>
        </p:nvCxnSpPr>
        <p:spPr>
          <a:xfrm>
            <a:off x="6096000" y="2209800"/>
            <a:ext cx="0" cy="3810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sp>
        <p:nvSpPr>
          <p:cNvPr id="2603" name="Google Shape;2603;p47"/>
          <p:cNvSpPr txBox="1"/>
          <p:nvPr/>
        </p:nvSpPr>
        <p:spPr>
          <a:xfrm>
            <a:off x="2057400" y="914400"/>
            <a:ext cx="685800" cy="38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Times New Roman"/>
                <a:ea typeface="Times New Roman"/>
                <a:cs typeface="Times New Roman"/>
                <a:sym typeface="Times New Roman"/>
              </a:rPr>
              <a:t>Li</a:t>
            </a:r>
            <a:r>
              <a:rPr lang="en-US" sz="1800" baseline="30000">
                <a:solidFill>
                  <a:srgbClr val="FF0000"/>
                </a:solidFill>
                <a:latin typeface="Times New Roman"/>
                <a:ea typeface="Times New Roman"/>
                <a:cs typeface="Times New Roman"/>
                <a:sym typeface="Times New Roman"/>
              </a:rPr>
              <a:t>+1</a:t>
            </a:r>
            <a:endParaRPr/>
          </a:p>
        </p:txBody>
      </p:sp>
      <p:sp>
        <p:nvSpPr>
          <p:cNvPr id="2604" name="Google Shape;2604;p47"/>
          <p:cNvSpPr txBox="1"/>
          <p:nvPr/>
        </p:nvSpPr>
        <p:spPr>
          <a:xfrm>
            <a:off x="5638800" y="914400"/>
            <a:ext cx="6858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Times New Roman"/>
                <a:ea typeface="Times New Roman"/>
                <a:cs typeface="Times New Roman"/>
                <a:sym typeface="Times New Roman"/>
              </a:rPr>
              <a:t>PO</a:t>
            </a:r>
            <a:r>
              <a:rPr lang="en-US" sz="1800" baseline="-25000">
                <a:solidFill>
                  <a:srgbClr val="FF0000"/>
                </a:solidFill>
                <a:latin typeface="Times New Roman"/>
                <a:ea typeface="Times New Roman"/>
                <a:cs typeface="Times New Roman"/>
                <a:sym typeface="Times New Roman"/>
              </a:rPr>
              <a:t>4</a:t>
            </a:r>
            <a:r>
              <a:rPr lang="en-US" sz="1800" baseline="30000">
                <a:solidFill>
                  <a:srgbClr val="FF0000"/>
                </a:solidFill>
                <a:latin typeface="Times New Roman"/>
                <a:ea typeface="Times New Roman"/>
                <a:cs typeface="Times New Roman"/>
                <a:sym typeface="Times New Roman"/>
              </a:rPr>
              <a:t>-3</a:t>
            </a:r>
            <a:endParaRPr/>
          </a:p>
        </p:txBody>
      </p:sp>
      <p:cxnSp>
        <p:nvCxnSpPr>
          <p:cNvPr id="2605" name="Google Shape;2605;p47"/>
          <p:cNvCxnSpPr/>
          <p:nvPr/>
        </p:nvCxnSpPr>
        <p:spPr>
          <a:xfrm rot="-5400000" flipH="1">
            <a:off x="2039938" y="2135188"/>
            <a:ext cx="457200" cy="457200"/>
          </a:xfrm>
          <a:prstGeom prst="straightConnector1">
            <a:avLst/>
          </a:prstGeom>
          <a:noFill/>
          <a:ln w="25400" cap="flat" cmpd="sng">
            <a:solidFill>
              <a:schemeClr val="accent2"/>
            </a:solidFill>
            <a:prstDash val="solid"/>
            <a:round/>
            <a:headEnd type="none" w="sm" len="sm"/>
            <a:tailEnd type="none" w="sm" len="sm"/>
          </a:ln>
          <a:effectLst>
            <a:outerShdw blurRad="40000" dist="20000" dir="5400000" rotWithShape="0">
              <a:srgbClr val="000000">
                <a:alpha val="37647"/>
              </a:srgbClr>
            </a:outerShdw>
          </a:effectLst>
        </p:spPr>
      </p:cxnSp>
      <p:cxnSp>
        <p:nvCxnSpPr>
          <p:cNvPr id="2606" name="Google Shape;2606;p47"/>
          <p:cNvCxnSpPr/>
          <p:nvPr/>
        </p:nvCxnSpPr>
        <p:spPr>
          <a:xfrm rot="10800000">
            <a:off x="3886200" y="190500"/>
            <a:ext cx="73014" cy="198718"/>
          </a:xfrm>
          <a:prstGeom prst="straightConnector1">
            <a:avLst/>
          </a:prstGeom>
          <a:noFill/>
          <a:ln w="9525" cap="flat" cmpd="sng">
            <a:solidFill>
              <a:srgbClr val="BD4B48"/>
            </a:solidFill>
            <a:prstDash val="solid"/>
            <a:round/>
            <a:headEnd type="none" w="sm" len="sm"/>
            <a:tailEnd type="none" w="sm" len="sm"/>
          </a:ln>
        </p:spPr>
      </p:cxnSp>
      <p:cxnSp>
        <p:nvCxnSpPr>
          <p:cNvPr id="2607" name="Google Shape;2607;p47"/>
          <p:cNvCxnSpPr/>
          <p:nvPr/>
        </p:nvCxnSpPr>
        <p:spPr>
          <a:xfrm rot="10800000">
            <a:off x="4165610" y="84139"/>
            <a:ext cx="0" cy="224490"/>
          </a:xfrm>
          <a:prstGeom prst="straightConnector1">
            <a:avLst/>
          </a:prstGeom>
          <a:noFill/>
          <a:ln w="9525" cap="flat" cmpd="sng">
            <a:solidFill>
              <a:srgbClr val="BD4B48"/>
            </a:solidFill>
            <a:prstDash val="solid"/>
            <a:round/>
            <a:headEnd type="none" w="sm" len="sm"/>
            <a:tailEnd type="none" w="sm" len="sm"/>
          </a:ln>
        </p:spPr>
      </p:cxnSp>
      <p:cxnSp>
        <p:nvCxnSpPr>
          <p:cNvPr id="2608" name="Google Shape;2608;p47"/>
          <p:cNvCxnSpPr/>
          <p:nvPr/>
        </p:nvCxnSpPr>
        <p:spPr>
          <a:xfrm rot="10800000">
            <a:off x="4227506" y="99079"/>
            <a:ext cx="41270" cy="237914"/>
          </a:xfrm>
          <a:prstGeom prst="straightConnector1">
            <a:avLst/>
          </a:prstGeom>
          <a:noFill/>
          <a:ln w="9525" cap="flat" cmpd="sng">
            <a:solidFill>
              <a:srgbClr val="BD4B48"/>
            </a:solidFill>
            <a:prstDash val="solid"/>
            <a:round/>
            <a:headEnd type="none" w="sm" len="sm"/>
            <a:tailEnd type="none" w="sm" len="sm"/>
          </a:ln>
        </p:spPr>
      </p:cxnSp>
      <p:cxnSp>
        <p:nvCxnSpPr>
          <p:cNvPr id="2609" name="Google Shape;2609;p47"/>
          <p:cNvCxnSpPr/>
          <p:nvPr/>
        </p:nvCxnSpPr>
        <p:spPr>
          <a:xfrm rot="10800000" flipH="1">
            <a:off x="4330705" y="125856"/>
            <a:ext cx="36506" cy="225263"/>
          </a:xfrm>
          <a:prstGeom prst="straightConnector1">
            <a:avLst/>
          </a:prstGeom>
          <a:noFill/>
          <a:ln w="9525" cap="flat" cmpd="sng">
            <a:solidFill>
              <a:srgbClr val="BD4B48"/>
            </a:solidFill>
            <a:prstDash val="solid"/>
            <a:round/>
            <a:headEnd type="none" w="sm" len="sm"/>
            <a:tailEnd type="none" w="sm" len="sm"/>
          </a:ln>
        </p:spPr>
      </p:cxnSp>
      <p:cxnSp>
        <p:nvCxnSpPr>
          <p:cNvPr id="2610" name="Google Shape;2610;p47"/>
          <p:cNvCxnSpPr/>
          <p:nvPr/>
        </p:nvCxnSpPr>
        <p:spPr>
          <a:xfrm rot="10800000" flipH="1">
            <a:off x="4403718" y="84139"/>
            <a:ext cx="78594" cy="300316"/>
          </a:xfrm>
          <a:prstGeom prst="straightConnector1">
            <a:avLst/>
          </a:prstGeom>
          <a:noFill/>
          <a:ln w="9525" cap="flat" cmpd="sng">
            <a:solidFill>
              <a:srgbClr val="BD4B48"/>
            </a:solidFill>
            <a:prstDash val="solid"/>
            <a:round/>
            <a:headEnd type="none" w="sm" len="sm"/>
            <a:tailEnd type="none" w="sm" len="sm"/>
          </a:ln>
        </p:spPr>
      </p:cxnSp>
      <p:cxnSp>
        <p:nvCxnSpPr>
          <p:cNvPr id="2611" name="Google Shape;2611;p47"/>
          <p:cNvCxnSpPr/>
          <p:nvPr/>
        </p:nvCxnSpPr>
        <p:spPr>
          <a:xfrm rot="10800000">
            <a:off x="4025905" y="128167"/>
            <a:ext cx="73014" cy="198718"/>
          </a:xfrm>
          <a:prstGeom prst="straightConnector1">
            <a:avLst/>
          </a:prstGeom>
          <a:noFill/>
          <a:ln w="9525" cap="flat" cmpd="sng">
            <a:solidFill>
              <a:srgbClr val="BD4B48"/>
            </a:solidFill>
            <a:prstDash val="solid"/>
            <a:round/>
            <a:headEnd type="none" w="sm" len="sm"/>
            <a:tailEnd type="none" w="sm" len="sm"/>
          </a:ln>
        </p:spPr>
      </p:cxnSp>
      <p:sp>
        <p:nvSpPr>
          <p:cNvPr id="2612" name="Google Shape;2612;p47"/>
          <p:cNvSpPr/>
          <p:nvPr/>
        </p:nvSpPr>
        <p:spPr>
          <a:xfrm>
            <a:off x="7256708" y="3700061"/>
            <a:ext cx="736355"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600"/>
              <a:buFont typeface="Arial"/>
              <a:buNone/>
            </a:pPr>
            <a:r>
              <a:rPr lang="en-US" sz="3600" b="1">
                <a:solidFill>
                  <a:srgbClr val="FF0000"/>
                </a:solidFill>
                <a:latin typeface="Calibri"/>
                <a:ea typeface="Calibri"/>
                <a:cs typeface="Calibri"/>
                <a:sym typeface="Calibri"/>
              </a:rPr>
              <a:t>OX</a:t>
            </a:r>
            <a:endParaRPr/>
          </a:p>
        </p:txBody>
      </p:sp>
      <p:sp>
        <p:nvSpPr>
          <p:cNvPr id="2613" name="Google Shape;2613;p47"/>
          <p:cNvSpPr/>
          <p:nvPr/>
        </p:nvSpPr>
        <p:spPr>
          <a:xfrm>
            <a:off x="134103" y="3657600"/>
            <a:ext cx="96051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600"/>
              <a:buFont typeface="Arial"/>
              <a:buNone/>
            </a:pPr>
            <a:r>
              <a:rPr lang="en-US" sz="3600" b="1">
                <a:solidFill>
                  <a:srgbClr val="FF0000"/>
                </a:solidFill>
                <a:latin typeface="Calibri"/>
                <a:ea typeface="Calibri"/>
                <a:cs typeface="Calibri"/>
                <a:sym typeface="Calibri"/>
              </a:rPr>
              <a:t>RED</a:t>
            </a:r>
            <a:endParaRPr/>
          </a:p>
        </p:txBody>
      </p:sp>
      <p:sp>
        <p:nvSpPr>
          <p:cNvPr id="2614" name="Google Shape;2614;p47"/>
          <p:cNvSpPr txBox="1"/>
          <p:nvPr/>
        </p:nvSpPr>
        <p:spPr>
          <a:xfrm>
            <a:off x="8206" y="4464196"/>
            <a:ext cx="9144000" cy="24314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2800"/>
              <a:buFont typeface="Arial"/>
              <a:buNone/>
            </a:pPr>
            <a:r>
              <a:rPr lang="en-US" sz="2800">
                <a:solidFill>
                  <a:srgbClr val="FF0000"/>
                </a:solidFill>
                <a:latin typeface="Times New Roman"/>
                <a:ea typeface="Times New Roman"/>
                <a:cs typeface="Times New Roman"/>
                <a:sym typeface="Times New Roman"/>
              </a:rPr>
              <a:t>               ½ ox:   Mg ° → Mg</a:t>
            </a:r>
            <a:r>
              <a:rPr lang="en-US" sz="2800" baseline="30000">
                <a:solidFill>
                  <a:srgbClr val="FF0000"/>
                </a:solidFill>
                <a:latin typeface="Times New Roman"/>
                <a:ea typeface="Times New Roman"/>
                <a:cs typeface="Times New Roman"/>
                <a:sym typeface="Times New Roman"/>
              </a:rPr>
              <a:t>+2</a:t>
            </a:r>
            <a:r>
              <a:rPr lang="en-US" sz="2800">
                <a:solidFill>
                  <a:srgbClr val="FF0000"/>
                </a:solidFill>
                <a:latin typeface="Times New Roman"/>
                <a:ea typeface="Times New Roman"/>
                <a:cs typeface="Times New Roman"/>
                <a:sym typeface="Times New Roman"/>
              </a:rPr>
              <a:t> + 2e</a:t>
            </a:r>
            <a:r>
              <a:rPr lang="en-US" sz="2800" baseline="30000">
                <a:solidFill>
                  <a:srgbClr val="FF0000"/>
                </a:solidFill>
                <a:latin typeface="Times New Roman"/>
                <a:ea typeface="Times New Roman"/>
                <a:cs typeface="Times New Roman"/>
                <a:sym typeface="Times New Roman"/>
              </a:rPr>
              <a:t>-1</a:t>
            </a:r>
            <a:br>
              <a:rPr lang="en-US" sz="2800">
                <a:solidFill>
                  <a:srgbClr val="7030A0"/>
                </a:solidFill>
                <a:latin typeface="Times New Roman"/>
                <a:ea typeface="Times New Roman"/>
                <a:cs typeface="Times New Roman"/>
                <a:sym typeface="Times New Roman"/>
              </a:rPr>
            </a:br>
            <a:r>
              <a:rPr lang="en-US" sz="2800">
                <a:solidFill>
                  <a:srgbClr val="7030A0"/>
                </a:solidFill>
                <a:latin typeface="Times New Roman"/>
                <a:ea typeface="Times New Roman"/>
                <a:cs typeface="Times New Roman"/>
                <a:sym typeface="Times New Roman"/>
              </a:rPr>
              <a:t>              </a:t>
            </a:r>
            <a:r>
              <a:rPr lang="en-US" sz="2800">
                <a:solidFill>
                  <a:srgbClr val="0000FF"/>
                </a:solidFill>
                <a:latin typeface="Times New Roman"/>
                <a:ea typeface="Times New Roman"/>
                <a:cs typeface="Times New Roman"/>
                <a:sym typeface="Times New Roman"/>
              </a:rPr>
              <a:t>½ red:  2Ag</a:t>
            </a:r>
            <a:r>
              <a:rPr lang="en-US" sz="2800" baseline="30000">
                <a:solidFill>
                  <a:srgbClr val="0000FF"/>
                </a:solidFill>
                <a:latin typeface="Times New Roman"/>
                <a:ea typeface="Times New Roman"/>
                <a:cs typeface="Times New Roman"/>
                <a:sym typeface="Times New Roman"/>
              </a:rPr>
              <a:t>+1</a:t>
            </a:r>
            <a:r>
              <a:rPr lang="en-US" sz="2800">
                <a:solidFill>
                  <a:srgbClr val="0000FF"/>
                </a:solidFill>
                <a:latin typeface="Times New Roman"/>
                <a:ea typeface="Times New Roman"/>
                <a:cs typeface="Times New Roman"/>
                <a:sym typeface="Times New Roman"/>
              </a:rPr>
              <a:t> + 2e</a:t>
            </a:r>
            <a:r>
              <a:rPr lang="en-US" sz="2800" baseline="30000">
                <a:solidFill>
                  <a:srgbClr val="0000FF"/>
                </a:solidFill>
                <a:latin typeface="Times New Roman"/>
                <a:ea typeface="Times New Roman"/>
                <a:cs typeface="Times New Roman"/>
                <a:sym typeface="Times New Roman"/>
              </a:rPr>
              <a:t>-1</a:t>
            </a:r>
            <a:r>
              <a:rPr lang="en-US" sz="2800">
                <a:solidFill>
                  <a:srgbClr val="0000FF"/>
                </a:solidFill>
                <a:latin typeface="Times New Roman"/>
                <a:ea typeface="Times New Roman"/>
                <a:cs typeface="Times New Roman"/>
                <a:sym typeface="Times New Roman"/>
              </a:rPr>
              <a:t> → 2Ag°</a:t>
            </a:r>
            <a:endParaRPr sz="18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2400"/>
              <a:buFont typeface="Arial"/>
              <a:buNone/>
            </a:pPr>
            <a:r>
              <a:rPr lang="en-US" sz="2400">
                <a:solidFill>
                  <a:schemeClr val="dk1"/>
                </a:solidFill>
                <a:latin typeface="Times New Roman"/>
                <a:ea typeface="Times New Roman"/>
                <a:cs typeface="Times New Roman"/>
                <a:sym typeface="Times New Roman"/>
              </a:rPr>
              <a:t> NET IONIC EQ:  Mg ° + 2Ag</a:t>
            </a:r>
            <a:r>
              <a:rPr lang="en-US" sz="2400" baseline="30000">
                <a:solidFill>
                  <a:schemeClr val="dk1"/>
                </a:solidFill>
                <a:latin typeface="Times New Roman"/>
                <a:ea typeface="Times New Roman"/>
                <a:cs typeface="Times New Roman"/>
                <a:sym typeface="Times New Roman"/>
              </a:rPr>
              <a:t>+1</a:t>
            </a:r>
            <a:r>
              <a:rPr lang="en-US" sz="2400">
                <a:solidFill>
                  <a:schemeClr val="dk1"/>
                </a:solidFill>
                <a:latin typeface="Times New Roman"/>
                <a:ea typeface="Times New Roman"/>
                <a:cs typeface="Times New Roman"/>
                <a:sym typeface="Times New Roman"/>
              </a:rPr>
              <a:t> → Mg</a:t>
            </a:r>
            <a:r>
              <a:rPr lang="en-US" sz="2400" baseline="30000">
                <a:solidFill>
                  <a:schemeClr val="dk1"/>
                </a:solidFill>
                <a:latin typeface="Times New Roman"/>
                <a:ea typeface="Times New Roman"/>
                <a:cs typeface="Times New Roman"/>
                <a:sym typeface="Times New Roman"/>
              </a:rPr>
              <a:t>+2</a:t>
            </a:r>
            <a:r>
              <a:rPr lang="en-US" sz="2400">
                <a:solidFill>
                  <a:schemeClr val="dk1"/>
                </a:solidFill>
                <a:latin typeface="Times New Roman"/>
                <a:ea typeface="Times New Roman"/>
                <a:cs typeface="Times New Roman"/>
                <a:sym typeface="Times New Roman"/>
              </a:rPr>
              <a:t> + 2Ag</a:t>
            </a:r>
            <a:r>
              <a:rPr lang="en-US" sz="2400" baseline="30000">
                <a:solidFill>
                  <a:schemeClr val="dk1"/>
                </a:solidFill>
                <a:latin typeface="Times New Roman"/>
                <a:ea typeface="Times New Roman"/>
                <a:cs typeface="Times New Roman"/>
                <a:sym typeface="Times New Roman"/>
              </a:rPr>
              <a:t>+1</a:t>
            </a:r>
            <a:r>
              <a:rPr lang="en-US" sz="2400">
                <a:solidFill>
                  <a:schemeClr val="dk1"/>
                </a:solidFill>
                <a:latin typeface="Times New Roman"/>
                <a:ea typeface="Times New Roman"/>
                <a:cs typeface="Times New Roman"/>
                <a:sym typeface="Times New Roman"/>
              </a:rPr>
              <a:t> </a:t>
            </a:r>
            <a:br>
              <a:rPr lang="en-US" sz="2400">
                <a:solidFill>
                  <a:schemeClr val="dk1"/>
                </a:solidFill>
                <a:latin typeface="Times New Roman"/>
                <a:ea typeface="Times New Roman"/>
                <a:cs typeface="Times New Roman"/>
                <a:sym typeface="Times New Roman"/>
              </a:rPr>
            </a:br>
            <a:r>
              <a:rPr lang="en-US" sz="1400">
                <a:solidFill>
                  <a:schemeClr val="dk1"/>
                </a:solidFill>
                <a:latin typeface="Times New Roman"/>
                <a:ea typeface="Times New Roman"/>
                <a:cs typeface="Times New Roman"/>
                <a:sym typeface="Times New Roman"/>
              </a:rPr>
              <a:t> </a:t>
            </a:r>
            <a:endParaRPr sz="2400">
              <a:solidFill>
                <a:schemeClr val="dk1"/>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2000"/>
              <a:buFont typeface="Arial"/>
              <a:buNone/>
            </a:pPr>
            <a:r>
              <a:rPr lang="en-US" sz="2000">
                <a:solidFill>
                  <a:schemeClr val="dk1"/>
                </a:solidFill>
                <a:latin typeface="Times New Roman"/>
                <a:ea typeface="Times New Roman"/>
                <a:cs typeface="Times New Roman"/>
                <a:sym typeface="Times New Roman"/>
              </a:rPr>
              <a:t>Silver hydrogen carbonate and magnesium chromate solutions, with lithium phosphate salt solution.  </a:t>
            </a:r>
            <a:br>
              <a:rPr lang="en-US" sz="2000">
                <a:solidFill>
                  <a:schemeClr val="dk1"/>
                </a:solidFill>
                <a:latin typeface="Times New Roman"/>
                <a:ea typeface="Times New Roman"/>
                <a:cs typeface="Times New Roman"/>
                <a:sym typeface="Times New Roman"/>
              </a:rPr>
            </a:br>
            <a:r>
              <a:rPr lang="en-US" sz="1800" b="1">
                <a:solidFill>
                  <a:schemeClr val="dk1"/>
                </a:solidFill>
                <a:latin typeface="Times New Roman"/>
                <a:ea typeface="Times New Roman"/>
                <a:cs typeface="Times New Roman"/>
                <a:sym typeface="Times New Roman"/>
              </a:rPr>
              <a:t>BATTERY DIES RUN OUT OF ANODE, SALT IONS, OR CATHODE SIDE CATIONS.  </a:t>
            </a:r>
            <a:endParaRPr/>
          </a:p>
        </p:txBody>
      </p:sp>
      <p:cxnSp>
        <p:nvCxnSpPr>
          <p:cNvPr id="2615" name="Google Shape;2615;p47"/>
          <p:cNvCxnSpPr/>
          <p:nvPr/>
        </p:nvCxnSpPr>
        <p:spPr>
          <a:xfrm flipH="1">
            <a:off x="5486400" y="438149"/>
            <a:ext cx="114300" cy="95251"/>
          </a:xfrm>
          <a:prstGeom prst="straightConnector1">
            <a:avLst/>
          </a:prstGeom>
          <a:noFill/>
          <a:ln w="9525" cap="flat" cmpd="sng">
            <a:solidFill>
              <a:schemeClr val="dk1"/>
            </a:solidFill>
            <a:prstDash val="solid"/>
            <a:round/>
            <a:headEnd type="none" w="sm" len="sm"/>
            <a:tailEnd type="none" w="sm" len="sm"/>
          </a:ln>
        </p:spPr>
      </p:cxnSp>
      <p:cxnSp>
        <p:nvCxnSpPr>
          <p:cNvPr id="2616" name="Google Shape;2616;p47"/>
          <p:cNvCxnSpPr/>
          <p:nvPr/>
        </p:nvCxnSpPr>
        <p:spPr>
          <a:xfrm rot="10800000">
            <a:off x="5486400" y="540394"/>
            <a:ext cx="114300" cy="84238"/>
          </a:xfrm>
          <a:prstGeom prst="straightConnector1">
            <a:avLst/>
          </a:prstGeom>
          <a:noFill/>
          <a:ln w="9525" cap="flat" cmpd="sng">
            <a:solidFill>
              <a:schemeClr val="dk1"/>
            </a:solidFill>
            <a:prstDash val="solid"/>
            <a:round/>
            <a:headEnd type="none" w="sm" len="sm"/>
            <a:tailEnd type="none" w="sm" len="sm"/>
          </a:ln>
        </p:spPr>
      </p:cxnSp>
      <p:cxnSp>
        <p:nvCxnSpPr>
          <p:cNvPr id="2617" name="Google Shape;2617;p47"/>
          <p:cNvCxnSpPr/>
          <p:nvPr/>
        </p:nvCxnSpPr>
        <p:spPr>
          <a:xfrm flipH="1">
            <a:off x="6484144" y="437033"/>
            <a:ext cx="114300" cy="95251"/>
          </a:xfrm>
          <a:prstGeom prst="straightConnector1">
            <a:avLst/>
          </a:prstGeom>
          <a:noFill/>
          <a:ln w="9525" cap="flat" cmpd="sng">
            <a:solidFill>
              <a:schemeClr val="dk1"/>
            </a:solidFill>
            <a:prstDash val="solid"/>
            <a:round/>
            <a:headEnd type="none" w="sm" len="sm"/>
            <a:tailEnd type="none" w="sm" len="sm"/>
          </a:ln>
        </p:spPr>
      </p:cxnSp>
      <p:cxnSp>
        <p:nvCxnSpPr>
          <p:cNvPr id="2618" name="Google Shape;2618;p47"/>
          <p:cNvCxnSpPr/>
          <p:nvPr/>
        </p:nvCxnSpPr>
        <p:spPr>
          <a:xfrm rot="10800000">
            <a:off x="6484144" y="539278"/>
            <a:ext cx="114300" cy="84238"/>
          </a:xfrm>
          <a:prstGeom prst="straightConnector1">
            <a:avLst/>
          </a:prstGeom>
          <a:noFill/>
          <a:ln w="9525" cap="flat" cmpd="sng">
            <a:solidFill>
              <a:schemeClr val="dk1"/>
            </a:solidFill>
            <a:prstDash val="solid"/>
            <a:round/>
            <a:headEnd type="none" w="sm" len="sm"/>
            <a:tailEnd type="none" w="sm" len="sm"/>
          </a:ln>
        </p:spPr>
      </p:cxnSp>
      <p:cxnSp>
        <p:nvCxnSpPr>
          <p:cNvPr id="2619" name="Google Shape;2619;p47"/>
          <p:cNvCxnSpPr/>
          <p:nvPr/>
        </p:nvCxnSpPr>
        <p:spPr>
          <a:xfrm flipH="1">
            <a:off x="3276600" y="431155"/>
            <a:ext cx="114300" cy="95251"/>
          </a:xfrm>
          <a:prstGeom prst="straightConnector1">
            <a:avLst/>
          </a:prstGeom>
          <a:noFill/>
          <a:ln w="9525" cap="flat" cmpd="sng">
            <a:solidFill>
              <a:schemeClr val="dk1"/>
            </a:solidFill>
            <a:prstDash val="solid"/>
            <a:round/>
            <a:headEnd type="none" w="sm" len="sm"/>
            <a:tailEnd type="none" w="sm" len="sm"/>
          </a:ln>
        </p:spPr>
      </p:cxnSp>
      <p:cxnSp>
        <p:nvCxnSpPr>
          <p:cNvPr id="2620" name="Google Shape;2620;p47"/>
          <p:cNvCxnSpPr/>
          <p:nvPr/>
        </p:nvCxnSpPr>
        <p:spPr>
          <a:xfrm rot="10800000">
            <a:off x="3276600" y="533400"/>
            <a:ext cx="114300" cy="84238"/>
          </a:xfrm>
          <a:prstGeom prst="straightConnector1">
            <a:avLst/>
          </a:prstGeom>
          <a:noFill/>
          <a:ln w="9525" cap="flat" cmpd="sng">
            <a:solidFill>
              <a:schemeClr val="dk1"/>
            </a:solidFill>
            <a:prstDash val="solid"/>
            <a:round/>
            <a:headEnd type="none" w="sm" len="sm"/>
            <a:tailEnd type="none" w="sm" len="sm"/>
          </a:ln>
        </p:spPr>
      </p:cxnSp>
      <p:cxnSp>
        <p:nvCxnSpPr>
          <p:cNvPr id="2621" name="Google Shape;2621;p47"/>
          <p:cNvCxnSpPr/>
          <p:nvPr/>
        </p:nvCxnSpPr>
        <p:spPr>
          <a:xfrm flipH="1">
            <a:off x="2409825" y="438720"/>
            <a:ext cx="114300" cy="95251"/>
          </a:xfrm>
          <a:prstGeom prst="straightConnector1">
            <a:avLst/>
          </a:prstGeom>
          <a:noFill/>
          <a:ln w="9525" cap="flat" cmpd="sng">
            <a:solidFill>
              <a:schemeClr val="dk1"/>
            </a:solidFill>
            <a:prstDash val="solid"/>
            <a:round/>
            <a:headEnd type="none" w="sm" len="sm"/>
            <a:tailEnd type="none" w="sm" len="sm"/>
          </a:ln>
        </p:spPr>
      </p:cxnSp>
      <p:cxnSp>
        <p:nvCxnSpPr>
          <p:cNvPr id="2622" name="Google Shape;2622;p47"/>
          <p:cNvCxnSpPr/>
          <p:nvPr/>
        </p:nvCxnSpPr>
        <p:spPr>
          <a:xfrm rot="10800000">
            <a:off x="2409825" y="540965"/>
            <a:ext cx="114300" cy="84238"/>
          </a:xfrm>
          <a:prstGeom prst="straightConnector1">
            <a:avLst/>
          </a:prstGeom>
          <a:noFill/>
          <a:ln w="9525" cap="flat" cmpd="sng">
            <a:solidFill>
              <a:schemeClr val="dk1"/>
            </a:solidFill>
            <a:prstDash val="solid"/>
            <a:round/>
            <a:headEnd type="none" w="sm" len="sm"/>
            <a:tailEnd type="none" w="sm" len="sm"/>
          </a:ln>
        </p:spPr>
      </p:cxnSp>
      <p:cxnSp>
        <p:nvCxnSpPr>
          <p:cNvPr id="2623" name="Google Shape;2623;p47"/>
          <p:cNvCxnSpPr/>
          <p:nvPr/>
        </p:nvCxnSpPr>
        <p:spPr>
          <a:xfrm flipH="1">
            <a:off x="1293019" y="712787"/>
            <a:ext cx="114300" cy="95251"/>
          </a:xfrm>
          <a:prstGeom prst="straightConnector1">
            <a:avLst/>
          </a:prstGeom>
          <a:noFill/>
          <a:ln w="9525" cap="flat" cmpd="sng">
            <a:solidFill>
              <a:schemeClr val="dk1"/>
            </a:solidFill>
            <a:prstDash val="solid"/>
            <a:round/>
            <a:headEnd type="none" w="sm" len="sm"/>
            <a:tailEnd type="none" w="sm" len="sm"/>
          </a:ln>
        </p:spPr>
      </p:cxnSp>
      <p:cxnSp>
        <p:nvCxnSpPr>
          <p:cNvPr id="2624" name="Google Shape;2624;p47"/>
          <p:cNvCxnSpPr/>
          <p:nvPr/>
        </p:nvCxnSpPr>
        <p:spPr>
          <a:xfrm rot="10800000">
            <a:off x="1185862" y="732158"/>
            <a:ext cx="114300" cy="84238"/>
          </a:xfrm>
          <a:prstGeom prst="straightConnector1">
            <a:avLst/>
          </a:prstGeom>
          <a:noFill/>
          <a:ln w="9525" cap="flat" cmpd="sng">
            <a:solidFill>
              <a:schemeClr val="dk1"/>
            </a:solidFill>
            <a:prstDash val="solid"/>
            <a:round/>
            <a:headEnd type="none" w="sm" len="sm"/>
            <a:tailEnd type="none" w="sm" len="sm"/>
          </a:ln>
        </p:spPr>
      </p:cxnSp>
      <p:cxnSp>
        <p:nvCxnSpPr>
          <p:cNvPr id="2625" name="Google Shape;2625;p47"/>
          <p:cNvCxnSpPr/>
          <p:nvPr/>
        </p:nvCxnSpPr>
        <p:spPr>
          <a:xfrm flipH="1">
            <a:off x="7010400" y="735011"/>
            <a:ext cx="114300" cy="95251"/>
          </a:xfrm>
          <a:prstGeom prst="straightConnector1">
            <a:avLst/>
          </a:prstGeom>
          <a:noFill/>
          <a:ln w="9525" cap="flat" cmpd="sng">
            <a:solidFill>
              <a:schemeClr val="dk1"/>
            </a:solidFill>
            <a:prstDash val="solid"/>
            <a:round/>
            <a:headEnd type="none" w="sm" len="sm"/>
            <a:tailEnd type="none" w="sm" len="sm"/>
          </a:ln>
        </p:spPr>
      </p:cxnSp>
      <p:cxnSp>
        <p:nvCxnSpPr>
          <p:cNvPr id="2626" name="Google Shape;2626;p47"/>
          <p:cNvCxnSpPr/>
          <p:nvPr/>
        </p:nvCxnSpPr>
        <p:spPr>
          <a:xfrm rot="10800000">
            <a:off x="7124701" y="729356"/>
            <a:ext cx="114300" cy="84238"/>
          </a:xfrm>
          <a:prstGeom prst="straightConnector1">
            <a:avLst/>
          </a:prstGeom>
          <a:noFill/>
          <a:ln w="9525" cap="flat" cmpd="sng">
            <a:solidFill>
              <a:schemeClr val="dk1"/>
            </a:solidFill>
            <a:prstDash val="solid"/>
            <a:round/>
            <a:headEnd type="none" w="sm" len="sm"/>
            <a:tailEnd type="none" w="sm" len="sm"/>
          </a:ln>
        </p:spPr>
      </p:cxnSp>
      <p:sp>
        <p:nvSpPr>
          <p:cNvPr id="2627" name="Google Shape;2627;p47"/>
          <p:cNvSpPr txBox="1"/>
          <p:nvPr/>
        </p:nvSpPr>
        <p:spPr>
          <a:xfrm>
            <a:off x="8229600" y="863112"/>
            <a:ext cx="838200" cy="369888"/>
          </a:xfrm>
          <a:prstGeom prst="rect">
            <a:avLst/>
          </a:prstGeom>
          <a:solidFill>
            <a:srgbClr val="C00000"/>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1800"/>
              <a:buFont typeface="Arial"/>
              <a:buNone/>
            </a:pPr>
            <a:r>
              <a:rPr lang="en-US" sz="1800">
                <a:solidFill>
                  <a:schemeClr val="lt1"/>
                </a:solidFill>
                <a:latin typeface="Calibri"/>
                <a:ea typeface="Calibri"/>
                <a:cs typeface="Calibri"/>
                <a:sym typeface="Calibri"/>
              </a:rPr>
              <a:t>anode</a:t>
            </a:r>
            <a:endParaRPr/>
          </a:p>
        </p:txBody>
      </p:sp>
      <p:cxnSp>
        <p:nvCxnSpPr>
          <p:cNvPr id="2628" name="Google Shape;2628;p47"/>
          <p:cNvCxnSpPr/>
          <p:nvPr/>
        </p:nvCxnSpPr>
        <p:spPr>
          <a:xfrm flipH="1">
            <a:off x="7124699" y="1185069"/>
            <a:ext cx="1257301" cy="319881"/>
          </a:xfrm>
          <a:prstGeom prst="straightConnector1">
            <a:avLst/>
          </a:prstGeom>
          <a:noFill/>
          <a:ln w="28575" cap="flat" cmpd="sng">
            <a:solidFill>
              <a:srgbClr val="FF0000"/>
            </a:solidFill>
            <a:prstDash val="solid"/>
            <a:round/>
            <a:headEnd type="none" w="sm" len="sm"/>
            <a:tailEnd type="none" w="sm" len="sm"/>
          </a:ln>
        </p:spPr>
      </p:cxnSp>
      <p:sp>
        <p:nvSpPr>
          <p:cNvPr id="2629" name="Google Shape;2629;p47"/>
          <p:cNvSpPr txBox="1"/>
          <p:nvPr/>
        </p:nvSpPr>
        <p:spPr>
          <a:xfrm>
            <a:off x="-12577" y="773112"/>
            <a:ext cx="1066800" cy="369888"/>
          </a:xfrm>
          <a:prstGeom prst="rect">
            <a:avLst/>
          </a:prstGeom>
          <a:solidFill>
            <a:schemeClr val="dk1"/>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1800"/>
              <a:buFont typeface="Arial"/>
              <a:buNone/>
            </a:pPr>
            <a:r>
              <a:rPr lang="en-US" sz="1800">
                <a:solidFill>
                  <a:schemeClr val="lt1"/>
                </a:solidFill>
                <a:latin typeface="Calibri"/>
                <a:ea typeface="Calibri"/>
                <a:cs typeface="Calibri"/>
                <a:sym typeface="Calibri"/>
              </a:rPr>
              <a:t>cathode</a:t>
            </a:r>
            <a:endParaRPr/>
          </a:p>
        </p:txBody>
      </p:sp>
      <p:cxnSp>
        <p:nvCxnSpPr>
          <p:cNvPr id="2630" name="Google Shape;2630;p47"/>
          <p:cNvCxnSpPr/>
          <p:nvPr/>
        </p:nvCxnSpPr>
        <p:spPr>
          <a:xfrm rot="10800000">
            <a:off x="486568" y="1116609"/>
            <a:ext cx="817564" cy="270271"/>
          </a:xfrm>
          <a:prstGeom prst="straightConnector1">
            <a:avLst/>
          </a:prstGeom>
          <a:noFill/>
          <a:ln w="28575" cap="flat" cmpd="sng">
            <a:solidFill>
              <a:schemeClr val="dk1"/>
            </a:solidFill>
            <a:prstDash val="solid"/>
            <a:round/>
            <a:headEnd type="none" w="sm" len="sm"/>
            <a:tailEnd type="none" w="sm" len="sm"/>
          </a:ln>
        </p:spPr>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634"/>
        <p:cNvGrpSpPr/>
        <p:nvPr/>
      </p:nvGrpSpPr>
      <p:grpSpPr>
        <a:xfrm>
          <a:off x="0" y="0"/>
          <a:ext cx="0" cy="0"/>
          <a:chOff x="0" y="0"/>
          <a:chExt cx="0" cy="0"/>
        </a:xfrm>
      </p:grpSpPr>
      <p:sp>
        <p:nvSpPr>
          <p:cNvPr id="2635" name="Google Shape;2635;p48"/>
          <p:cNvSpPr txBox="1">
            <a:spLocks noGrp="1"/>
          </p:cNvSpPr>
          <p:nvPr>
            <p:ph type="ctrTitle"/>
          </p:nvPr>
        </p:nvSpPr>
        <p:spPr>
          <a:xfrm>
            <a:off x="457200" y="381000"/>
            <a:ext cx="7772400" cy="14700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OB: Redox Class #4</a:t>
            </a:r>
            <a:br>
              <a:rPr lang="en-US"/>
            </a:br>
            <a:r>
              <a:rPr lang="en-US"/>
              <a:t>Voltaic vs. Electrolytic cells</a:t>
            </a:r>
            <a:endParaRPr/>
          </a:p>
        </p:txBody>
      </p:sp>
      <p:sp>
        <p:nvSpPr>
          <p:cNvPr id="2636" name="Google Shape;2636;p48"/>
          <p:cNvSpPr txBox="1">
            <a:spLocks noGrp="1"/>
          </p:cNvSpPr>
          <p:nvPr>
            <p:ph type="subTitle" idx="1"/>
          </p:nvPr>
        </p:nvSpPr>
        <p:spPr>
          <a:xfrm>
            <a:off x="0" y="2667000"/>
            <a:ext cx="9144000" cy="3581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FF0000"/>
              </a:buClr>
              <a:buSzPts val="4000"/>
              <a:buNone/>
            </a:pPr>
            <a:r>
              <a:rPr lang="en-US" sz="4000">
                <a:solidFill>
                  <a:srgbClr val="FF0000"/>
                </a:solidFill>
              </a:rPr>
              <a:t>Voltaic cells and electrolytic cell are the two kinds of electrochemical cells.</a:t>
            </a:r>
            <a:endParaRPr/>
          </a:p>
          <a:p>
            <a:pPr marL="0" lvl="0" indent="0" algn="l" rtl="0">
              <a:spcBef>
                <a:spcPts val="800"/>
              </a:spcBef>
              <a:spcAft>
                <a:spcPts val="0"/>
              </a:spcAft>
              <a:buClr>
                <a:srgbClr val="888888"/>
              </a:buClr>
              <a:buSzPts val="4000"/>
              <a:buNone/>
            </a:pPr>
            <a:endParaRPr sz="4000">
              <a:solidFill>
                <a:srgbClr val="FF0000"/>
              </a:solidFill>
            </a:endParaRPr>
          </a:p>
          <a:p>
            <a:pPr marL="0" lvl="0" indent="0" algn="l" rtl="0">
              <a:spcBef>
                <a:spcPts val="800"/>
              </a:spcBef>
              <a:spcAft>
                <a:spcPts val="0"/>
              </a:spcAft>
              <a:buClr>
                <a:srgbClr val="FF0000"/>
              </a:buClr>
              <a:buSzPts val="4000"/>
              <a:buNone/>
            </a:pPr>
            <a:r>
              <a:rPr lang="en-US" sz="4000">
                <a:solidFill>
                  <a:srgbClr val="FF0000"/>
                </a:solidFill>
              </a:rPr>
              <a:t>Voltaic cells are batteries.  Electrolytic cells are next…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2640"/>
        <p:cNvGrpSpPr/>
        <p:nvPr/>
      </p:nvGrpSpPr>
      <p:grpSpPr>
        <a:xfrm>
          <a:off x="0" y="0"/>
          <a:ext cx="0" cy="0"/>
          <a:chOff x="0" y="0"/>
          <a:chExt cx="0" cy="0"/>
        </a:xfrm>
      </p:grpSpPr>
      <p:sp>
        <p:nvSpPr>
          <p:cNvPr id="2641" name="Google Shape;2641;p49"/>
          <p:cNvSpPr txBox="1"/>
          <p:nvPr/>
        </p:nvSpPr>
        <p:spPr>
          <a:xfrm>
            <a:off x="17585" y="2665403"/>
            <a:ext cx="5029200" cy="1384995"/>
          </a:xfrm>
          <a:prstGeom prst="rect">
            <a:avLst/>
          </a:prstGeom>
          <a:solidFill>
            <a:srgbClr val="0000FF"/>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lt1"/>
                </a:solidFill>
                <a:latin typeface="Comic Sans MS"/>
                <a:ea typeface="Comic Sans MS"/>
                <a:cs typeface="Comic Sans MS"/>
                <a:sym typeface="Comic Sans MS"/>
              </a:rPr>
              <a:t>Voltaic Cells</a:t>
            </a:r>
            <a:br>
              <a:rPr lang="en-US" sz="2800">
                <a:solidFill>
                  <a:schemeClr val="lt1"/>
                </a:solidFill>
                <a:latin typeface="Comic Sans MS"/>
                <a:ea typeface="Comic Sans MS"/>
                <a:cs typeface="Comic Sans MS"/>
                <a:sym typeface="Comic Sans MS"/>
              </a:rPr>
            </a:br>
            <a:r>
              <a:rPr lang="en-US" sz="2800">
                <a:solidFill>
                  <a:schemeClr val="lt1"/>
                </a:solidFill>
                <a:latin typeface="Comic Sans MS"/>
                <a:ea typeface="Comic Sans MS"/>
                <a:cs typeface="Comic Sans MS"/>
                <a:sym typeface="Comic Sans MS"/>
              </a:rPr>
              <a:t>Chemistry spontaneously</a:t>
            </a:r>
            <a:br>
              <a:rPr lang="en-US" sz="2800">
                <a:solidFill>
                  <a:schemeClr val="lt1"/>
                </a:solidFill>
                <a:latin typeface="Comic Sans MS"/>
                <a:ea typeface="Comic Sans MS"/>
                <a:cs typeface="Comic Sans MS"/>
                <a:sym typeface="Comic Sans MS"/>
              </a:rPr>
            </a:br>
            <a:r>
              <a:rPr lang="en-US" sz="2800">
                <a:solidFill>
                  <a:schemeClr val="lt1"/>
                </a:solidFill>
                <a:latin typeface="Comic Sans MS"/>
                <a:ea typeface="Comic Sans MS"/>
                <a:cs typeface="Comic Sans MS"/>
                <a:sym typeface="Comic Sans MS"/>
              </a:rPr>
              <a:t>creates electricity.</a:t>
            </a:r>
            <a:endParaRPr/>
          </a:p>
        </p:txBody>
      </p:sp>
      <p:sp>
        <p:nvSpPr>
          <p:cNvPr id="2642" name="Google Shape;2642;p49"/>
          <p:cNvSpPr txBox="1"/>
          <p:nvPr/>
        </p:nvSpPr>
        <p:spPr>
          <a:xfrm>
            <a:off x="1219200" y="0"/>
            <a:ext cx="6705600" cy="954107"/>
          </a:xfrm>
          <a:prstGeom prst="rect">
            <a:avLst/>
          </a:prstGeom>
          <a:solidFill>
            <a:srgbClr val="006600"/>
          </a:solidFill>
          <a:ln w="57150" cap="flat" cmpd="sng">
            <a:solidFill>
              <a:srgbClr val="0066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lt1"/>
                </a:solidFill>
                <a:latin typeface="Comic Sans MS"/>
                <a:ea typeface="Comic Sans MS"/>
                <a:cs typeface="Comic Sans MS"/>
                <a:sym typeface="Comic Sans MS"/>
              </a:rPr>
              <a:t>Electrochemical Cells</a:t>
            </a:r>
            <a:br>
              <a:rPr lang="en-US" sz="2800">
                <a:solidFill>
                  <a:schemeClr val="lt1"/>
                </a:solidFill>
                <a:latin typeface="Comic Sans MS"/>
                <a:ea typeface="Comic Sans MS"/>
                <a:cs typeface="Comic Sans MS"/>
                <a:sym typeface="Comic Sans MS"/>
              </a:rPr>
            </a:br>
            <a:r>
              <a:rPr lang="en-US" sz="2800">
                <a:solidFill>
                  <a:schemeClr val="lt1"/>
                </a:solidFill>
                <a:latin typeface="Comic Sans MS"/>
                <a:ea typeface="Comic Sans MS"/>
                <a:cs typeface="Comic Sans MS"/>
                <a:sym typeface="Comic Sans MS"/>
              </a:rPr>
              <a:t>combine electricity and chemistry</a:t>
            </a:r>
            <a:endParaRPr/>
          </a:p>
        </p:txBody>
      </p:sp>
      <p:sp>
        <p:nvSpPr>
          <p:cNvPr id="2643" name="Google Shape;2643;p49"/>
          <p:cNvSpPr/>
          <p:nvPr/>
        </p:nvSpPr>
        <p:spPr>
          <a:xfrm>
            <a:off x="1371600" y="990601"/>
            <a:ext cx="609600" cy="1614990"/>
          </a:xfrm>
          <a:prstGeom prst="downArrow">
            <a:avLst>
              <a:gd name="adj1" fmla="val 50000"/>
              <a:gd name="adj2" fmla="val 50000"/>
            </a:avLst>
          </a:prstGeom>
          <a:solidFill>
            <a:schemeClr val="dk1"/>
          </a:solidFill>
          <a:ln w="762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44" name="Google Shape;2644;p49"/>
          <p:cNvSpPr txBox="1"/>
          <p:nvPr/>
        </p:nvSpPr>
        <p:spPr>
          <a:xfrm>
            <a:off x="4097215" y="4343400"/>
            <a:ext cx="5029200" cy="1815882"/>
          </a:xfrm>
          <a:prstGeom prst="rect">
            <a:avLst/>
          </a:prstGeom>
          <a:solidFill>
            <a:srgbClr val="FFC000"/>
          </a:solidFill>
          <a:ln w="57150" cap="flat" cmpd="sng">
            <a:solidFill>
              <a:srgbClr val="FFC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006600"/>
                </a:solidFill>
                <a:latin typeface="Comic Sans MS"/>
                <a:ea typeface="Comic Sans MS"/>
                <a:cs typeface="Comic Sans MS"/>
                <a:sym typeface="Comic Sans MS"/>
              </a:rPr>
              <a:t>Electrolytic Cells</a:t>
            </a:r>
            <a:br>
              <a:rPr lang="en-US" sz="2800" b="1">
                <a:solidFill>
                  <a:srgbClr val="006600"/>
                </a:solidFill>
                <a:latin typeface="Comic Sans MS"/>
                <a:ea typeface="Comic Sans MS"/>
                <a:cs typeface="Comic Sans MS"/>
                <a:sym typeface="Comic Sans MS"/>
              </a:rPr>
            </a:br>
            <a:r>
              <a:rPr lang="en-US" sz="2800" b="1">
                <a:solidFill>
                  <a:srgbClr val="006600"/>
                </a:solidFill>
                <a:latin typeface="Comic Sans MS"/>
                <a:ea typeface="Comic Sans MS"/>
                <a:cs typeface="Comic Sans MS"/>
                <a:sym typeface="Comic Sans MS"/>
              </a:rPr>
              <a:t>Electricity is needed </a:t>
            </a:r>
            <a:br>
              <a:rPr lang="en-US" sz="2800" b="1">
                <a:solidFill>
                  <a:srgbClr val="006600"/>
                </a:solidFill>
                <a:latin typeface="Comic Sans MS"/>
                <a:ea typeface="Comic Sans MS"/>
                <a:cs typeface="Comic Sans MS"/>
                <a:sym typeface="Comic Sans MS"/>
              </a:rPr>
            </a:br>
            <a:r>
              <a:rPr lang="en-US" sz="2800" b="1">
                <a:solidFill>
                  <a:srgbClr val="006600"/>
                </a:solidFill>
                <a:latin typeface="Comic Sans MS"/>
                <a:ea typeface="Comic Sans MS"/>
                <a:cs typeface="Comic Sans MS"/>
                <a:sym typeface="Comic Sans MS"/>
              </a:rPr>
              <a:t>to force a redox reaction </a:t>
            </a:r>
            <a:br>
              <a:rPr lang="en-US" sz="2800" b="1">
                <a:solidFill>
                  <a:srgbClr val="006600"/>
                </a:solidFill>
                <a:latin typeface="Comic Sans MS"/>
                <a:ea typeface="Comic Sans MS"/>
                <a:cs typeface="Comic Sans MS"/>
                <a:sym typeface="Comic Sans MS"/>
              </a:rPr>
            </a:br>
            <a:r>
              <a:rPr lang="en-US" sz="2800" b="1">
                <a:solidFill>
                  <a:srgbClr val="006600"/>
                </a:solidFill>
                <a:latin typeface="Comic Sans MS"/>
                <a:ea typeface="Comic Sans MS"/>
                <a:cs typeface="Comic Sans MS"/>
                <a:sym typeface="Comic Sans MS"/>
              </a:rPr>
              <a:t>to occur.</a:t>
            </a:r>
            <a:endParaRPr/>
          </a:p>
        </p:txBody>
      </p:sp>
      <p:sp>
        <p:nvSpPr>
          <p:cNvPr id="2645" name="Google Shape;2645;p49"/>
          <p:cNvSpPr/>
          <p:nvPr/>
        </p:nvSpPr>
        <p:spPr>
          <a:xfrm>
            <a:off x="5562600" y="990600"/>
            <a:ext cx="839246" cy="3276600"/>
          </a:xfrm>
          <a:prstGeom prst="downArrow">
            <a:avLst>
              <a:gd name="adj1" fmla="val 50000"/>
              <a:gd name="adj2" fmla="val 50000"/>
            </a:avLst>
          </a:prstGeom>
          <a:solidFill>
            <a:schemeClr val="dk1"/>
          </a:solidFill>
          <a:ln w="762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46" name="Google Shape;2646;p49"/>
          <p:cNvSpPr txBox="1"/>
          <p:nvPr/>
        </p:nvSpPr>
        <p:spPr>
          <a:xfrm>
            <a:off x="0" y="0"/>
            <a:ext cx="839246" cy="646331"/>
          </a:xfrm>
          <a:prstGeom prst="rect">
            <a:avLst/>
          </a:prstGeom>
          <a:solidFill>
            <a:schemeClr val="dk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chemeClr val="lt1"/>
                </a:solidFill>
                <a:latin typeface="Arial"/>
                <a:ea typeface="Arial"/>
                <a:cs typeface="Arial"/>
                <a:sym typeface="Arial"/>
              </a:rPr>
              <a:t>62</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650"/>
        <p:cNvGrpSpPr/>
        <p:nvPr/>
      </p:nvGrpSpPr>
      <p:grpSpPr>
        <a:xfrm>
          <a:off x="0" y="0"/>
          <a:ext cx="0" cy="0"/>
          <a:chOff x="0" y="0"/>
          <a:chExt cx="0" cy="0"/>
        </a:xfrm>
      </p:grpSpPr>
      <p:sp>
        <p:nvSpPr>
          <p:cNvPr id="2651" name="Google Shape;2651;p50"/>
          <p:cNvSpPr txBox="1"/>
          <p:nvPr/>
        </p:nvSpPr>
        <p:spPr>
          <a:xfrm>
            <a:off x="0" y="0"/>
            <a:ext cx="9144000" cy="479105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000"/>
              <a:buFont typeface="Arial"/>
              <a:buNone/>
            </a:pPr>
            <a:r>
              <a:rPr lang="en-US" sz="2000">
                <a:solidFill>
                  <a:srgbClr val="000000"/>
                </a:solidFill>
                <a:latin typeface="Times New Roman"/>
                <a:ea typeface="Times New Roman"/>
                <a:cs typeface="Times New Roman"/>
                <a:sym typeface="Times New Roman"/>
              </a:rPr>
              <a:t>63.  When you put copper into silver nitrate solution (which we have done more than once this year) the copper replaces silver in solution, the silver precipitate can be used for a belly button ring, or a bullet for a werewolf.  You know this reaction, balance it now.   This reaction happens spontaneously because it can happen.</a:t>
            </a:r>
            <a:endParaRPr/>
          </a:p>
          <a:p>
            <a:pPr marL="0" marR="0" lvl="0" indent="0" algn="l" rtl="0">
              <a:spcBef>
                <a:spcPts val="0"/>
              </a:spcBef>
              <a:spcAft>
                <a:spcPts val="0"/>
              </a:spcAft>
              <a:buClr>
                <a:schemeClr val="dk1"/>
              </a:buClr>
              <a:buSzPts val="2000"/>
              <a:buFont typeface="Arial"/>
              <a:buNone/>
            </a:pPr>
            <a:endParaRPr sz="20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2000"/>
              <a:buFont typeface="Arial"/>
              <a:buNone/>
            </a:pPr>
            <a:endParaRPr sz="2000">
              <a:solidFill>
                <a:srgbClr val="000000"/>
              </a:solidFill>
              <a:latin typeface="Times New Roman"/>
              <a:ea typeface="Times New Roman"/>
              <a:cs typeface="Times New Roman"/>
              <a:sym typeface="Times New Roman"/>
            </a:endParaRPr>
          </a:p>
          <a:p>
            <a:pPr marL="0" marR="0" lvl="0" indent="0" algn="ctr" rtl="0">
              <a:spcBef>
                <a:spcPts val="0"/>
              </a:spcBef>
              <a:spcAft>
                <a:spcPts val="0"/>
              </a:spcAft>
              <a:buClr>
                <a:srgbClr val="3333CC"/>
              </a:buClr>
              <a:buSzPts val="3200"/>
              <a:buFont typeface="Arial"/>
              <a:buNone/>
            </a:pPr>
            <a:r>
              <a:rPr lang="en-US" sz="3200">
                <a:solidFill>
                  <a:srgbClr val="3333CC"/>
                </a:solidFill>
                <a:latin typeface="Times New Roman"/>
                <a:ea typeface="Times New Roman"/>
                <a:cs typeface="Times New Roman"/>
                <a:sym typeface="Times New Roman"/>
              </a:rPr>
              <a:t>Cu</a:t>
            </a:r>
            <a:r>
              <a:rPr lang="en-US" sz="3200" baseline="-25000">
                <a:solidFill>
                  <a:srgbClr val="3333CC"/>
                </a:solidFill>
                <a:latin typeface="Times New Roman"/>
                <a:ea typeface="Times New Roman"/>
                <a:cs typeface="Times New Roman"/>
                <a:sym typeface="Times New Roman"/>
              </a:rPr>
              <a:t>(S)</a:t>
            </a:r>
            <a:r>
              <a:rPr lang="en-US" sz="3200">
                <a:solidFill>
                  <a:srgbClr val="3333CC"/>
                </a:solidFill>
                <a:latin typeface="Times New Roman"/>
                <a:ea typeface="Times New Roman"/>
                <a:cs typeface="Times New Roman"/>
                <a:sym typeface="Times New Roman"/>
              </a:rPr>
              <a:t>  +  2AgNO</a:t>
            </a:r>
            <a:r>
              <a:rPr lang="en-US" sz="3200" baseline="-25000">
                <a:solidFill>
                  <a:srgbClr val="3333CC"/>
                </a:solidFill>
                <a:latin typeface="Times New Roman"/>
                <a:ea typeface="Times New Roman"/>
                <a:cs typeface="Times New Roman"/>
                <a:sym typeface="Times New Roman"/>
              </a:rPr>
              <a:t>3(AQ)</a:t>
            </a:r>
            <a:r>
              <a:rPr lang="en-US" sz="3200">
                <a:solidFill>
                  <a:srgbClr val="3333CC"/>
                </a:solidFill>
                <a:latin typeface="Times New Roman"/>
                <a:ea typeface="Times New Roman"/>
                <a:cs typeface="Times New Roman"/>
                <a:sym typeface="Times New Roman"/>
              </a:rPr>
              <a:t>  →  Cu(NO</a:t>
            </a:r>
            <a:r>
              <a:rPr lang="en-US" sz="3200" baseline="-25000">
                <a:solidFill>
                  <a:srgbClr val="3333CC"/>
                </a:solidFill>
                <a:latin typeface="Times New Roman"/>
                <a:ea typeface="Times New Roman"/>
                <a:cs typeface="Times New Roman"/>
                <a:sym typeface="Times New Roman"/>
              </a:rPr>
              <a:t>3</a:t>
            </a:r>
            <a:r>
              <a:rPr lang="en-US" sz="3200">
                <a:solidFill>
                  <a:srgbClr val="3333CC"/>
                </a:solidFill>
                <a:latin typeface="Times New Roman"/>
                <a:ea typeface="Times New Roman"/>
                <a:cs typeface="Times New Roman"/>
                <a:sym typeface="Times New Roman"/>
              </a:rPr>
              <a:t>)</a:t>
            </a:r>
            <a:r>
              <a:rPr lang="en-US" sz="3200" baseline="-25000">
                <a:solidFill>
                  <a:srgbClr val="3333CC"/>
                </a:solidFill>
                <a:latin typeface="Times New Roman"/>
                <a:ea typeface="Times New Roman"/>
                <a:cs typeface="Times New Roman"/>
                <a:sym typeface="Times New Roman"/>
              </a:rPr>
              <a:t>2(AQ) </a:t>
            </a:r>
            <a:r>
              <a:rPr lang="en-US" sz="3200">
                <a:solidFill>
                  <a:srgbClr val="3333CC"/>
                </a:solidFill>
                <a:latin typeface="Times New Roman"/>
                <a:ea typeface="Times New Roman"/>
                <a:cs typeface="Times New Roman"/>
                <a:sym typeface="Times New Roman"/>
              </a:rPr>
              <a:t>  +  2Ag</a:t>
            </a:r>
            <a:r>
              <a:rPr lang="en-US" sz="3200" baseline="-25000">
                <a:solidFill>
                  <a:srgbClr val="3333CC"/>
                </a:solidFill>
                <a:latin typeface="Times New Roman"/>
                <a:ea typeface="Times New Roman"/>
                <a:cs typeface="Times New Roman"/>
                <a:sym typeface="Times New Roman"/>
              </a:rPr>
              <a:t>(S)</a:t>
            </a:r>
            <a:endParaRPr/>
          </a:p>
          <a:p>
            <a:pPr marL="0" marR="0" lvl="0" indent="0" algn="ctr" rtl="0">
              <a:spcBef>
                <a:spcPts val="0"/>
              </a:spcBef>
              <a:spcAft>
                <a:spcPts val="0"/>
              </a:spcAft>
              <a:buClr>
                <a:schemeClr val="dk1"/>
              </a:buClr>
              <a:buSzPts val="3200"/>
              <a:buFont typeface="Arial"/>
              <a:buNone/>
            </a:pPr>
            <a:endParaRPr sz="3200" b="1" baseline="-25000">
              <a:solidFill>
                <a:srgbClr val="3333CC"/>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2000"/>
              <a:buFont typeface="Arial"/>
              <a:buNone/>
            </a:pPr>
            <a:endParaRPr sz="20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2000"/>
              <a:buFont typeface="Arial"/>
              <a:buNone/>
            </a:pPr>
            <a:endParaRPr sz="20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Clr>
                <a:srgbClr val="FF0000"/>
              </a:buClr>
              <a:buSzPts val="3600"/>
              <a:buFont typeface="Arial"/>
              <a:buNone/>
            </a:pPr>
            <a:r>
              <a:rPr lang="en-US" sz="3600" u="sng">
                <a:solidFill>
                  <a:srgbClr val="FF0000"/>
                </a:solidFill>
                <a:latin typeface="Times New Roman"/>
                <a:ea typeface="Times New Roman"/>
                <a:cs typeface="Times New Roman"/>
                <a:sym typeface="Times New Roman"/>
              </a:rPr>
              <a:t>This reaction is SPONTANEOUS.</a:t>
            </a:r>
            <a:endParaRPr/>
          </a:p>
          <a:p>
            <a:pPr marL="0" marR="0" lvl="0" indent="0" algn="l" rtl="0">
              <a:spcBef>
                <a:spcPts val="0"/>
              </a:spcBef>
              <a:spcAft>
                <a:spcPts val="0"/>
              </a:spcAft>
              <a:buClr>
                <a:srgbClr val="FF0000"/>
              </a:buClr>
              <a:buSzPts val="3600"/>
              <a:buFont typeface="Arial"/>
              <a:buNone/>
            </a:pPr>
            <a:r>
              <a:rPr lang="en-US" sz="3600" u="sng">
                <a:solidFill>
                  <a:srgbClr val="FF0000"/>
                </a:solidFill>
                <a:latin typeface="Times New Roman"/>
                <a:ea typeface="Times New Roman"/>
                <a:cs typeface="Times New Roman"/>
                <a:sym typeface="Times New Roman"/>
              </a:rPr>
              <a:t>It’s redox and it is single replacement too.  </a:t>
            </a:r>
            <a:br>
              <a:rPr lang="en-US" sz="2000">
                <a:solidFill>
                  <a:srgbClr val="000000"/>
                </a:solidFill>
                <a:latin typeface="Times New Roman"/>
                <a:ea typeface="Times New Roman"/>
                <a:cs typeface="Times New Roman"/>
                <a:sym typeface="Times New Roman"/>
              </a:rPr>
            </a:br>
            <a:endParaRPr sz="2000">
              <a:solidFill>
                <a:srgbClr val="000000"/>
              </a:solidFill>
              <a:latin typeface="Times New Roman"/>
              <a:ea typeface="Times New Roman"/>
              <a:cs typeface="Times New Roman"/>
              <a:sym typeface="Times New Roman"/>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655"/>
        <p:cNvGrpSpPr/>
        <p:nvPr/>
      </p:nvGrpSpPr>
      <p:grpSpPr>
        <a:xfrm>
          <a:off x="0" y="0"/>
          <a:ext cx="0" cy="0"/>
          <a:chOff x="0" y="0"/>
          <a:chExt cx="0" cy="0"/>
        </a:xfrm>
      </p:grpSpPr>
      <p:sp>
        <p:nvSpPr>
          <p:cNvPr id="2656" name="Google Shape;2656;p51"/>
          <p:cNvSpPr txBox="1"/>
          <p:nvPr/>
        </p:nvSpPr>
        <p:spPr>
          <a:xfrm>
            <a:off x="0" y="0"/>
            <a:ext cx="9144000" cy="2308324"/>
          </a:xfrm>
          <a:prstGeom prst="rect">
            <a:avLst/>
          </a:prstGeom>
          <a:solidFill>
            <a:srgbClr val="FDE9D8"/>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600"/>
              <a:buFont typeface="Arial"/>
              <a:buNone/>
            </a:pPr>
            <a:r>
              <a:rPr lang="en-US" sz="3600">
                <a:solidFill>
                  <a:srgbClr val="000000"/>
                </a:solidFill>
                <a:latin typeface="Times New Roman"/>
                <a:ea typeface="Times New Roman"/>
                <a:cs typeface="Times New Roman"/>
                <a:sym typeface="Times New Roman"/>
              </a:rPr>
              <a:t>64.   </a:t>
            </a:r>
            <a:r>
              <a:rPr lang="en-US" sz="3600" u="sng">
                <a:solidFill>
                  <a:srgbClr val="000000"/>
                </a:solidFill>
                <a:latin typeface="Times New Roman"/>
                <a:ea typeface="Times New Roman"/>
                <a:cs typeface="Times New Roman"/>
                <a:sym typeface="Times New Roman"/>
              </a:rPr>
              <a:t>We can stop that from happening and</a:t>
            </a:r>
            <a:br>
              <a:rPr lang="en-US" sz="3600" u="sng">
                <a:solidFill>
                  <a:srgbClr val="000000"/>
                </a:solidFill>
                <a:latin typeface="Times New Roman"/>
                <a:ea typeface="Times New Roman"/>
                <a:cs typeface="Times New Roman"/>
                <a:sym typeface="Times New Roman"/>
              </a:rPr>
            </a:br>
            <a:r>
              <a:rPr lang="en-US" sz="3600">
                <a:solidFill>
                  <a:srgbClr val="000000"/>
                </a:solidFill>
                <a:latin typeface="Times New Roman"/>
                <a:ea typeface="Times New Roman"/>
                <a:cs typeface="Times New Roman"/>
                <a:sym typeface="Times New Roman"/>
              </a:rPr>
              <a:t>        </a:t>
            </a:r>
            <a:r>
              <a:rPr lang="en-US" sz="3600" u="sng">
                <a:solidFill>
                  <a:srgbClr val="000000"/>
                </a:solidFill>
                <a:latin typeface="Times New Roman"/>
                <a:ea typeface="Times New Roman"/>
                <a:cs typeface="Times New Roman"/>
                <a:sym typeface="Times New Roman"/>
              </a:rPr>
              <a:t>make a different redox reaction happen, </a:t>
            </a:r>
            <a:br>
              <a:rPr lang="en-US" sz="3600" u="sng">
                <a:solidFill>
                  <a:srgbClr val="000000"/>
                </a:solidFill>
                <a:latin typeface="Times New Roman"/>
                <a:ea typeface="Times New Roman"/>
                <a:cs typeface="Times New Roman"/>
                <a:sym typeface="Times New Roman"/>
              </a:rPr>
            </a:br>
            <a:r>
              <a:rPr lang="en-US" sz="3600">
                <a:solidFill>
                  <a:srgbClr val="000000"/>
                </a:solidFill>
                <a:latin typeface="Times New Roman"/>
                <a:ea typeface="Times New Roman"/>
                <a:cs typeface="Times New Roman"/>
                <a:sym typeface="Times New Roman"/>
              </a:rPr>
              <a:t>         </a:t>
            </a:r>
            <a:r>
              <a:rPr lang="en-US" sz="3600" u="sng">
                <a:solidFill>
                  <a:srgbClr val="000000"/>
                </a:solidFill>
                <a:latin typeface="Times New Roman"/>
                <a:ea typeface="Times New Roman"/>
                <a:cs typeface="Times New Roman"/>
                <a:sym typeface="Times New Roman"/>
              </a:rPr>
              <a:t>if we use a battery, an outside energy</a:t>
            </a:r>
            <a:br>
              <a:rPr lang="en-US" sz="3600" u="sng">
                <a:solidFill>
                  <a:srgbClr val="000000"/>
                </a:solidFill>
                <a:latin typeface="Times New Roman"/>
                <a:ea typeface="Times New Roman"/>
                <a:cs typeface="Times New Roman"/>
                <a:sym typeface="Times New Roman"/>
              </a:rPr>
            </a:br>
            <a:r>
              <a:rPr lang="en-US" sz="3600">
                <a:solidFill>
                  <a:srgbClr val="000000"/>
                </a:solidFill>
                <a:latin typeface="Times New Roman"/>
                <a:ea typeface="Times New Roman"/>
                <a:cs typeface="Times New Roman"/>
                <a:sym typeface="Times New Roman"/>
              </a:rPr>
              <a:t>         </a:t>
            </a:r>
            <a:r>
              <a:rPr lang="en-US" sz="3600" u="sng">
                <a:solidFill>
                  <a:srgbClr val="000000"/>
                </a:solidFill>
                <a:latin typeface="Times New Roman"/>
                <a:ea typeface="Times New Roman"/>
                <a:cs typeface="Times New Roman"/>
                <a:sym typeface="Times New Roman"/>
              </a:rPr>
              <a:t>source (a battery)</a:t>
            </a:r>
            <a:r>
              <a:rPr lang="en-US" sz="3600">
                <a:solidFill>
                  <a:srgbClr val="000000"/>
                </a:solidFill>
                <a:latin typeface="Times New Roman"/>
                <a:ea typeface="Times New Roman"/>
                <a:cs typeface="Times New Roman"/>
                <a:sym typeface="Times New Roman"/>
              </a:rPr>
              <a:t>. </a:t>
            </a:r>
            <a:r>
              <a:rPr lang="en-US" sz="3600">
                <a:solidFill>
                  <a:srgbClr val="FF0000"/>
                </a:solidFill>
                <a:latin typeface="Times New Roman"/>
                <a:ea typeface="Times New Roman"/>
                <a:cs typeface="Times New Roman"/>
                <a:sym typeface="Times New Roman"/>
              </a:rPr>
              <a:t> </a:t>
            </a:r>
            <a:endParaRPr/>
          </a:p>
        </p:txBody>
      </p:sp>
      <p:sp>
        <p:nvSpPr>
          <p:cNvPr id="2657" name="Google Shape;2657;p51"/>
          <p:cNvSpPr txBox="1"/>
          <p:nvPr/>
        </p:nvSpPr>
        <p:spPr>
          <a:xfrm>
            <a:off x="0" y="3136612"/>
            <a:ext cx="9144000"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3333CC"/>
              </a:buClr>
              <a:buSzPts val="3200"/>
              <a:buFont typeface="Arial"/>
              <a:buNone/>
            </a:pPr>
            <a:r>
              <a:rPr lang="en-US" sz="3200">
                <a:solidFill>
                  <a:srgbClr val="3333CC"/>
                </a:solidFill>
                <a:latin typeface="Times New Roman"/>
                <a:ea typeface="Times New Roman"/>
                <a:cs typeface="Times New Roman"/>
                <a:sym typeface="Times New Roman"/>
              </a:rPr>
              <a:t>Cu</a:t>
            </a:r>
            <a:r>
              <a:rPr lang="en-US" sz="3200" baseline="-25000">
                <a:solidFill>
                  <a:srgbClr val="3333CC"/>
                </a:solidFill>
                <a:latin typeface="Times New Roman"/>
                <a:ea typeface="Times New Roman"/>
                <a:cs typeface="Times New Roman"/>
                <a:sym typeface="Times New Roman"/>
              </a:rPr>
              <a:t>(S)</a:t>
            </a:r>
            <a:r>
              <a:rPr lang="en-US" sz="3200">
                <a:solidFill>
                  <a:srgbClr val="3333CC"/>
                </a:solidFill>
                <a:latin typeface="Times New Roman"/>
                <a:ea typeface="Times New Roman"/>
                <a:cs typeface="Times New Roman"/>
                <a:sym typeface="Times New Roman"/>
              </a:rPr>
              <a:t>  +  2AgNO</a:t>
            </a:r>
            <a:r>
              <a:rPr lang="en-US" sz="3200" baseline="-25000">
                <a:solidFill>
                  <a:srgbClr val="3333CC"/>
                </a:solidFill>
                <a:latin typeface="Times New Roman"/>
                <a:ea typeface="Times New Roman"/>
                <a:cs typeface="Times New Roman"/>
                <a:sym typeface="Times New Roman"/>
              </a:rPr>
              <a:t>3(AQ)</a:t>
            </a:r>
            <a:r>
              <a:rPr lang="en-US" sz="3200">
                <a:solidFill>
                  <a:srgbClr val="3333CC"/>
                </a:solidFill>
                <a:latin typeface="Times New Roman"/>
                <a:ea typeface="Times New Roman"/>
                <a:cs typeface="Times New Roman"/>
                <a:sym typeface="Times New Roman"/>
              </a:rPr>
              <a:t>  →  Cu(NO</a:t>
            </a:r>
            <a:r>
              <a:rPr lang="en-US" sz="3200" baseline="-25000">
                <a:solidFill>
                  <a:srgbClr val="3333CC"/>
                </a:solidFill>
                <a:latin typeface="Times New Roman"/>
                <a:ea typeface="Times New Roman"/>
                <a:cs typeface="Times New Roman"/>
                <a:sym typeface="Times New Roman"/>
              </a:rPr>
              <a:t>3</a:t>
            </a:r>
            <a:r>
              <a:rPr lang="en-US" sz="3200">
                <a:solidFill>
                  <a:srgbClr val="3333CC"/>
                </a:solidFill>
                <a:latin typeface="Times New Roman"/>
                <a:ea typeface="Times New Roman"/>
                <a:cs typeface="Times New Roman"/>
                <a:sym typeface="Times New Roman"/>
              </a:rPr>
              <a:t>)</a:t>
            </a:r>
            <a:r>
              <a:rPr lang="en-US" sz="3200" baseline="-25000">
                <a:solidFill>
                  <a:srgbClr val="3333CC"/>
                </a:solidFill>
                <a:latin typeface="Times New Roman"/>
                <a:ea typeface="Times New Roman"/>
                <a:cs typeface="Times New Roman"/>
                <a:sym typeface="Times New Roman"/>
              </a:rPr>
              <a:t>2(AQ) </a:t>
            </a:r>
            <a:r>
              <a:rPr lang="en-US" sz="3200">
                <a:solidFill>
                  <a:srgbClr val="3333CC"/>
                </a:solidFill>
                <a:latin typeface="Times New Roman"/>
                <a:ea typeface="Times New Roman"/>
                <a:cs typeface="Times New Roman"/>
                <a:sym typeface="Times New Roman"/>
              </a:rPr>
              <a:t>  +  2Ag</a:t>
            </a:r>
            <a:r>
              <a:rPr lang="en-US" sz="3200" baseline="-25000">
                <a:solidFill>
                  <a:srgbClr val="3333CC"/>
                </a:solidFill>
                <a:latin typeface="Times New Roman"/>
                <a:ea typeface="Times New Roman"/>
                <a:cs typeface="Times New Roman"/>
                <a:sym typeface="Times New Roman"/>
              </a:rPr>
              <a:t>(S)</a:t>
            </a:r>
            <a:endParaRPr sz="3200">
              <a:solidFill>
                <a:srgbClr val="3333CC"/>
              </a:solidFill>
              <a:latin typeface="Times New Roman"/>
              <a:ea typeface="Times New Roman"/>
              <a:cs typeface="Times New Roman"/>
              <a:sym typeface="Times New Roman"/>
            </a:endParaRPr>
          </a:p>
        </p:txBody>
      </p:sp>
      <p:cxnSp>
        <p:nvCxnSpPr>
          <p:cNvPr id="2658" name="Google Shape;2658;p51"/>
          <p:cNvCxnSpPr/>
          <p:nvPr/>
        </p:nvCxnSpPr>
        <p:spPr>
          <a:xfrm>
            <a:off x="4308963" y="2944099"/>
            <a:ext cx="3048000" cy="922278"/>
          </a:xfrm>
          <a:prstGeom prst="straightConnector1">
            <a:avLst/>
          </a:prstGeom>
          <a:noFill/>
          <a:ln w="9525" cap="flat" cmpd="sng">
            <a:solidFill>
              <a:srgbClr val="FF0000"/>
            </a:solidFill>
            <a:prstDash val="solid"/>
            <a:round/>
            <a:headEnd type="none" w="sm" len="sm"/>
            <a:tailEnd type="none" w="sm" len="sm"/>
          </a:ln>
        </p:spPr>
      </p:cxnSp>
      <p:cxnSp>
        <p:nvCxnSpPr>
          <p:cNvPr id="2659" name="Google Shape;2659;p51"/>
          <p:cNvCxnSpPr/>
          <p:nvPr/>
        </p:nvCxnSpPr>
        <p:spPr>
          <a:xfrm rot="10800000" flipH="1">
            <a:off x="4236318" y="2917268"/>
            <a:ext cx="3048000" cy="922278"/>
          </a:xfrm>
          <a:prstGeom prst="straightConnector1">
            <a:avLst/>
          </a:prstGeom>
          <a:noFill/>
          <a:ln w="9525" cap="flat" cmpd="sng">
            <a:solidFill>
              <a:srgbClr val="FF0000"/>
            </a:solidFill>
            <a:prstDash val="solid"/>
            <a:round/>
            <a:headEnd type="none" w="sm" len="sm"/>
            <a:tailEnd type="none" w="sm" len="sm"/>
          </a:ln>
        </p:spPr>
      </p:cxn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663"/>
        <p:cNvGrpSpPr/>
        <p:nvPr/>
      </p:nvGrpSpPr>
      <p:grpSpPr>
        <a:xfrm>
          <a:off x="0" y="0"/>
          <a:ext cx="0" cy="0"/>
          <a:chOff x="0" y="0"/>
          <a:chExt cx="0" cy="0"/>
        </a:xfrm>
      </p:grpSpPr>
      <p:grpSp>
        <p:nvGrpSpPr>
          <p:cNvPr id="2664" name="Google Shape;2664;p52"/>
          <p:cNvGrpSpPr/>
          <p:nvPr/>
        </p:nvGrpSpPr>
        <p:grpSpPr>
          <a:xfrm>
            <a:off x="609600" y="1066799"/>
            <a:ext cx="4110038" cy="5257801"/>
            <a:chOff x="609600" y="1066799"/>
            <a:chExt cx="4110038" cy="5257801"/>
          </a:xfrm>
        </p:grpSpPr>
        <p:cxnSp>
          <p:nvCxnSpPr>
            <p:cNvPr id="2665" name="Google Shape;2665;p52"/>
            <p:cNvCxnSpPr/>
            <p:nvPr/>
          </p:nvCxnSpPr>
          <p:spPr>
            <a:xfrm rot="5400000">
              <a:off x="-952500" y="4762500"/>
              <a:ext cx="31242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666" name="Google Shape;2666;p52"/>
            <p:cNvCxnSpPr/>
            <p:nvPr/>
          </p:nvCxnSpPr>
          <p:spPr>
            <a:xfrm rot="5400000">
              <a:off x="3086100" y="4762500"/>
              <a:ext cx="31242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667" name="Google Shape;2667;p52"/>
            <p:cNvCxnSpPr/>
            <p:nvPr/>
          </p:nvCxnSpPr>
          <p:spPr>
            <a:xfrm>
              <a:off x="609600" y="6324600"/>
              <a:ext cx="40386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668" name="Google Shape;2668;p52"/>
            <p:cNvCxnSpPr/>
            <p:nvPr/>
          </p:nvCxnSpPr>
          <p:spPr>
            <a:xfrm>
              <a:off x="609600" y="3733800"/>
              <a:ext cx="1447800" cy="228600"/>
            </a:xfrm>
            <a:prstGeom prst="straightConnector1">
              <a:avLst/>
            </a:prstGeom>
            <a:noFill/>
            <a:ln w="9525" cap="flat" cmpd="sng">
              <a:solidFill>
                <a:srgbClr val="97B853"/>
              </a:solidFill>
              <a:prstDash val="solid"/>
              <a:round/>
              <a:headEnd type="none" w="sm" len="sm"/>
              <a:tailEnd type="none" w="sm" len="sm"/>
            </a:ln>
          </p:spPr>
        </p:cxnSp>
        <p:cxnSp>
          <p:nvCxnSpPr>
            <p:cNvPr id="2669" name="Google Shape;2669;p52"/>
            <p:cNvCxnSpPr/>
            <p:nvPr/>
          </p:nvCxnSpPr>
          <p:spPr>
            <a:xfrm>
              <a:off x="2819400" y="3810000"/>
              <a:ext cx="1447800" cy="228600"/>
            </a:xfrm>
            <a:prstGeom prst="straightConnector1">
              <a:avLst/>
            </a:prstGeom>
            <a:noFill/>
            <a:ln w="9525" cap="flat" cmpd="sng">
              <a:solidFill>
                <a:srgbClr val="97B853"/>
              </a:solidFill>
              <a:prstDash val="solid"/>
              <a:round/>
              <a:headEnd type="none" w="sm" len="sm"/>
              <a:tailEnd type="none" w="sm" len="sm"/>
            </a:ln>
          </p:spPr>
        </p:cxnSp>
        <p:cxnSp>
          <p:nvCxnSpPr>
            <p:cNvPr id="2670" name="Google Shape;2670;p52"/>
            <p:cNvCxnSpPr/>
            <p:nvPr/>
          </p:nvCxnSpPr>
          <p:spPr>
            <a:xfrm rot="10800000" flipH="1">
              <a:off x="2057400" y="3810000"/>
              <a:ext cx="838200" cy="152400"/>
            </a:xfrm>
            <a:prstGeom prst="straightConnector1">
              <a:avLst/>
            </a:prstGeom>
            <a:noFill/>
            <a:ln w="9525" cap="flat" cmpd="sng">
              <a:solidFill>
                <a:srgbClr val="97B853"/>
              </a:solidFill>
              <a:prstDash val="solid"/>
              <a:round/>
              <a:headEnd type="none" w="sm" len="sm"/>
              <a:tailEnd type="none" w="sm" len="sm"/>
            </a:ln>
          </p:spPr>
        </p:cxnSp>
        <p:cxnSp>
          <p:nvCxnSpPr>
            <p:cNvPr id="2671" name="Google Shape;2671;p52"/>
            <p:cNvCxnSpPr/>
            <p:nvPr/>
          </p:nvCxnSpPr>
          <p:spPr>
            <a:xfrm rot="10800000" flipH="1">
              <a:off x="4267200" y="3962400"/>
              <a:ext cx="381000" cy="76200"/>
            </a:xfrm>
            <a:prstGeom prst="straightConnector1">
              <a:avLst/>
            </a:prstGeom>
            <a:noFill/>
            <a:ln w="9525" cap="flat" cmpd="sng">
              <a:solidFill>
                <a:srgbClr val="97B853"/>
              </a:solidFill>
              <a:prstDash val="solid"/>
              <a:round/>
              <a:headEnd type="none" w="sm" len="sm"/>
              <a:tailEnd type="none" w="sm" len="sm"/>
            </a:ln>
          </p:spPr>
        </p:cxnSp>
        <p:sp>
          <p:nvSpPr>
            <p:cNvPr id="2672" name="Google Shape;2672;p52"/>
            <p:cNvSpPr txBox="1"/>
            <p:nvPr/>
          </p:nvSpPr>
          <p:spPr>
            <a:xfrm>
              <a:off x="1828800" y="4343400"/>
              <a:ext cx="2133600" cy="3667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AgNO</a:t>
              </a:r>
              <a:r>
                <a:rPr lang="en-US" sz="1800" baseline="-25000">
                  <a:solidFill>
                    <a:srgbClr val="000000"/>
                  </a:solidFill>
                  <a:latin typeface="Calibri"/>
                  <a:ea typeface="Calibri"/>
                  <a:cs typeface="Calibri"/>
                  <a:sym typeface="Calibri"/>
                </a:rPr>
                <a:t>3(AQ) </a:t>
              </a:r>
              <a:endParaRPr/>
            </a:p>
          </p:txBody>
        </p:sp>
        <p:sp>
          <p:nvSpPr>
            <p:cNvPr id="2673" name="Google Shape;2673;p52"/>
            <p:cNvSpPr/>
            <p:nvPr/>
          </p:nvSpPr>
          <p:spPr>
            <a:xfrm>
              <a:off x="1143000" y="3276600"/>
              <a:ext cx="554032" cy="2590800"/>
            </a:xfrm>
            <a:prstGeom prst="rect">
              <a:avLst/>
            </a:prstGeom>
            <a:solidFill>
              <a:srgbClr val="A5A5A5"/>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674" name="Google Shape;2674;p52"/>
            <p:cNvSpPr txBox="1"/>
            <p:nvPr/>
          </p:nvSpPr>
          <p:spPr>
            <a:xfrm>
              <a:off x="905322" y="5072062"/>
              <a:ext cx="762000" cy="366713"/>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Ag</a:t>
              </a:r>
              <a:r>
                <a:rPr lang="en-US" sz="1800" baseline="30000">
                  <a:solidFill>
                    <a:srgbClr val="000000"/>
                  </a:solidFill>
                  <a:latin typeface="Calibri"/>
                  <a:ea typeface="Calibri"/>
                  <a:cs typeface="Calibri"/>
                  <a:sym typeface="Calibri"/>
                </a:rPr>
                <a:t>o</a:t>
              </a:r>
              <a:endParaRPr/>
            </a:p>
          </p:txBody>
        </p:sp>
        <p:sp>
          <p:nvSpPr>
            <p:cNvPr id="2675" name="Google Shape;2675;p52"/>
            <p:cNvSpPr/>
            <p:nvPr/>
          </p:nvSpPr>
          <p:spPr>
            <a:xfrm>
              <a:off x="1600200" y="1295400"/>
              <a:ext cx="1524000" cy="838200"/>
            </a:xfrm>
            <a:prstGeom prst="roundRect">
              <a:avLst>
                <a:gd name="adj" fmla="val 16667"/>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676" name="Google Shape;2676;p52"/>
            <p:cNvSpPr txBox="1"/>
            <p:nvPr/>
          </p:nvSpPr>
          <p:spPr>
            <a:xfrm>
              <a:off x="1752600" y="1524000"/>
              <a:ext cx="1143000" cy="3698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FFFF"/>
                </a:buClr>
                <a:buSzPts val="1800"/>
                <a:buFont typeface="Arial"/>
                <a:buNone/>
              </a:pPr>
              <a:r>
                <a:rPr lang="en-US" sz="1800">
                  <a:solidFill>
                    <a:srgbClr val="FFFFFF"/>
                  </a:solidFill>
                  <a:latin typeface="Calibri"/>
                  <a:ea typeface="Calibri"/>
                  <a:cs typeface="Calibri"/>
                  <a:sym typeface="Calibri"/>
                </a:rPr>
                <a:t>battery</a:t>
              </a:r>
              <a:endParaRPr/>
            </a:p>
          </p:txBody>
        </p:sp>
        <p:cxnSp>
          <p:nvCxnSpPr>
            <p:cNvPr id="2677" name="Google Shape;2677;p52"/>
            <p:cNvCxnSpPr/>
            <p:nvPr/>
          </p:nvCxnSpPr>
          <p:spPr>
            <a:xfrm rot="5400000">
              <a:off x="2628900" y="1257300"/>
              <a:ext cx="3810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678" name="Google Shape;2678;p52"/>
            <p:cNvCxnSpPr/>
            <p:nvPr/>
          </p:nvCxnSpPr>
          <p:spPr>
            <a:xfrm rot="5400000">
              <a:off x="1714500" y="1257300"/>
              <a:ext cx="3810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679" name="Google Shape;2679;p52"/>
            <p:cNvCxnSpPr/>
            <p:nvPr/>
          </p:nvCxnSpPr>
          <p:spPr>
            <a:xfrm rot="-5400000" flipH="1">
              <a:off x="1717676" y="2173287"/>
              <a:ext cx="3124200" cy="911225"/>
            </a:xfrm>
            <a:prstGeom prst="curvedConnector3">
              <a:avLst>
                <a:gd name="adj1" fmla="val -16837"/>
              </a:avLst>
            </a:prstGeom>
            <a:noFill/>
            <a:ln w="9525" cap="flat" cmpd="sng">
              <a:solidFill>
                <a:schemeClr val="dk1"/>
              </a:solidFill>
              <a:prstDash val="solid"/>
              <a:round/>
              <a:headEnd type="none" w="sm" len="sm"/>
              <a:tailEnd type="none" w="sm" len="sm"/>
            </a:ln>
          </p:spPr>
        </p:cxnSp>
        <p:cxnSp>
          <p:nvCxnSpPr>
            <p:cNvPr id="2680" name="Google Shape;2680;p52"/>
            <p:cNvCxnSpPr/>
            <p:nvPr/>
          </p:nvCxnSpPr>
          <p:spPr>
            <a:xfrm rot="5400000">
              <a:off x="457200" y="1981200"/>
              <a:ext cx="2286000" cy="609600"/>
            </a:xfrm>
            <a:prstGeom prst="curvedConnector3">
              <a:avLst>
                <a:gd name="adj1" fmla="val -30606"/>
              </a:avLst>
            </a:prstGeom>
            <a:noFill/>
            <a:ln w="9525" cap="flat" cmpd="sng">
              <a:solidFill>
                <a:schemeClr val="dk1"/>
              </a:solidFill>
              <a:prstDash val="solid"/>
              <a:round/>
              <a:headEnd type="none" w="sm" len="sm"/>
              <a:tailEnd type="none" w="sm" len="sm"/>
            </a:ln>
          </p:spPr>
        </p:cxnSp>
        <p:sp>
          <p:nvSpPr>
            <p:cNvPr id="2681" name="Google Shape;2681;p52"/>
            <p:cNvSpPr/>
            <p:nvPr/>
          </p:nvSpPr>
          <p:spPr>
            <a:xfrm>
              <a:off x="2968625" y="4191000"/>
              <a:ext cx="1524000" cy="1676400"/>
            </a:xfrm>
            <a:prstGeom prst="ellipse">
              <a:avLst/>
            </a:prstGeom>
            <a:solidFill>
              <a:srgbClr val="FF9B9B"/>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2" name="Google Shape;2682;p52"/>
            <p:cNvSpPr/>
            <p:nvPr/>
          </p:nvSpPr>
          <p:spPr>
            <a:xfrm>
              <a:off x="3429000" y="4686300"/>
              <a:ext cx="609600" cy="723900"/>
            </a:xfrm>
            <a:prstGeom prst="ellipse">
              <a:avLst/>
            </a:prstGeom>
            <a:solidFill>
              <a:schemeClr val="l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83" name="Google Shape;2683;p52"/>
            <p:cNvSpPr txBox="1"/>
            <p:nvPr/>
          </p:nvSpPr>
          <p:spPr>
            <a:xfrm>
              <a:off x="3500438" y="5410200"/>
              <a:ext cx="1219200" cy="3667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Cu</a:t>
              </a:r>
              <a:r>
                <a:rPr lang="en-US" sz="1800" baseline="-25000">
                  <a:solidFill>
                    <a:srgbClr val="000000"/>
                  </a:solidFill>
                  <a:latin typeface="Calibri"/>
                  <a:ea typeface="Calibri"/>
                  <a:cs typeface="Calibri"/>
                  <a:sym typeface="Calibri"/>
                </a:rPr>
                <a:t>(S)</a:t>
              </a:r>
              <a:endParaRPr/>
            </a:p>
          </p:txBody>
        </p:sp>
      </p:grpSp>
      <p:sp>
        <p:nvSpPr>
          <p:cNvPr id="2684" name="Google Shape;2684;p52"/>
          <p:cNvSpPr txBox="1"/>
          <p:nvPr/>
        </p:nvSpPr>
        <p:spPr>
          <a:xfrm>
            <a:off x="5638800" y="0"/>
            <a:ext cx="3505197" cy="1200329"/>
          </a:xfrm>
          <a:prstGeom prst="rect">
            <a:avLst/>
          </a:prstGeom>
          <a:solidFill>
            <a:schemeClr val="dk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lt1"/>
                </a:solidFill>
                <a:latin typeface="Comic Sans MS"/>
                <a:ea typeface="Comic Sans MS"/>
                <a:cs typeface="Comic Sans MS"/>
                <a:sym typeface="Comic Sans MS"/>
              </a:rPr>
              <a:t>65.  Fully label this electrolytic cell that will    </a:t>
            </a:r>
            <a:br>
              <a:rPr lang="en-US" sz="1800">
                <a:solidFill>
                  <a:schemeClr val="lt1"/>
                </a:solidFill>
                <a:latin typeface="Comic Sans MS"/>
                <a:ea typeface="Comic Sans MS"/>
                <a:cs typeface="Comic Sans MS"/>
                <a:sym typeface="Comic Sans MS"/>
              </a:rPr>
            </a:br>
            <a:r>
              <a:rPr lang="en-US" sz="1800">
                <a:solidFill>
                  <a:schemeClr val="lt1"/>
                </a:solidFill>
                <a:latin typeface="Comic Sans MS"/>
                <a:ea typeface="Comic Sans MS"/>
                <a:cs typeface="Comic Sans MS"/>
                <a:sym typeface="Comic Sans MS"/>
              </a:rPr>
              <a:t>  plate silver metal onto a copper ring.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688"/>
        <p:cNvGrpSpPr/>
        <p:nvPr/>
      </p:nvGrpSpPr>
      <p:grpSpPr>
        <a:xfrm>
          <a:off x="0" y="0"/>
          <a:ext cx="0" cy="0"/>
          <a:chOff x="0" y="0"/>
          <a:chExt cx="0" cy="0"/>
        </a:xfrm>
      </p:grpSpPr>
      <p:cxnSp>
        <p:nvCxnSpPr>
          <p:cNvPr id="2689" name="Google Shape;2689;p53"/>
          <p:cNvCxnSpPr/>
          <p:nvPr/>
        </p:nvCxnSpPr>
        <p:spPr>
          <a:xfrm rot="5400000">
            <a:off x="-952500" y="4762500"/>
            <a:ext cx="31242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690" name="Google Shape;2690;p53"/>
          <p:cNvCxnSpPr/>
          <p:nvPr/>
        </p:nvCxnSpPr>
        <p:spPr>
          <a:xfrm rot="5400000">
            <a:off x="3086100" y="4762500"/>
            <a:ext cx="31242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691" name="Google Shape;2691;p53"/>
          <p:cNvCxnSpPr/>
          <p:nvPr/>
        </p:nvCxnSpPr>
        <p:spPr>
          <a:xfrm>
            <a:off x="609600" y="6324600"/>
            <a:ext cx="40386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692" name="Google Shape;2692;p53"/>
          <p:cNvCxnSpPr/>
          <p:nvPr/>
        </p:nvCxnSpPr>
        <p:spPr>
          <a:xfrm>
            <a:off x="609600" y="3733800"/>
            <a:ext cx="1447800" cy="228600"/>
          </a:xfrm>
          <a:prstGeom prst="straightConnector1">
            <a:avLst/>
          </a:prstGeom>
          <a:noFill/>
          <a:ln w="9525" cap="flat" cmpd="sng">
            <a:solidFill>
              <a:srgbClr val="97B853"/>
            </a:solidFill>
            <a:prstDash val="solid"/>
            <a:round/>
            <a:headEnd type="none" w="sm" len="sm"/>
            <a:tailEnd type="none" w="sm" len="sm"/>
          </a:ln>
        </p:spPr>
      </p:cxnSp>
      <p:cxnSp>
        <p:nvCxnSpPr>
          <p:cNvPr id="2693" name="Google Shape;2693;p53"/>
          <p:cNvCxnSpPr/>
          <p:nvPr/>
        </p:nvCxnSpPr>
        <p:spPr>
          <a:xfrm>
            <a:off x="2819400" y="3810000"/>
            <a:ext cx="1447800" cy="228600"/>
          </a:xfrm>
          <a:prstGeom prst="straightConnector1">
            <a:avLst/>
          </a:prstGeom>
          <a:noFill/>
          <a:ln w="9525" cap="flat" cmpd="sng">
            <a:solidFill>
              <a:srgbClr val="97B853"/>
            </a:solidFill>
            <a:prstDash val="solid"/>
            <a:round/>
            <a:headEnd type="none" w="sm" len="sm"/>
            <a:tailEnd type="none" w="sm" len="sm"/>
          </a:ln>
        </p:spPr>
      </p:cxnSp>
      <p:cxnSp>
        <p:nvCxnSpPr>
          <p:cNvPr id="2694" name="Google Shape;2694;p53"/>
          <p:cNvCxnSpPr/>
          <p:nvPr/>
        </p:nvCxnSpPr>
        <p:spPr>
          <a:xfrm rot="10800000" flipH="1">
            <a:off x="2057400" y="3810000"/>
            <a:ext cx="838200" cy="152400"/>
          </a:xfrm>
          <a:prstGeom prst="straightConnector1">
            <a:avLst/>
          </a:prstGeom>
          <a:noFill/>
          <a:ln w="9525" cap="flat" cmpd="sng">
            <a:solidFill>
              <a:srgbClr val="97B853"/>
            </a:solidFill>
            <a:prstDash val="solid"/>
            <a:round/>
            <a:headEnd type="none" w="sm" len="sm"/>
            <a:tailEnd type="none" w="sm" len="sm"/>
          </a:ln>
        </p:spPr>
      </p:cxnSp>
      <p:cxnSp>
        <p:nvCxnSpPr>
          <p:cNvPr id="2695" name="Google Shape;2695;p53"/>
          <p:cNvCxnSpPr/>
          <p:nvPr/>
        </p:nvCxnSpPr>
        <p:spPr>
          <a:xfrm rot="10800000" flipH="1">
            <a:off x="4267200" y="3962400"/>
            <a:ext cx="381000" cy="76200"/>
          </a:xfrm>
          <a:prstGeom prst="straightConnector1">
            <a:avLst/>
          </a:prstGeom>
          <a:noFill/>
          <a:ln w="9525" cap="flat" cmpd="sng">
            <a:solidFill>
              <a:srgbClr val="97B853"/>
            </a:solidFill>
            <a:prstDash val="solid"/>
            <a:round/>
            <a:headEnd type="none" w="sm" len="sm"/>
            <a:tailEnd type="none" w="sm" len="sm"/>
          </a:ln>
        </p:spPr>
      </p:cxnSp>
      <p:sp>
        <p:nvSpPr>
          <p:cNvPr id="2696" name="Google Shape;2696;p53"/>
          <p:cNvSpPr txBox="1"/>
          <p:nvPr/>
        </p:nvSpPr>
        <p:spPr>
          <a:xfrm>
            <a:off x="1828800" y="4343400"/>
            <a:ext cx="2133600" cy="3667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AgNO</a:t>
            </a:r>
            <a:r>
              <a:rPr lang="en-US" sz="1800" baseline="-25000">
                <a:solidFill>
                  <a:srgbClr val="000000"/>
                </a:solidFill>
                <a:latin typeface="Calibri"/>
                <a:ea typeface="Calibri"/>
                <a:cs typeface="Calibri"/>
                <a:sym typeface="Calibri"/>
              </a:rPr>
              <a:t>3(AQ) </a:t>
            </a:r>
            <a:endParaRPr/>
          </a:p>
        </p:txBody>
      </p:sp>
      <p:sp>
        <p:nvSpPr>
          <p:cNvPr id="2697" name="Google Shape;2697;p53"/>
          <p:cNvSpPr/>
          <p:nvPr/>
        </p:nvSpPr>
        <p:spPr>
          <a:xfrm>
            <a:off x="1143000" y="3276600"/>
            <a:ext cx="554032" cy="2590800"/>
          </a:xfrm>
          <a:prstGeom prst="rect">
            <a:avLst/>
          </a:prstGeom>
          <a:solidFill>
            <a:srgbClr val="A5A5A5"/>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698" name="Google Shape;2698;p53"/>
          <p:cNvSpPr txBox="1"/>
          <p:nvPr/>
        </p:nvSpPr>
        <p:spPr>
          <a:xfrm>
            <a:off x="905322" y="5072062"/>
            <a:ext cx="762000" cy="366713"/>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Ag</a:t>
            </a:r>
            <a:r>
              <a:rPr lang="en-US" sz="1800" baseline="30000">
                <a:solidFill>
                  <a:srgbClr val="000000"/>
                </a:solidFill>
                <a:latin typeface="Calibri"/>
                <a:ea typeface="Calibri"/>
                <a:cs typeface="Calibri"/>
                <a:sym typeface="Calibri"/>
              </a:rPr>
              <a:t>o</a:t>
            </a:r>
            <a:endParaRPr/>
          </a:p>
        </p:txBody>
      </p:sp>
      <p:sp>
        <p:nvSpPr>
          <p:cNvPr id="2699" name="Google Shape;2699;p53"/>
          <p:cNvSpPr/>
          <p:nvPr/>
        </p:nvSpPr>
        <p:spPr>
          <a:xfrm>
            <a:off x="1600200" y="1295400"/>
            <a:ext cx="1524000" cy="838200"/>
          </a:xfrm>
          <a:prstGeom prst="roundRect">
            <a:avLst>
              <a:gd name="adj" fmla="val 16667"/>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700" name="Google Shape;2700;p53"/>
          <p:cNvSpPr txBox="1"/>
          <p:nvPr/>
        </p:nvSpPr>
        <p:spPr>
          <a:xfrm>
            <a:off x="1752600" y="1524000"/>
            <a:ext cx="1143000" cy="3698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FFFF"/>
              </a:buClr>
              <a:buSzPts val="1800"/>
              <a:buFont typeface="Arial"/>
              <a:buNone/>
            </a:pPr>
            <a:r>
              <a:rPr lang="en-US" sz="1800">
                <a:solidFill>
                  <a:srgbClr val="FFFFFF"/>
                </a:solidFill>
                <a:latin typeface="Calibri"/>
                <a:ea typeface="Calibri"/>
                <a:cs typeface="Calibri"/>
                <a:sym typeface="Calibri"/>
              </a:rPr>
              <a:t>battery</a:t>
            </a:r>
            <a:endParaRPr/>
          </a:p>
        </p:txBody>
      </p:sp>
      <p:cxnSp>
        <p:nvCxnSpPr>
          <p:cNvPr id="2701" name="Google Shape;2701;p53"/>
          <p:cNvCxnSpPr/>
          <p:nvPr/>
        </p:nvCxnSpPr>
        <p:spPr>
          <a:xfrm rot="5400000">
            <a:off x="2628900" y="1257300"/>
            <a:ext cx="3810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702" name="Google Shape;2702;p53"/>
          <p:cNvCxnSpPr/>
          <p:nvPr/>
        </p:nvCxnSpPr>
        <p:spPr>
          <a:xfrm rot="5400000">
            <a:off x="1714500" y="1257300"/>
            <a:ext cx="3810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703" name="Google Shape;2703;p53"/>
          <p:cNvCxnSpPr/>
          <p:nvPr/>
        </p:nvCxnSpPr>
        <p:spPr>
          <a:xfrm rot="-5400000" flipH="1">
            <a:off x="1717613" y="2173350"/>
            <a:ext cx="3124200" cy="911100"/>
          </a:xfrm>
          <a:prstGeom prst="curvedConnector3">
            <a:avLst>
              <a:gd name="adj1" fmla="val -16837"/>
            </a:avLst>
          </a:prstGeom>
          <a:noFill/>
          <a:ln w="9525" cap="flat" cmpd="sng">
            <a:solidFill>
              <a:schemeClr val="dk1"/>
            </a:solidFill>
            <a:prstDash val="solid"/>
            <a:round/>
            <a:headEnd type="none" w="sm" len="sm"/>
            <a:tailEnd type="none" w="sm" len="sm"/>
          </a:ln>
        </p:spPr>
      </p:cxnSp>
      <p:cxnSp>
        <p:nvCxnSpPr>
          <p:cNvPr id="2704" name="Google Shape;2704;p53"/>
          <p:cNvCxnSpPr/>
          <p:nvPr/>
        </p:nvCxnSpPr>
        <p:spPr>
          <a:xfrm rot="5400000">
            <a:off x="457200" y="1981200"/>
            <a:ext cx="2286000" cy="609600"/>
          </a:xfrm>
          <a:prstGeom prst="curvedConnector3">
            <a:avLst>
              <a:gd name="adj1" fmla="val -30606"/>
            </a:avLst>
          </a:prstGeom>
          <a:noFill/>
          <a:ln w="9525" cap="flat" cmpd="sng">
            <a:solidFill>
              <a:schemeClr val="dk1"/>
            </a:solidFill>
            <a:prstDash val="solid"/>
            <a:round/>
            <a:headEnd type="none" w="sm" len="sm"/>
            <a:tailEnd type="none" w="sm" len="sm"/>
          </a:ln>
        </p:spPr>
      </p:cxnSp>
      <p:sp>
        <p:nvSpPr>
          <p:cNvPr id="2705" name="Google Shape;2705;p53"/>
          <p:cNvSpPr/>
          <p:nvPr/>
        </p:nvSpPr>
        <p:spPr>
          <a:xfrm>
            <a:off x="2968625" y="4191000"/>
            <a:ext cx="1524000" cy="1676400"/>
          </a:xfrm>
          <a:prstGeom prst="ellipse">
            <a:avLst/>
          </a:prstGeom>
          <a:solidFill>
            <a:srgbClr val="FF9B9B"/>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6" name="Google Shape;2706;p53"/>
          <p:cNvSpPr/>
          <p:nvPr/>
        </p:nvSpPr>
        <p:spPr>
          <a:xfrm>
            <a:off x="3429000" y="4686300"/>
            <a:ext cx="609600" cy="723900"/>
          </a:xfrm>
          <a:prstGeom prst="ellipse">
            <a:avLst/>
          </a:prstGeom>
          <a:solidFill>
            <a:schemeClr val="l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07" name="Google Shape;2707;p53"/>
          <p:cNvSpPr txBox="1"/>
          <p:nvPr/>
        </p:nvSpPr>
        <p:spPr>
          <a:xfrm>
            <a:off x="3500438" y="5410200"/>
            <a:ext cx="1219200" cy="3667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Cu</a:t>
            </a:r>
            <a:r>
              <a:rPr lang="en-US" sz="1800" baseline="-25000">
                <a:solidFill>
                  <a:srgbClr val="000000"/>
                </a:solidFill>
                <a:latin typeface="Calibri"/>
                <a:ea typeface="Calibri"/>
                <a:cs typeface="Calibri"/>
                <a:sym typeface="Calibri"/>
              </a:rPr>
              <a:t>(S)</a:t>
            </a:r>
            <a:endParaRPr/>
          </a:p>
        </p:txBody>
      </p:sp>
      <p:sp>
        <p:nvSpPr>
          <p:cNvPr id="2708" name="Google Shape;2708;p53"/>
          <p:cNvSpPr txBox="1"/>
          <p:nvPr/>
        </p:nvSpPr>
        <p:spPr>
          <a:xfrm>
            <a:off x="5053805" y="5943781"/>
            <a:ext cx="205739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2800"/>
              <a:buFont typeface="Arial"/>
              <a:buNone/>
            </a:pPr>
            <a:r>
              <a:rPr lang="en-US" sz="2800">
                <a:solidFill>
                  <a:srgbClr val="FF0000"/>
                </a:solidFill>
                <a:latin typeface="Comic Sans MS"/>
                <a:ea typeface="Comic Sans MS"/>
                <a:cs typeface="Comic Sans MS"/>
                <a:sym typeface="Comic Sans MS"/>
              </a:rPr>
              <a:t>CATHODE</a:t>
            </a:r>
            <a:endParaRPr/>
          </a:p>
        </p:txBody>
      </p:sp>
      <p:sp>
        <p:nvSpPr>
          <p:cNvPr id="2709" name="Google Shape;2709;p53"/>
          <p:cNvSpPr txBox="1"/>
          <p:nvPr/>
        </p:nvSpPr>
        <p:spPr>
          <a:xfrm>
            <a:off x="1981200" y="5638800"/>
            <a:ext cx="1066800" cy="584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200"/>
              <a:buFont typeface="Arial"/>
              <a:buNone/>
            </a:pPr>
            <a:r>
              <a:rPr lang="en-US" sz="3200">
                <a:solidFill>
                  <a:srgbClr val="FF0000"/>
                </a:solidFill>
                <a:latin typeface="Calibri"/>
                <a:ea typeface="Calibri"/>
                <a:cs typeface="Calibri"/>
                <a:sym typeface="Calibri"/>
              </a:rPr>
              <a:t>Ag</a:t>
            </a:r>
            <a:r>
              <a:rPr lang="en-US" sz="3200" baseline="30000">
                <a:solidFill>
                  <a:srgbClr val="FF0000"/>
                </a:solidFill>
                <a:latin typeface="Calibri"/>
                <a:ea typeface="Calibri"/>
                <a:cs typeface="Calibri"/>
                <a:sym typeface="Calibri"/>
              </a:rPr>
              <a:t>+1</a:t>
            </a:r>
            <a:endParaRPr/>
          </a:p>
        </p:txBody>
      </p:sp>
      <p:cxnSp>
        <p:nvCxnSpPr>
          <p:cNvPr id="2710" name="Google Shape;2710;p53"/>
          <p:cNvCxnSpPr/>
          <p:nvPr/>
        </p:nvCxnSpPr>
        <p:spPr>
          <a:xfrm rot="10800000" flipH="1">
            <a:off x="2833684" y="5486400"/>
            <a:ext cx="519116" cy="479869"/>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711" name="Google Shape;2711;p53"/>
          <p:cNvCxnSpPr/>
          <p:nvPr/>
        </p:nvCxnSpPr>
        <p:spPr>
          <a:xfrm>
            <a:off x="1519238" y="5419725"/>
            <a:ext cx="538162" cy="447675"/>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sp>
        <p:nvSpPr>
          <p:cNvPr id="2712" name="Google Shape;2712;p53"/>
          <p:cNvSpPr/>
          <p:nvPr/>
        </p:nvSpPr>
        <p:spPr>
          <a:xfrm>
            <a:off x="1073597" y="574893"/>
            <a:ext cx="42545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Times New Roman"/>
                <a:ea typeface="Times New Roman"/>
                <a:cs typeface="Times New Roman"/>
                <a:sym typeface="Times New Roman"/>
              </a:rPr>
              <a:t>e</a:t>
            </a:r>
            <a:r>
              <a:rPr lang="en-US" sz="1800" baseline="30000">
                <a:solidFill>
                  <a:schemeClr val="dk1"/>
                </a:solidFill>
                <a:latin typeface="Times New Roman"/>
                <a:ea typeface="Times New Roman"/>
                <a:cs typeface="Times New Roman"/>
                <a:sym typeface="Times New Roman"/>
              </a:rPr>
              <a:t>-1</a:t>
            </a:r>
            <a:endParaRPr/>
          </a:p>
        </p:txBody>
      </p:sp>
      <p:sp>
        <p:nvSpPr>
          <p:cNvPr id="2713" name="Google Shape;2713;p53"/>
          <p:cNvSpPr/>
          <p:nvPr/>
        </p:nvSpPr>
        <p:spPr>
          <a:xfrm>
            <a:off x="3455986" y="950836"/>
            <a:ext cx="42545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Times New Roman"/>
                <a:ea typeface="Times New Roman"/>
                <a:cs typeface="Times New Roman"/>
                <a:sym typeface="Times New Roman"/>
              </a:rPr>
              <a:t>e</a:t>
            </a:r>
            <a:r>
              <a:rPr lang="en-US" sz="1800" baseline="30000">
                <a:solidFill>
                  <a:schemeClr val="dk1"/>
                </a:solidFill>
                <a:latin typeface="Times New Roman"/>
                <a:ea typeface="Times New Roman"/>
                <a:cs typeface="Times New Roman"/>
                <a:sym typeface="Times New Roman"/>
              </a:rPr>
              <a:t>-1</a:t>
            </a:r>
            <a:endParaRPr/>
          </a:p>
        </p:txBody>
      </p:sp>
      <p:sp>
        <p:nvSpPr>
          <p:cNvPr id="2714" name="Google Shape;2714;p53"/>
          <p:cNvSpPr txBox="1"/>
          <p:nvPr/>
        </p:nvSpPr>
        <p:spPr>
          <a:xfrm>
            <a:off x="87313" y="2495550"/>
            <a:ext cx="1120775" cy="4000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FF0000"/>
                </a:solidFill>
                <a:latin typeface="Arial"/>
                <a:ea typeface="Arial"/>
                <a:cs typeface="Arial"/>
                <a:sym typeface="Arial"/>
              </a:rPr>
              <a:t>ANODE</a:t>
            </a:r>
            <a:endParaRPr/>
          </a:p>
        </p:txBody>
      </p:sp>
      <p:sp>
        <p:nvSpPr>
          <p:cNvPr id="2715" name="Google Shape;2715;p53"/>
          <p:cNvSpPr txBox="1"/>
          <p:nvPr/>
        </p:nvSpPr>
        <p:spPr>
          <a:xfrm>
            <a:off x="2873382" y="5068005"/>
            <a:ext cx="609593" cy="369332"/>
          </a:xfrm>
          <a:prstGeom prst="rect">
            <a:avLst/>
          </a:prstGeom>
          <a:solidFill>
            <a:srgbClr val="DDDDDD"/>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C0C0C"/>
                </a:solidFill>
                <a:latin typeface="Arial"/>
                <a:ea typeface="Arial"/>
                <a:cs typeface="Arial"/>
                <a:sym typeface="Arial"/>
              </a:rPr>
              <a:t>Ag</a:t>
            </a:r>
            <a:r>
              <a:rPr lang="en-US" sz="1800" b="1" baseline="30000">
                <a:solidFill>
                  <a:srgbClr val="0C0C0C"/>
                </a:solidFill>
                <a:latin typeface="Verdana"/>
                <a:ea typeface="Verdana"/>
                <a:cs typeface="Verdana"/>
                <a:sym typeface="Verdana"/>
              </a:rPr>
              <a:t>°</a:t>
            </a:r>
            <a:endParaRPr sz="1800" b="1" baseline="30000">
              <a:solidFill>
                <a:srgbClr val="0C0C0C"/>
              </a:solidFill>
              <a:latin typeface="Arial"/>
              <a:ea typeface="Arial"/>
              <a:cs typeface="Arial"/>
              <a:sym typeface="Arial"/>
            </a:endParaRPr>
          </a:p>
        </p:txBody>
      </p:sp>
      <p:sp>
        <p:nvSpPr>
          <p:cNvPr id="2716" name="Google Shape;2716;p53"/>
          <p:cNvSpPr txBox="1"/>
          <p:nvPr/>
        </p:nvSpPr>
        <p:spPr>
          <a:xfrm>
            <a:off x="3911599" y="4643529"/>
            <a:ext cx="609593" cy="369332"/>
          </a:xfrm>
          <a:prstGeom prst="rect">
            <a:avLst/>
          </a:prstGeom>
          <a:solidFill>
            <a:srgbClr val="DDDDDD"/>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C0C0C"/>
                </a:solidFill>
                <a:latin typeface="Arial"/>
                <a:ea typeface="Arial"/>
                <a:cs typeface="Arial"/>
                <a:sym typeface="Arial"/>
              </a:rPr>
              <a:t>Ag</a:t>
            </a:r>
            <a:r>
              <a:rPr lang="en-US" sz="1800" b="1" baseline="30000">
                <a:solidFill>
                  <a:srgbClr val="0C0C0C"/>
                </a:solidFill>
                <a:latin typeface="Verdana"/>
                <a:ea typeface="Verdana"/>
                <a:cs typeface="Verdana"/>
                <a:sym typeface="Verdana"/>
              </a:rPr>
              <a:t>°</a:t>
            </a:r>
            <a:endParaRPr sz="1800" b="1" baseline="30000">
              <a:solidFill>
                <a:srgbClr val="0C0C0C"/>
              </a:solidFill>
              <a:latin typeface="Arial"/>
              <a:ea typeface="Arial"/>
              <a:cs typeface="Arial"/>
              <a:sym typeface="Arial"/>
            </a:endParaRPr>
          </a:p>
        </p:txBody>
      </p:sp>
      <p:cxnSp>
        <p:nvCxnSpPr>
          <p:cNvPr id="2717" name="Google Shape;2717;p53"/>
          <p:cNvCxnSpPr/>
          <p:nvPr/>
        </p:nvCxnSpPr>
        <p:spPr>
          <a:xfrm flipH="1">
            <a:off x="2743200" y="796925"/>
            <a:ext cx="158757" cy="41275"/>
          </a:xfrm>
          <a:prstGeom prst="straightConnector1">
            <a:avLst/>
          </a:prstGeom>
          <a:noFill/>
          <a:ln w="9525" cap="flat" cmpd="sng">
            <a:solidFill>
              <a:schemeClr val="dk1"/>
            </a:solidFill>
            <a:prstDash val="solid"/>
            <a:round/>
            <a:headEnd type="none" w="sm" len="sm"/>
            <a:tailEnd type="none" w="sm" len="sm"/>
          </a:ln>
        </p:spPr>
      </p:cxnSp>
      <p:cxnSp>
        <p:nvCxnSpPr>
          <p:cNvPr id="2718" name="Google Shape;2718;p53"/>
          <p:cNvCxnSpPr/>
          <p:nvPr/>
        </p:nvCxnSpPr>
        <p:spPr>
          <a:xfrm rot="10800000">
            <a:off x="2968625" y="533400"/>
            <a:ext cx="155575" cy="50799"/>
          </a:xfrm>
          <a:prstGeom prst="straightConnector1">
            <a:avLst/>
          </a:prstGeom>
          <a:noFill/>
          <a:ln w="9525" cap="flat" cmpd="sng">
            <a:solidFill>
              <a:schemeClr val="dk1"/>
            </a:solidFill>
            <a:prstDash val="solid"/>
            <a:round/>
            <a:headEnd type="none" w="sm" len="sm"/>
            <a:tailEnd type="none" w="sm" len="sm"/>
          </a:ln>
        </p:spPr>
      </p:cxnSp>
      <p:cxnSp>
        <p:nvCxnSpPr>
          <p:cNvPr id="2719" name="Google Shape;2719;p53"/>
          <p:cNvCxnSpPr/>
          <p:nvPr/>
        </p:nvCxnSpPr>
        <p:spPr>
          <a:xfrm rot="10800000">
            <a:off x="2895600" y="803041"/>
            <a:ext cx="76200" cy="161133"/>
          </a:xfrm>
          <a:prstGeom prst="straightConnector1">
            <a:avLst/>
          </a:prstGeom>
          <a:noFill/>
          <a:ln w="9525" cap="flat" cmpd="sng">
            <a:solidFill>
              <a:schemeClr val="dk1"/>
            </a:solidFill>
            <a:prstDash val="solid"/>
            <a:round/>
            <a:headEnd type="none" w="sm" len="sm"/>
            <a:tailEnd type="none" w="sm" len="sm"/>
          </a:ln>
        </p:spPr>
      </p:cxnSp>
      <p:cxnSp>
        <p:nvCxnSpPr>
          <p:cNvPr id="2720" name="Google Shape;2720;p53"/>
          <p:cNvCxnSpPr/>
          <p:nvPr/>
        </p:nvCxnSpPr>
        <p:spPr>
          <a:xfrm rot="10800000">
            <a:off x="3119439" y="584199"/>
            <a:ext cx="0" cy="189612"/>
          </a:xfrm>
          <a:prstGeom prst="straightConnector1">
            <a:avLst/>
          </a:prstGeom>
          <a:noFill/>
          <a:ln w="9525" cap="flat" cmpd="sng">
            <a:solidFill>
              <a:schemeClr val="dk1"/>
            </a:solidFill>
            <a:prstDash val="solid"/>
            <a:round/>
            <a:headEnd type="none" w="sm" len="sm"/>
            <a:tailEnd type="none" w="sm" len="sm"/>
          </a:ln>
        </p:spPr>
      </p:cxnSp>
      <p:cxnSp>
        <p:nvCxnSpPr>
          <p:cNvPr id="2721" name="Google Shape;2721;p53"/>
          <p:cNvCxnSpPr/>
          <p:nvPr/>
        </p:nvCxnSpPr>
        <p:spPr>
          <a:xfrm rot="10800000" flipH="1">
            <a:off x="3459162" y="780743"/>
            <a:ext cx="47627" cy="129731"/>
          </a:xfrm>
          <a:prstGeom prst="straightConnector1">
            <a:avLst/>
          </a:prstGeom>
          <a:noFill/>
          <a:ln w="9525" cap="flat" cmpd="sng">
            <a:solidFill>
              <a:schemeClr val="dk1"/>
            </a:solidFill>
            <a:prstDash val="solid"/>
            <a:round/>
            <a:headEnd type="none" w="sm" len="sm"/>
            <a:tailEnd type="none" w="sm" len="sm"/>
          </a:ln>
        </p:spPr>
      </p:cxnSp>
      <p:cxnSp>
        <p:nvCxnSpPr>
          <p:cNvPr id="2722" name="Google Shape;2722;p53"/>
          <p:cNvCxnSpPr/>
          <p:nvPr/>
        </p:nvCxnSpPr>
        <p:spPr>
          <a:xfrm>
            <a:off x="3329781" y="845609"/>
            <a:ext cx="129381" cy="55341"/>
          </a:xfrm>
          <a:prstGeom prst="straightConnector1">
            <a:avLst/>
          </a:prstGeom>
          <a:noFill/>
          <a:ln w="9525" cap="flat" cmpd="sng">
            <a:solidFill>
              <a:schemeClr val="dk1"/>
            </a:solidFill>
            <a:prstDash val="solid"/>
            <a:round/>
            <a:headEnd type="none" w="sm" len="sm"/>
            <a:tailEnd type="none" w="sm" len="sm"/>
          </a:ln>
        </p:spPr>
      </p:cxnSp>
      <p:cxnSp>
        <p:nvCxnSpPr>
          <p:cNvPr id="2723" name="Google Shape;2723;p53"/>
          <p:cNvCxnSpPr/>
          <p:nvPr/>
        </p:nvCxnSpPr>
        <p:spPr>
          <a:xfrm rot="10800000" flipH="1">
            <a:off x="3575049" y="1363126"/>
            <a:ext cx="47627" cy="129731"/>
          </a:xfrm>
          <a:prstGeom prst="straightConnector1">
            <a:avLst/>
          </a:prstGeom>
          <a:noFill/>
          <a:ln w="9525" cap="flat" cmpd="sng">
            <a:solidFill>
              <a:schemeClr val="dk1"/>
            </a:solidFill>
            <a:prstDash val="solid"/>
            <a:round/>
            <a:headEnd type="none" w="sm" len="sm"/>
            <a:tailEnd type="none" w="sm" len="sm"/>
          </a:ln>
        </p:spPr>
      </p:cxnSp>
      <p:cxnSp>
        <p:nvCxnSpPr>
          <p:cNvPr id="2724" name="Google Shape;2724;p53"/>
          <p:cNvCxnSpPr/>
          <p:nvPr/>
        </p:nvCxnSpPr>
        <p:spPr>
          <a:xfrm rot="10800000" flipH="1">
            <a:off x="3632988" y="1905000"/>
            <a:ext cx="78191" cy="129731"/>
          </a:xfrm>
          <a:prstGeom prst="straightConnector1">
            <a:avLst/>
          </a:prstGeom>
          <a:noFill/>
          <a:ln w="9525" cap="flat" cmpd="sng">
            <a:solidFill>
              <a:schemeClr val="dk1"/>
            </a:solidFill>
            <a:prstDash val="solid"/>
            <a:round/>
            <a:headEnd type="none" w="sm" len="sm"/>
            <a:tailEnd type="none" w="sm" len="sm"/>
          </a:ln>
        </p:spPr>
      </p:cxnSp>
      <p:cxnSp>
        <p:nvCxnSpPr>
          <p:cNvPr id="2725" name="Google Shape;2725;p53"/>
          <p:cNvCxnSpPr/>
          <p:nvPr/>
        </p:nvCxnSpPr>
        <p:spPr>
          <a:xfrm>
            <a:off x="3459162" y="1393074"/>
            <a:ext cx="112317" cy="92967"/>
          </a:xfrm>
          <a:prstGeom prst="straightConnector1">
            <a:avLst/>
          </a:prstGeom>
          <a:noFill/>
          <a:ln w="9525" cap="flat" cmpd="sng">
            <a:solidFill>
              <a:schemeClr val="dk1"/>
            </a:solidFill>
            <a:prstDash val="solid"/>
            <a:round/>
            <a:headEnd type="none" w="sm" len="sm"/>
            <a:tailEnd type="none" w="sm" len="sm"/>
          </a:ln>
        </p:spPr>
      </p:cxnSp>
      <p:cxnSp>
        <p:nvCxnSpPr>
          <p:cNvPr id="2726" name="Google Shape;2726;p53"/>
          <p:cNvCxnSpPr/>
          <p:nvPr/>
        </p:nvCxnSpPr>
        <p:spPr>
          <a:xfrm>
            <a:off x="3515320" y="1940524"/>
            <a:ext cx="112317" cy="92967"/>
          </a:xfrm>
          <a:prstGeom prst="straightConnector1">
            <a:avLst/>
          </a:prstGeom>
          <a:noFill/>
          <a:ln w="9525" cap="flat" cmpd="sng">
            <a:solidFill>
              <a:schemeClr val="dk1"/>
            </a:solidFill>
            <a:prstDash val="solid"/>
            <a:round/>
            <a:headEnd type="none" w="sm" len="sm"/>
            <a:tailEnd type="none" w="sm" len="sm"/>
          </a:ln>
        </p:spPr>
      </p:cxnSp>
      <p:cxnSp>
        <p:nvCxnSpPr>
          <p:cNvPr id="2727" name="Google Shape;2727;p53"/>
          <p:cNvCxnSpPr/>
          <p:nvPr/>
        </p:nvCxnSpPr>
        <p:spPr>
          <a:xfrm>
            <a:off x="3598862" y="3076347"/>
            <a:ext cx="112317" cy="92967"/>
          </a:xfrm>
          <a:prstGeom prst="straightConnector1">
            <a:avLst/>
          </a:prstGeom>
          <a:noFill/>
          <a:ln w="9525" cap="flat" cmpd="sng">
            <a:solidFill>
              <a:schemeClr val="dk1"/>
            </a:solidFill>
            <a:prstDash val="solid"/>
            <a:round/>
            <a:headEnd type="none" w="sm" len="sm"/>
            <a:tailEnd type="none" w="sm" len="sm"/>
          </a:ln>
        </p:spPr>
      </p:cxnSp>
      <p:cxnSp>
        <p:nvCxnSpPr>
          <p:cNvPr id="2728" name="Google Shape;2728;p53"/>
          <p:cNvCxnSpPr/>
          <p:nvPr/>
        </p:nvCxnSpPr>
        <p:spPr>
          <a:xfrm rot="10800000" flipH="1">
            <a:off x="3711775" y="3048000"/>
            <a:ext cx="68056" cy="121314"/>
          </a:xfrm>
          <a:prstGeom prst="straightConnector1">
            <a:avLst/>
          </a:prstGeom>
          <a:noFill/>
          <a:ln w="9525" cap="flat" cmpd="sng">
            <a:solidFill>
              <a:schemeClr val="dk1"/>
            </a:solidFill>
            <a:prstDash val="solid"/>
            <a:round/>
            <a:headEnd type="none" w="sm" len="sm"/>
            <a:tailEnd type="none" w="sm" len="sm"/>
          </a:ln>
        </p:spPr>
      </p:cxnSp>
      <p:cxnSp>
        <p:nvCxnSpPr>
          <p:cNvPr id="2729" name="Google Shape;2729;p53"/>
          <p:cNvCxnSpPr/>
          <p:nvPr/>
        </p:nvCxnSpPr>
        <p:spPr>
          <a:xfrm>
            <a:off x="1417437" y="1192098"/>
            <a:ext cx="80472" cy="103302"/>
          </a:xfrm>
          <a:prstGeom prst="straightConnector1">
            <a:avLst/>
          </a:prstGeom>
          <a:noFill/>
          <a:ln w="9525" cap="flat" cmpd="sng">
            <a:solidFill>
              <a:schemeClr val="dk1"/>
            </a:solidFill>
            <a:prstDash val="solid"/>
            <a:round/>
            <a:headEnd type="none" w="sm" len="sm"/>
            <a:tailEnd type="none" w="sm" len="sm"/>
          </a:ln>
        </p:spPr>
      </p:cxnSp>
      <p:cxnSp>
        <p:nvCxnSpPr>
          <p:cNvPr id="2730" name="Google Shape;2730;p53"/>
          <p:cNvCxnSpPr/>
          <p:nvPr/>
        </p:nvCxnSpPr>
        <p:spPr>
          <a:xfrm rot="10800000" flipH="1">
            <a:off x="1290638" y="1192098"/>
            <a:ext cx="119959" cy="92967"/>
          </a:xfrm>
          <a:prstGeom prst="straightConnector1">
            <a:avLst/>
          </a:prstGeom>
          <a:noFill/>
          <a:ln w="9525" cap="flat" cmpd="sng">
            <a:solidFill>
              <a:schemeClr val="dk1"/>
            </a:solidFill>
            <a:prstDash val="solid"/>
            <a:round/>
            <a:headEnd type="none" w="sm" len="sm"/>
            <a:tailEnd type="none" w="sm" len="sm"/>
          </a:ln>
        </p:spPr>
      </p:cxnSp>
      <p:cxnSp>
        <p:nvCxnSpPr>
          <p:cNvPr id="2731" name="Google Shape;2731;p53"/>
          <p:cNvCxnSpPr/>
          <p:nvPr/>
        </p:nvCxnSpPr>
        <p:spPr>
          <a:xfrm>
            <a:off x="1313212" y="2323796"/>
            <a:ext cx="80472" cy="103302"/>
          </a:xfrm>
          <a:prstGeom prst="straightConnector1">
            <a:avLst/>
          </a:prstGeom>
          <a:noFill/>
          <a:ln w="9525" cap="flat" cmpd="sng">
            <a:solidFill>
              <a:schemeClr val="dk1"/>
            </a:solidFill>
            <a:prstDash val="solid"/>
            <a:round/>
            <a:headEnd type="none" w="sm" len="sm"/>
            <a:tailEnd type="none" w="sm" len="sm"/>
          </a:ln>
        </p:spPr>
      </p:cxnSp>
      <p:cxnSp>
        <p:nvCxnSpPr>
          <p:cNvPr id="2732" name="Google Shape;2732;p53"/>
          <p:cNvCxnSpPr/>
          <p:nvPr/>
        </p:nvCxnSpPr>
        <p:spPr>
          <a:xfrm rot="10800000" flipH="1">
            <a:off x="1204914" y="2323870"/>
            <a:ext cx="119959" cy="92967"/>
          </a:xfrm>
          <a:prstGeom prst="straightConnector1">
            <a:avLst/>
          </a:prstGeom>
          <a:noFill/>
          <a:ln w="9525" cap="flat" cmpd="sng">
            <a:solidFill>
              <a:schemeClr val="dk1"/>
            </a:solidFill>
            <a:prstDash val="solid"/>
            <a:round/>
            <a:headEnd type="none" w="sm" len="sm"/>
            <a:tailEnd type="none" w="sm" len="sm"/>
          </a:ln>
        </p:spPr>
      </p:cxnSp>
      <p:cxnSp>
        <p:nvCxnSpPr>
          <p:cNvPr id="2733" name="Google Shape;2733;p53"/>
          <p:cNvCxnSpPr/>
          <p:nvPr/>
        </p:nvCxnSpPr>
        <p:spPr>
          <a:xfrm>
            <a:off x="1714500" y="679005"/>
            <a:ext cx="132007" cy="103302"/>
          </a:xfrm>
          <a:prstGeom prst="straightConnector1">
            <a:avLst/>
          </a:prstGeom>
          <a:noFill/>
          <a:ln w="9525" cap="flat" cmpd="sng">
            <a:solidFill>
              <a:schemeClr val="dk1"/>
            </a:solidFill>
            <a:prstDash val="solid"/>
            <a:round/>
            <a:headEnd type="none" w="sm" len="sm"/>
            <a:tailEnd type="none" w="sm" len="sm"/>
          </a:ln>
        </p:spPr>
      </p:cxnSp>
      <p:cxnSp>
        <p:nvCxnSpPr>
          <p:cNvPr id="2734" name="Google Shape;2734;p53"/>
          <p:cNvCxnSpPr/>
          <p:nvPr/>
        </p:nvCxnSpPr>
        <p:spPr>
          <a:xfrm rot="10800000" flipH="1">
            <a:off x="1845020" y="650430"/>
            <a:ext cx="59980" cy="127656"/>
          </a:xfrm>
          <a:prstGeom prst="straightConnector1">
            <a:avLst/>
          </a:prstGeom>
          <a:noFill/>
          <a:ln w="9525" cap="flat" cmpd="sng">
            <a:solidFill>
              <a:schemeClr val="dk1"/>
            </a:solidFill>
            <a:prstDash val="solid"/>
            <a:round/>
            <a:headEnd type="none" w="sm" len="sm"/>
            <a:tailEnd type="none" w="sm" len="sm"/>
          </a:ln>
        </p:spPr>
      </p:cxnSp>
      <p:cxnSp>
        <p:nvCxnSpPr>
          <p:cNvPr id="2735" name="Google Shape;2735;p53"/>
          <p:cNvCxnSpPr>
            <a:stCxn id="2714" idx="2"/>
          </p:cNvCxnSpPr>
          <p:nvPr/>
        </p:nvCxnSpPr>
        <p:spPr>
          <a:xfrm>
            <a:off x="647701" y="2895600"/>
            <a:ext cx="557100" cy="762000"/>
          </a:xfrm>
          <a:prstGeom prst="straightConnector1">
            <a:avLst/>
          </a:prstGeom>
          <a:noFill/>
          <a:ln w="38100" cap="flat" cmpd="sng">
            <a:solidFill>
              <a:srgbClr val="FF0000"/>
            </a:solidFill>
            <a:prstDash val="solid"/>
            <a:round/>
            <a:headEnd type="none" w="sm" len="sm"/>
            <a:tailEnd type="none" w="sm" len="sm"/>
          </a:ln>
        </p:spPr>
      </p:cxnSp>
      <p:cxnSp>
        <p:nvCxnSpPr>
          <p:cNvPr id="2736" name="Google Shape;2736;p53"/>
          <p:cNvCxnSpPr/>
          <p:nvPr/>
        </p:nvCxnSpPr>
        <p:spPr>
          <a:xfrm>
            <a:off x="4187825" y="5616512"/>
            <a:ext cx="981868" cy="606488"/>
          </a:xfrm>
          <a:prstGeom prst="straightConnector1">
            <a:avLst/>
          </a:prstGeom>
          <a:noFill/>
          <a:ln w="38100" cap="flat" cmpd="sng">
            <a:solidFill>
              <a:srgbClr val="FF0000"/>
            </a:solidFill>
            <a:prstDash val="solid"/>
            <a:round/>
            <a:headEnd type="none" w="sm" len="sm"/>
            <a:tailEnd type="none" w="sm" len="sm"/>
          </a:ln>
        </p:spPr>
      </p:cxnSp>
      <p:sp>
        <p:nvSpPr>
          <p:cNvPr id="2737" name="Google Shape;2737;p53"/>
          <p:cNvSpPr txBox="1"/>
          <p:nvPr/>
        </p:nvSpPr>
        <p:spPr>
          <a:xfrm>
            <a:off x="3962400" y="0"/>
            <a:ext cx="5181598" cy="1200329"/>
          </a:xfrm>
          <a:prstGeom prst="rect">
            <a:avLst/>
          </a:prstGeom>
          <a:solidFill>
            <a:schemeClr val="dk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lt1"/>
                </a:solidFill>
                <a:latin typeface="Comic Sans MS"/>
                <a:ea typeface="Comic Sans MS"/>
                <a:cs typeface="Comic Sans MS"/>
                <a:sym typeface="Comic Sans MS"/>
              </a:rPr>
              <a:t>The battery is a voltaic cell, the whole set up is the ELECTROLYTIC cell.  </a:t>
            </a:r>
            <a:endParaRPr/>
          </a:p>
          <a:p>
            <a:pPr marL="0" marR="0" lvl="0" indent="0" algn="ctr" rtl="0">
              <a:spcBef>
                <a:spcPts val="0"/>
              </a:spcBef>
              <a:spcAft>
                <a:spcPts val="0"/>
              </a:spcAft>
              <a:buNone/>
            </a:pPr>
            <a:endParaRPr sz="1800">
              <a:solidFill>
                <a:schemeClr val="lt1"/>
              </a:solidFill>
              <a:latin typeface="Comic Sans MS"/>
              <a:ea typeface="Comic Sans MS"/>
              <a:cs typeface="Comic Sans MS"/>
              <a:sym typeface="Comic Sans MS"/>
            </a:endParaRPr>
          </a:p>
          <a:p>
            <a:pPr marL="0" marR="0" lvl="0" indent="0" algn="ctr" rtl="0">
              <a:spcBef>
                <a:spcPts val="0"/>
              </a:spcBef>
              <a:spcAft>
                <a:spcPts val="0"/>
              </a:spcAft>
              <a:buNone/>
            </a:pPr>
            <a:r>
              <a:rPr lang="en-US" sz="1800">
                <a:solidFill>
                  <a:schemeClr val="lt1"/>
                </a:solidFill>
                <a:latin typeface="Comic Sans MS"/>
                <a:ea typeface="Comic Sans MS"/>
                <a:cs typeface="Comic Sans MS"/>
                <a:sym typeface="Comic Sans MS"/>
              </a:rPr>
              <a:t>66.  Write out half reactions and net equation.</a:t>
            </a:r>
            <a:endParaRPr/>
          </a:p>
        </p:txBody>
      </p:sp>
      <p:sp>
        <p:nvSpPr>
          <p:cNvPr id="2738" name="Google Shape;2738;p53"/>
          <p:cNvSpPr txBox="1"/>
          <p:nvPr/>
        </p:nvSpPr>
        <p:spPr>
          <a:xfrm>
            <a:off x="2828924" y="985355"/>
            <a:ext cx="42545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FF0000"/>
                </a:solidFill>
                <a:latin typeface="Arial"/>
                <a:ea typeface="Arial"/>
                <a:cs typeface="Arial"/>
                <a:sym typeface="Arial"/>
              </a:rPr>
              <a:t>OX</a:t>
            </a:r>
            <a:endParaRPr/>
          </a:p>
        </p:txBody>
      </p:sp>
      <p:sp>
        <p:nvSpPr>
          <p:cNvPr id="2739" name="Google Shape;2739;p53"/>
          <p:cNvSpPr txBox="1"/>
          <p:nvPr/>
        </p:nvSpPr>
        <p:spPr>
          <a:xfrm>
            <a:off x="1417437" y="987249"/>
            <a:ext cx="52493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0000FF"/>
                </a:solidFill>
                <a:latin typeface="Arial"/>
                <a:ea typeface="Arial"/>
                <a:cs typeface="Arial"/>
                <a:sym typeface="Arial"/>
              </a:rPr>
              <a:t>RED</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743"/>
        <p:cNvGrpSpPr/>
        <p:nvPr/>
      </p:nvGrpSpPr>
      <p:grpSpPr>
        <a:xfrm>
          <a:off x="0" y="0"/>
          <a:ext cx="0" cy="0"/>
          <a:chOff x="0" y="0"/>
          <a:chExt cx="0" cy="0"/>
        </a:xfrm>
      </p:grpSpPr>
      <p:cxnSp>
        <p:nvCxnSpPr>
          <p:cNvPr id="2744" name="Google Shape;2744;p54"/>
          <p:cNvCxnSpPr/>
          <p:nvPr/>
        </p:nvCxnSpPr>
        <p:spPr>
          <a:xfrm rot="5400000">
            <a:off x="-952500" y="4762500"/>
            <a:ext cx="31242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745" name="Google Shape;2745;p54"/>
          <p:cNvCxnSpPr/>
          <p:nvPr/>
        </p:nvCxnSpPr>
        <p:spPr>
          <a:xfrm rot="5400000">
            <a:off x="3086100" y="4762500"/>
            <a:ext cx="31242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746" name="Google Shape;2746;p54"/>
          <p:cNvCxnSpPr/>
          <p:nvPr/>
        </p:nvCxnSpPr>
        <p:spPr>
          <a:xfrm>
            <a:off x="609600" y="6324600"/>
            <a:ext cx="40386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747" name="Google Shape;2747;p54"/>
          <p:cNvCxnSpPr/>
          <p:nvPr/>
        </p:nvCxnSpPr>
        <p:spPr>
          <a:xfrm>
            <a:off x="609600" y="3733800"/>
            <a:ext cx="1447800" cy="228600"/>
          </a:xfrm>
          <a:prstGeom prst="straightConnector1">
            <a:avLst/>
          </a:prstGeom>
          <a:noFill/>
          <a:ln w="9525" cap="flat" cmpd="sng">
            <a:solidFill>
              <a:srgbClr val="97B853"/>
            </a:solidFill>
            <a:prstDash val="solid"/>
            <a:round/>
            <a:headEnd type="none" w="sm" len="sm"/>
            <a:tailEnd type="none" w="sm" len="sm"/>
          </a:ln>
        </p:spPr>
      </p:cxnSp>
      <p:cxnSp>
        <p:nvCxnSpPr>
          <p:cNvPr id="2748" name="Google Shape;2748;p54"/>
          <p:cNvCxnSpPr/>
          <p:nvPr/>
        </p:nvCxnSpPr>
        <p:spPr>
          <a:xfrm>
            <a:off x="2819400" y="3810000"/>
            <a:ext cx="1447800" cy="228600"/>
          </a:xfrm>
          <a:prstGeom prst="straightConnector1">
            <a:avLst/>
          </a:prstGeom>
          <a:noFill/>
          <a:ln w="9525" cap="flat" cmpd="sng">
            <a:solidFill>
              <a:srgbClr val="97B853"/>
            </a:solidFill>
            <a:prstDash val="solid"/>
            <a:round/>
            <a:headEnd type="none" w="sm" len="sm"/>
            <a:tailEnd type="none" w="sm" len="sm"/>
          </a:ln>
        </p:spPr>
      </p:cxnSp>
      <p:cxnSp>
        <p:nvCxnSpPr>
          <p:cNvPr id="2749" name="Google Shape;2749;p54"/>
          <p:cNvCxnSpPr/>
          <p:nvPr/>
        </p:nvCxnSpPr>
        <p:spPr>
          <a:xfrm rot="10800000" flipH="1">
            <a:off x="2057400" y="3810000"/>
            <a:ext cx="838200" cy="152400"/>
          </a:xfrm>
          <a:prstGeom prst="straightConnector1">
            <a:avLst/>
          </a:prstGeom>
          <a:noFill/>
          <a:ln w="9525" cap="flat" cmpd="sng">
            <a:solidFill>
              <a:srgbClr val="97B853"/>
            </a:solidFill>
            <a:prstDash val="solid"/>
            <a:round/>
            <a:headEnd type="none" w="sm" len="sm"/>
            <a:tailEnd type="none" w="sm" len="sm"/>
          </a:ln>
        </p:spPr>
      </p:cxnSp>
      <p:cxnSp>
        <p:nvCxnSpPr>
          <p:cNvPr id="2750" name="Google Shape;2750;p54"/>
          <p:cNvCxnSpPr/>
          <p:nvPr/>
        </p:nvCxnSpPr>
        <p:spPr>
          <a:xfrm rot="10800000" flipH="1">
            <a:off x="4267200" y="3962400"/>
            <a:ext cx="381000" cy="76200"/>
          </a:xfrm>
          <a:prstGeom prst="straightConnector1">
            <a:avLst/>
          </a:prstGeom>
          <a:noFill/>
          <a:ln w="9525" cap="flat" cmpd="sng">
            <a:solidFill>
              <a:srgbClr val="97B853"/>
            </a:solidFill>
            <a:prstDash val="solid"/>
            <a:round/>
            <a:headEnd type="none" w="sm" len="sm"/>
            <a:tailEnd type="none" w="sm" len="sm"/>
          </a:ln>
        </p:spPr>
      </p:cxnSp>
      <p:sp>
        <p:nvSpPr>
          <p:cNvPr id="2751" name="Google Shape;2751;p54"/>
          <p:cNvSpPr txBox="1"/>
          <p:nvPr/>
        </p:nvSpPr>
        <p:spPr>
          <a:xfrm>
            <a:off x="1828800" y="4343400"/>
            <a:ext cx="2133600" cy="3667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AgNO</a:t>
            </a:r>
            <a:r>
              <a:rPr lang="en-US" sz="1800" baseline="-25000">
                <a:solidFill>
                  <a:srgbClr val="000000"/>
                </a:solidFill>
                <a:latin typeface="Calibri"/>
                <a:ea typeface="Calibri"/>
                <a:cs typeface="Calibri"/>
                <a:sym typeface="Calibri"/>
              </a:rPr>
              <a:t>3(AQ) </a:t>
            </a:r>
            <a:endParaRPr/>
          </a:p>
        </p:txBody>
      </p:sp>
      <p:sp>
        <p:nvSpPr>
          <p:cNvPr id="2752" name="Google Shape;2752;p54"/>
          <p:cNvSpPr/>
          <p:nvPr/>
        </p:nvSpPr>
        <p:spPr>
          <a:xfrm>
            <a:off x="1143000" y="3276600"/>
            <a:ext cx="554032" cy="2590800"/>
          </a:xfrm>
          <a:prstGeom prst="rect">
            <a:avLst/>
          </a:prstGeom>
          <a:solidFill>
            <a:srgbClr val="A5A5A5"/>
          </a:solid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753" name="Google Shape;2753;p54"/>
          <p:cNvSpPr txBox="1"/>
          <p:nvPr/>
        </p:nvSpPr>
        <p:spPr>
          <a:xfrm>
            <a:off x="905322" y="5072062"/>
            <a:ext cx="762000" cy="366713"/>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Ag</a:t>
            </a:r>
            <a:r>
              <a:rPr lang="en-US" sz="1800" baseline="30000">
                <a:solidFill>
                  <a:srgbClr val="000000"/>
                </a:solidFill>
                <a:latin typeface="Calibri"/>
                <a:ea typeface="Calibri"/>
                <a:cs typeface="Calibri"/>
                <a:sym typeface="Calibri"/>
              </a:rPr>
              <a:t>o</a:t>
            </a:r>
            <a:endParaRPr/>
          </a:p>
        </p:txBody>
      </p:sp>
      <p:sp>
        <p:nvSpPr>
          <p:cNvPr id="2754" name="Google Shape;2754;p54"/>
          <p:cNvSpPr/>
          <p:nvPr/>
        </p:nvSpPr>
        <p:spPr>
          <a:xfrm>
            <a:off x="1600200" y="1295400"/>
            <a:ext cx="1524000" cy="838200"/>
          </a:xfrm>
          <a:prstGeom prst="roundRect">
            <a:avLst>
              <a:gd name="adj" fmla="val 16667"/>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755" name="Google Shape;2755;p54"/>
          <p:cNvSpPr txBox="1"/>
          <p:nvPr/>
        </p:nvSpPr>
        <p:spPr>
          <a:xfrm>
            <a:off x="1752600" y="1524000"/>
            <a:ext cx="1143000" cy="3698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FFFF"/>
              </a:buClr>
              <a:buSzPts val="1800"/>
              <a:buFont typeface="Arial"/>
              <a:buNone/>
            </a:pPr>
            <a:r>
              <a:rPr lang="en-US" sz="1800">
                <a:solidFill>
                  <a:srgbClr val="FFFFFF"/>
                </a:solidFill>
                <a:latin typeface="Calibri"/>
                <a:ea typeface="Calibri"/>
                <a:cs typeface="Calibri"/>
                <a:sym typeface="Calibri"/>
              </a:rPr>
              <a:t>battery</a:t>
            </a:r>
            <a:endParaRPr/>
          </a:p>
        </p:txBody>
      </p:sp>
      <p:cxnSp>
        <p:nvCxnSpPr>
          <p:cNvPr id="2756" name="Google Shape;2756;p54"/>
          <p:cNvCxnSpPr/>
          <p:nvPr/>
        </p:nvCxnSpPr>
        <p:spPr>
          <a:xfrm rot="5400000">
            <a:off x="2628900" y="1257300"/>
            <a:ext cx="3810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757" name="Google Shape;2757;p54"/>
          <p:cNvCxnSpPr/>
          <p:nvPr/>
        </p:nvCxnSpPr>
        <p:spPr>
          <a:xfrm rot="5400000">
            <a:off x="1714500" y="1257300"/>
            <a:ext cx="3810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758" name="Google Shape;2758;p54"/>
          <p:cNvCxnSpPr/>
          <p:nvPr/>
        </p:nvCxnSpPr>
        <p:spPr>
          <a:xfrm rot="-5400000" flipH="1">
            <a:off x="1717613" y="2173350"/>
            <a:ext cx="3124200" cy="911100"/>
          </a:xfrm>
          <a:prstGeom prst="curvedConnector3">
            <a:avLst>
              <a:gd name="adj1" fmla="val -16837"/>
            </a:avLst>
          </a:prstGeom>
          <a:noFill/>
          <a:ln w="9525" cap="flat" cmpd="sng">
            <a:solidFill>
              <a:schemeClr val="dk1"/>
            </a:solidFill>
            <a:prstDash val="solid"/>
            <a:round/>
            <a:headEnd type="none" w="sm" len="sm"/>
            <a:tailEnd type="none" w="sm" len="sm"/>
          </a:ln>
        </p:spPr>
      </p:cxnSp>
      <p:cxnSp>
        <p:nvCxnSpPr>
          <p:cNvPr id="2759" name="Google Shape;2759;p54"/>
          <p:cNvCxnSpPr/>
          <p:nvPr/>
        </p:nvCxnSpPr>
        <p:spPr>
          <a:xfrm rot="5400000">
            <a:off x="457200" y="1981200"/>
            <a:ext cx="2286000" cy="609600"/>
          </a:xfrm>
          <a:prstGeom prst="curvedConnector3">
            <a:avLst>
              <a:gd name="adj1" fmla="val -30606"/>
            </a:avLst>
          </a:prstGeom>
          <a:noFill/>
          <a:ln w="9525" cap="flat" cmpd="sng">
            <a:solidFill>
              <a:schemeClr val="dk1"/>
            </a:solidFill>
            <a:prstDash val="solid"/>
            <a:round/>
            <a:headEnd type="none" w="sm" len="sm"/>
            <a:tailEnd type="none" w="sm" len="sm"/>
          </a:ln>
        </p:spPr>
      </p:cxnSp>
      <p:sp>
        <p:nvSpPr>
          <p:cNvPr id="2760" name="Google Shape;2760;p54"/>
          <p:cNvSpPr/>
          <p:nvPr/>
        </p:nvSpPr>
        <p:spPr>
          <a:xfrm>
            <a:off x="2968625" y="4191000"/>
            <a:ext cx="1524000" cy="1676400"/>
          </a:xfrm>
          <a:prstGeom prst="ellipse">
            <a:avLst/>
          </a:prstGeom>
          <a:solidFill>
            <a:srgbClr val="FF9B9B"/>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1" name="Google Shape;2761;p54"/>
          <p:cNvSpPr/>
          <p:nvPr/>
        </p:nvSpPr>
        <p:spPr>
          <a:xfrm>
            <a:off x="3429000" y="4686300"/>
            <a:ext cx="609600" cy="723900"/>
          </a:xfrm>
          <a:prstGeom prst="ellipse">
            <a:avLst/>
          </a:prstGeom>
          <a:solidFill>
            <a:schemeClr val="l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62" name="Google Shape;2762;p54"/>
          <p:cNvSpPr txBox="1"/>
          <p:nvPr/>
        </p:nvSpPr>
        <p:spPr>
          <a:xfrm>
            <a:off x="3500438" y="5410200"/>
            <a:ext cx="1219200" cy="3667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Cu</a:t>
            </a:r>
            <a:r>
              <a:rPr lang="en-US" sz="1800" baseline="-25000">
                <a:solidFill>
                  <a:srgbClr val="000000"/>
                </a:solidFill>
                <a:latin typeface="Calibri"/>
                <a:ea typeface="Calibri"/>
                <a:cs typeface="Calibri"/>
                <a:sym typeface="Calibri"/>
              </a:rPr>
              <a:t>(S)</a:t>
            </a:r>
            <a:endParaRPr/>
          </a:p>
        </p:txBody>
      </p:sp>
      <p:sp>
        <p:nvSpPr>
          <p:cNvPr id="2763" name="Google Shape;2763;p54"/>
          <p:cNvSpPr txBox="1"/>
          <p:nvPr/>
        </p:nvSpPr>
        <p:spPr>
          <a:xfrm>
            <a:off x="5053805" y="5943781"/>
            <a:ext cx="205739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2800"/>
              <a:buFont typeface="Arial"/>
              <a:buNone/>
            </a:pPr>
            <a:r>
              <a:rPr lang="en-US" sz="2800">
                <a:solidFill>
                  <a:srgbClr val="FF0000"/>
                </a:solidFill>
                <a:latin typeface="Comic Sans MS"/>
                <a:ea typeface="Comic Sans MS"/>
                <a:cs typeface="Comic Sans MS"/>
                <a:sym typeface="Comic Sans MS"/>
              </a:rPr>
              <a:t>CATHODE</a:t>
            </a:r>
            <a:endParaRPr/>
          </a:p>
        </p:txBody>
      </p:sp>
      <p:sp>
        <p:nvSpPr>
          <p:cNvPr id="2764" name="Google Shape;2764;p54"/>
          <p:cNvSpPr txBox="1"/>
          <p:nvPr/>
        </p:nvSpPr>
        <p:spPr>
          <a:xfrm>
            <a:off x="1981200" y="5638800"/>
            <a:ext cx="1066800" cy="584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200"/>
              <a:buFont typeface="Arial"/>
              <a:buNone/>
            </a:pPr>
            <a:r>
              <a:rPr lang="en-US" sz="3200">
                <a:solidFill>
                  <a:srgbClr val="FF0000"/>
                </a:solidFill>
                <a:latin typeface="Calibri"/>
                <a:ea typeface="Calibri"/>
                <a:cs typeface="Calibri"/>
                <a:sym typeface="Calibri"/>
              </a:rPr>
              <a:t>Ag</a:t>
            </a:r>
            <a:r>
              <a:rPr lang="en-US" sz="3200" baseline="30000">
                <a:solidFill>
                  <a:srgbClr val="FF0000"/>
                </a:solidFill>
                <a:latin typeface="Calibri"/>
                <a:ea typeface="Calibri"/>
                <a:cs typeface="Calibri"/>
                <a:sym typeface="Calibri"/>
              </a:rPr>
              <a:t>+1</a:t>
            </a:r>
            <a:endParaRPr/>
          </a:p>
        </p:txBody>
      </p:sp>
      <p:cxnSp>
        <p:nvCxnSpPr>
          <p:cNvPr id="2765" name="Google Shape;2765;p54"/>
          <p:cNvCxnSpPr/>
          <p:nvPr/>
        </p:nvCxnSpPr>
        <p:spPr>
          <a:xfrm rot="10800000" flipH="1">
            <a:off x="2833684" y="5486400"/>
            <a:ext cx="519116" cy="479869"/>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766" name="Google Shape;2766;p54"/>
          <p:cNvCxnSpPr/>
          <p:nvPr/>
        </p:nvCxnSpPr>
        <p:spPr>
          <a:xfrm>
            <a:off x="1519238" y="5419725"/>
            <a:ext cx="538162" cy="447675"/>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sp>
        <p:nvSpPr>
          <p:cNvPr id="2767" name="Google Shape;2767;p54"/>
          <p:cNvSpPr/>
          <p:nvPr/>
        </p:nvSpPr>
        <p:spPr>
          <a:xfrm>
            <a:off x="1073597" y="574893"/>
            <a:ext cx="42545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Times New Roman"/>
                <a:ea typeface="Times New Roman"/>
                <a:cs typeface="Times New Roman"/>
                <a:sym typeface="Times New Roman"/>
              </a:rPr>
              <a:t>e</a:t>
            </a:r>
            <a:r>
              <a:rPr lang="en-US" sz="1800" baseline="30000">
                <a:solidFill>
                  <a:schemeClr val="dk1"/>
                </a:solidFill>
                <a:latin typeface="Times New Roman"/>
                <a:ea typeface="Times New Roman"/>
                <a:cs typeface="Times New Roman"/>
                <a:sym typeface="Times New Roman"/>
              </a:rPr>
              <a:t>-1</a:t>
            </a:r>
            <a:endParaRPr/>
          </a:p>
        </p:txBody>
      </p:sp>
      <p:sp>
        <p:nvSpPr>
          <p:cNvPr id="2768" name="Google Shape;2768;p54"/>
          <p:cNvSpPr/>
          <p:nvPr/>
        </p:nvSpPr>
        <p:spPr>
          <a:xfrm>
            <a:off x="3455986" y="950836"/>
            <a:ext cx="42545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Times New Roman"/>
                <a:ea typeface="Times New Roman"/>
                <a:cs typeface="Times New Roman"/>
                <a:sym typeface="Times New Roman"/>
              </a:rPr>
              <a:t>e</a:t>
            </a:r>
            <a:r>
              <a:rPr lang="en-US" sz="1800" baseline="30000">
                <a:solidFill>
                  <a:schemeClr val="dk1"/>
                </a:solidFill>
                <a:latin typeface="Times New Roman"/>
                <a:ea typeface="Times New Roman"/>
                <a:cs typeface="Times New Roman"/>
                <a:sym typeface="Times New Roman"/>
              </a:rPr>
              <a:t>-1</a:t>
            </a:r>
            <a:endParaRPr/>
          </a:p>
        </p:txBody>
      </p:sp>
      <p:sp>
        <p:nvSpPr>
          <p:cNvPr id="2769" name="Google Shape;2769;p54"/>
          <p:cNvSpPr txBox="1"/>
          <p:nvPr/>
        </p:nvSpPr>
        <p:spPr>
          <a:xfrm>
            <a:off x="87313" y="2495550"/>
            <a:ext cx="1120775" cy="4000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FF0000"/>
                </a:solidFill>
                <a:latin typeface="Arial"/>
                <a:ea typeface="Arial"/>
                <a:cs typeface="Arial"/>
                <a:sym typeface="Arial"/>
              </a:rPr>
              <a:t>ANODE</a:t>
            </a:r>
            <a:endParaRPr/>
          </a:p>
        </p:txBody>
      </p:sp>
      <p:sp>
        <p:nvSpPr>
          <p:cNvPr id="2770" name="Google Shape;2770;p54"/>
          <p:cNvSpPr txBox="1"/>
          <p:nvPr/>
        </p:nvSpPr>
        <p:spPr>
          <a:xfrm>
            <a:off x="2901957" y="5149334"/>
            <a:ext cx="609593" cy="369332"/>
          </a:xfrm>
          <a:prstGeom prst="rect">
            <a:avLst/>
          </a:prstGeom>
          <a:solidFill>
            <a:srgbClr val="DDDDDD"/>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C0C0C"/>
                </a:solidFill>
                <a:latin typeface="Arial"/>
                <a:ea typeface="Arial"/>
                <a:cs typeface="Arial"/>
                <a:sym typeface="Arial"/>
              </a:rPr>
              <a:t>Ag</a:t>
            </a:r>
            <a:r>
              <a:rPr lang="en-US" sz="1800" b="1" baseline="30000">
                <a:solidFill>
                  <a:srgbClr val="0C0C0C"/>
                </a:solidFill>
                <a:latin typeface="Verdana"/>
                <a:ea typeface="Verdana"/>
                <a:cs typeface="Verdana"/>
                <a:sym typeface="Verdana"/>
              </a:rPr>
              <a:t>°</a:t>
            </a:r>
            <a:endParaRPr sz="1800" b="1" baseline="30000">
              <a:solidFill>
                <a:srgbClr val="0C0C0C"/>
              </a:solidFill>
              <a:latin typeface="Arial"/>
              <a:ea typeface="Arial"/>
              <a:cs typeface="Arial"/>
              <a:sym typeface="Arial"/>
            </a:endParaRPr>
          </a:p>
        </p:txBody>
      </p:sp>
      <p:sp>
        <p:nvSpPr>
          <p:cNvPr id="2771" name="Google Shape;2771;p54"/>
          <p:cNvSpPr txBox="1"/>
          <p:nvPr/>
        </p:nvSpPr>
        <p:spPr>
          <a:xfrm>
            <a:off x="3017838" y="4584700"/>
            <a:ext cx="609593" cy="369332"/>
          </a:xfrm>
          <a:prstGeom prst="rect">
            <a:avLst/>
          </a:prstGeom>
          <a:solidFill>
            <a:srgbClr val="DDDDDD"/>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C0C0C"/>
                </a:solidFill>
                <a:latin typeface="Arial"/>
                <a:ea typeface="Arial"/>
                <a:cs typeface="Arial"/>
                <a:sym typeface="Arial"/>
              </a:rPr>
              <a:t>Ag</a:t>
            </a:r>
            <a:r>
              <a:rPr lang="en-US" sz="1800" b="1" baseline="30000">
                <a:solidFill>
                  <a:srgbClr val="0C0C0C"/>
                </a:solidFill>
                <a:latin typeface="Verdana"/>
                <a:ea typeface="Verdana"/>
                <a:cs typeface="Verdana"/>
                <a:sym typeface="Verdana"/>
              </a:rPr>
              <a:t>°</a:t>
            </a:r>
            <a:endParaRPr sz="1800" b="1" baseline="30000">
              <a:solidFill>
                <a:srgbClr val="0C0C0C"/>
              </a:solidFill>
              <a:latin typeface="Arial"/>
              <a:ea typeface="Arial"/>
              <a:cs typeface="Arial"/>
              <a:sym typeface="Arial"/>
            </a:endParaRPr>
          </a:p>
        </p:txBody>
      </p:sp>
      <p:sp>
        <p:nvSpPr>
          <p:cNvPr id="2772" name="Google Shape;2772;p54"/>
          <p:cNvSpPr txBox="1"/>
          <p:nvPr/>
        </p:nvSpPr>
        <p:spPr>
          <a:xfrm>
            <a:off x="3124200" y="4343400"/>
            <a:ext cx="655631" cy="369332"/>
          </a:xfrm>
          <a:prstGeom prst="rect">
            <a:avLst/>
          </a:prstGeom>
          <a:solidFill>
            <a:srgbClr val="DDDDDD"/>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C0C0C"/>
                </a:solidFill>
                <a:latin typeface="Arial"/>
                <a:ea typeface="Arial"/>
                <a:cs typeface="Arial"/>
                <a:sym typeface="Arial"/>
              </a:rPr>
              <a:t>Ag</a:t>
            </a:r>
            <a:r>
              <a:rPr lang="en-US" sz="1800" b="1" baseline="30000">
                <a:solidFill>
                  <a:srgbClr val="0C0C0C"/>
                </a:solidFill>
                <a:latin typeface="Verdana"/>
                <a:ea typeface="Verdana"/>
                <a:cs typeface="Verdana"/>
                <a:sym typeface="Verdana"/>
              </a:rPr>
              <a:t>°</a:t>
            </a:r>
            <a:endParaRPr sz="1800" b="1" baseline="30000">
              <a:solidFill>
                <a:srgbClr val="0C0C0C"/>
              </a:solidFill>
              <a:latin typeface="Arial"/>
              <a:ea typeface="Arial"/>
              <a:cs typeface="Arial"/>
              <a:sym typeface="Arial"/>
            </a:endParaRPr>
          </a:p>
        </p:txBody>
      </p:sp>
      <p:sp>
        <p:nvSpPr>
          <p:cNvPr id="2773" name="Google Shape;2773;p54"/>
          <p:cNvSpPr txBox="1"/>
          <p:nvPr/>
        </p:nvSpPr>
        <p:spPr>
          <a:xfrm>
            <a:off x="3390110" y="5399901"/>
            <a:ext cx="609593" cy="369332"/>
          </a:xfrm>
          <a:prstGeom prst="rect">
            <a:avLst/>
          </a:prstGeom>
          <a:solidFill>
            <a:srgbClr val="DDDDDD"/>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C0C0C"/>
                </a:solidFill>
                <a:latin typeface="Arial"/>
                <a:ea typeface="Arial"/>
                <a:cs typeface="Arial"/>
                <a:sym typeface="Arial"/>
              </a:rPr>
              <a:t>Ag</a:t>
            </a:r>
            <a:r>
              <a:rPr lang="en-US" sz="1800" b="1" baseline="30000">
                <a:solidFill>
                  <a:srgbClr val="0C0C0C"/>
                </a:solidFill>
                <a:latin typeface="Verdana"/>
                <a:ea typeface="Verdana"/>
                <a:cs typeface="Verdana"/>
                <a:sym typeface="Verdana"/>
              </a:rPr>
              <a:t>°</a:t>
            </a:r>
            <a:endParaRPr sz="1800" b="1" baseline="30000">
              <a:solidFill>
                <a:srgbClr val="0C0C0C"/>
              </a:solidFill>
              <a:latin typeface="Arial"/>
              <a:ea typeface="Arial"/>
              <a:cs typeface="Arial"/>
              <a:sym typeface="Arial"/>
            </a:endParaRPr>
          </a:p>
        </p:txBody>
      </p:sp>
      <p:sp>
        <p:nvSpPr>
          <p:cNvPr id="2774" name="Google Shape;2774;p54"/>
          <p:cNvSpPr txBox="1"/>
          <p:nvPr/>
        </p:nvSpPr>
        <p:spPr>
          <a:xfrm>
            <a:off x="3579660" y="4327267"/>
            <a:ext cx="609593" cy="369332"/>
          </a:xfrm>
          <a:prstGeom prst="rect">
            <a:avLst/>
          </a:prstGeom>
          <a:solidFill>
            <a:srgbClr val="DDDDDD"/>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C0C0C"/>
                </a:solidFill>
                <a:latin typeface="Arial"/>
                <a:ea typeface="Arial"/>
                <a:cs typeface="Arial"/>
                <a:sym typeface="Arial"/>
              </a:rPr>
              <a:t>Ag</a:t>
            </a:r>
            <a:r>
              <a:rPr lang="en-US" sz="1800" b="1" baseline="30000">
                <a:solidFill>
                  <a:srgbClr val="0C0C0C"/>
                </a:solidFill>
                <a:latin typeface="Verdana"/>
                <a:ea typeface="Verdana"/>
                <a:cs typeface="Verdana"/>
                <a:sym typeface="Verdana"/>
              </a:rPr>
              <a:t>°</a:t>
            </a:r>
            <a:endParaRPr sz="1800" b="1" baseline="30000">
              <a:solidFill>
                <a:srgbClr val="0C0C0C"/>
              </a:solidFill>
              <a:latin typeface="Arial"/>
              <a:ea typeface="Arial"/>
              <a:cs typeface="Arial"/>
              <a:sym typeface="Arial"/>
            </a:endParaRPr>
          </a:p>
        </p:txBody>
      </p:sp>
      <p:sp>
        <p:nvSpPr>
          <p:cNvPr id="2775" name="Google Shape;2775;p54"/>
          <p:cNvSpPr txBox="1"/>
          <p:nvPr/>
        </p:nvSpPr>
        <p:spPr>
          <a:xfrm>
            <a:off x="3911599" y="4643529"/>
            <a:ext cx="609593" cy="369332"/>
          </a:xfrm>
          <a:prstGeom prst="rect">
            <a:avLst/>
          </a:prstGeom>
          <a:solidFill>
            <a:srgbClr val="DDDDDD"/>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C0C0C"/>
                </a:solidFill>
                <a:latin typeface="Arial"/>
                <a:ea typeface="Arial"/>
                <a:cs typeface="Arial"/>
                <a:sym typeface="Arial"/>
              </a:rPr>
              <a:t>Ag</a:t>
            </a:r>
            <a:r>
              <a:rPr lang="en-US" sz="1800" b="1" baseline="30000">
                <a:solidFill>
                  <a:srgbClr val="0C0C0C"/>
                </a:solidFill>
                <a:latin typeface="Verdana"/>
                <a:ea typeface="Verdana"/>
                <a:cs typeface="Verdana"/>
                <a:sym typeface="Verdana"/>
              </a:rPr>
              <a:t>°</a:t>
            </a:r>
            <a:endParaRPr sz="1800" b="1" baseline="30000">
              <a:solidFill>
                <a:srgbClr val="0C0C0C"/>
              </a:solidFill>
              <a:latin typeface="Arial"/>
              <a:ea typeface="Arial"/>
              <a:cs typeface="Arial"/>
              <a:sym typeface="Arial"/>
            </a:endParaRPr>
          </a:p>
        </p:txBody>
      </p:sp>
      <p:sp>
        <p:nvSpPr>
          <p:cNvPr id="2776" name="Google Shape;2776;p54"/>
          <p:cNvSpPr txBox="1"/>
          <p:nvPr/>
        </p:nvSpPr>
        <p:spPr>
          <a:xfrm>
            <a:off x="3958358" y="5174595"/>
            <a:ext cx="609593" cy="369332"/>
          </a:xfrm>
          <a:prstGeom prst="rect">
            <a:avLst/>
          </a:prstGeom>
          <a:solidFill>
            <a:srgbClr val="DDDDDD"/>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C0C0C"/>
                </a:solidFill>
                <a:latin typeface="Arial"/>
                <a:ea typeface="Arial"/>
                <a:cs typeface="Arial"/>
                <a:sym typeface="Arial"/>
              </a:rPr>
              <a:t>Ag</a:t>
            </a:r>
            <a:r>
              <a:rPr lang="en-US" sz="1800" b="1" baseline="30000">
                <a:solidFill>
                  <a:srgbClr val="0C0C0C"/>
                </a:solidFill>
                <a:latin typeface="Verdana"/>
                <a:ea typeface="Verdana"/>
                <a:cs typeface="Verdana"/>
                <a:sym typeface="Verdana"/>
              </a:rPr>
              <a:t>°</a:t>
            </a:r>
            <a:endParaRPr sz="1800" b="1" baseline="30000">
              <a:solidFill>
                <a:srgbClr val="0C0C0C"/>
              </a:solidFill>
              <a:latin typeface="Arial"/>
              <a:ea typeface="Arial"/>
              <a:cs typeface="Arial"/>
              <a:sym typeface="Arial"/>
            </a:endParaRPr>
          </a:p>
        </p:txBody>
      </p:sp>
      <p:sp>
        <p:nvSpPr>
          <p:cNvPr id="2777" name="Google Shape;2777;p54"/>
          <p:cNvSpPr txBox="1"/>
          <p:nvPr/>
        </p:nvSpPr>
        <p:spPr>
          <a:xfrm>
            <a:off x="4719638" y="0"/>
            <a:ext cx="4430713" cy="24929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Times New Roman"/>
                <a:ea typeface="Times New Roman"/>
                <a:cs typeface="Times New Roman"/>
                <a:sym typeface="Times New Roman"/>
              </a:rPr>
              <a:t>66. </a:t>
            </a:r>
            <a:endParaRPr/>
          </a:p>
          <a:p>
            <a:pPr marL="0" marR="0" lvl="0" indent="0" algn="l" rtl="0">
              <a:spcBef>
                <a:spcPts val="0"/>
              </a:spcBef>
              <a:spcAft>
                <a:spcPts val="0"/>
              </a:spcAft>
              <a:buNone/>
            </a:pPr>
            <a:r>
              <a:rPr lang="en-US" sz="2400">
                <a:solidFill>
                  <a:srgbClr val="FF0000"/>
                </a:solidFill>
                <a:latin typeface="Times New Roman"/>
                <a:ea typeface="Times New Roman"/>
                <a:cs typeface="Times New Roman"/>
                <a:sym typeface="Times New Roman"/>
              </a:rPr>
              <a:t>½OX:  Ag⁰ → Ag</a:t>
            </a:r>
            <a:r>
              <a:rPr lang="en-US" sz="2400" baseline="30000">
                <a:solidFill>
                  <a:srgbClr val="FF0000"/>
                </a:solidFill>
                <a:latin typeface="Times New Roman"/>
                <a:ea typeface="Times New Roman"/>
                <a:cs typeface="Times New Roman"/>
                <a:sym typeface="Times New Roman"/>
              </a:rPr>
              <a:t>+1</a:t>
            </a:r>
            <a:r>
              <a:rPr lang="en-US" sz="2400">
                <a:solidFill>
                  <a:srgbClr val="FF0000"/>
                </a:solidFill>
                <a:latin typeface="Times New Roman"/>
                <a:ea typeface="Times New Roman"/>
                <a:cs typeface="Times New Roman"/>
                <a:sym typeface="Times New Roman"/>
              </a:rPr>
              <a:t> + 1e</a:t>
            </a:r>
            <a:r>
              <a:rPr lang="en-US" sz="2400" baseline="30000">
                <a:solidFill>
                  <a:srgbClr val="FF0000"/>
                </a:solidFill>
                <a:latin typeface="Times New Roman"/>
                <a:ea typeface="Times New Roman"/>
                <a:cs typeface="Times New Roman"/>
                <a:sym typeface="Times New Roman"/>
              </a:rPr>
              <a:t>-</a:t>
            </a:r>
            <a:endParaRPr/>
          </a:p>
          <a:p>
            <a:pPr marL="0" marR="0" lvl="0" indent="0" algn="l" rtl="0">
              <a:spcBef>
                <a:spcPts val="0"/>
              </a:spcBef>
              <a:spcAft>
                <a:spcPts val="0"/>
              </a:spcAft>
              <a:buNone/>
            </a:pPr>
            <a:endParaRPr sz="2400" baseline="300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None/>
            </a:pPr>
            <a:endParaRPr sz="2400" baseline="300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None/>
            </a:pPr>
            <a:r>
              <a:rPr lang="en-US" sz="2400">
                <a:solidFill>
                  <a:srgbClr val="0000FF"/>
                </a:solidFill>
                <a:latin typeface="Times New Roman"/>
                <a:ea typeface="Times New Roman"/>
                <a:cs typeface="Times New Roman"/>
                <a:sym typeface="Times New Roman"/>
              </a:rPr>
              <a:t>½RED: Ag</a:t>
            </a:r>
            <a:r>
              <a:rPr lang="en-US" sz="2400" baseline="30000">
                <a:solidFill>
                  <a:srgbClr val="0000FF"/>
                </a:solidFill>
                <a:latin typeface="Times New Roman"/>
                <a:ea typeface="Times New Roman"/>
                <a:cs typeface="Times New Roman"/>
                <a:sym typeface="Times New Roman"/>
              </a:rPr>
              <a:t>+1</a:t>
            </a:r>
            <a:r>
              <a:rPr lang="en-US" sz="2400">
                <a:solidFill>
                  <a:srgbClr val="0000FF"/>
                </a:solidFill>
                <a:latin typeface="Times New Roman"/>
                <a:ea typeface="Times New Roman"/>
                <a:cs typeface="Times New Roman"/>
                <a:sym typeface="Times New Roman"/>
              </a:rPr>
              <a:t> + 1e</a:t>
            </a:r>
            <a:r>
              <a:rPr lang="en-US" sz="2400" baseline="30000">
                <a:solidFill>
                  <a:srgbClr val="0000FF"/>
                </a:solidFill>
                <a:latin typeface="Times New Roman"/>
                <a:ea typeface="Times New Roman"/>
                <a:cs typeface="Times New Roman"/>
                <a:sym typeface="Times New Roman"/>
              </a:rPr>
              <a:t>- </a:t>
            </a:r>
            <a:r>
              <a:rPr lang="en-US" sz="2400">
                <a:solidFill>
                  <a:srgbClr val="0000FF"/>
                </a:solidFill>
                <a:latin typeface="Times New Roman"/>
                <a:ea typeface="Times New Roman"/>
                <a:cs typeface="Times New Roman"/>
                <a:sym typeface="Times New Roman"/>
              </a:rPr>
              <a:t>→ Ag⁰</a:t>
            </a:r>
            <a:endParaRPr/>
          </a:p>
          <a:p>
            <a:pPr marL="0" marR="0" lvl="0" indent="0" algn="l" rtl="0">
              <a:spcBef>
                <a:spcPts val="0"/>
              </a:spcBef>
              <a:spcAft>
                <a:spcPts val="0"/>
              </a:spcAft>
              <a:buNone/>
            </a:pPr>
            <a:endParaRPr sz="2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2400">
                <a:solidFill>
                  <a:schemeClr val="dk1"/>
                </a:solidFill>
                <a:latin typeface="Times New Roman"/>
                <a:ea typeface="Times New Roman"/>
                <a:cs typeface="Times New Roman"/>
                <a:sym typeface="Times New Roman"/>
              </a:rPr>
              <a:t>NET:  Ag⁰ + Ag</a:t>
            </a:r>
            <a:r>
              <a:rPr lang="en-US" sz="2400" baseline="30000">
                <a:solidFill>
                  <a:schemeClr val="dk1"/>
                </a:solidFill>
                <a:latin typeface="Times New Roman"/>
                <a:ea typeface="Times New Roman"/>
                <a:cs typeface="Times New Roman"/>
                <a:sym typeface="Times New Roman"/>
              </a:rPr>
              <a:t>+1</a:t>
            </a:r>
            <a:r>
              <a:rPr lang="en-US" sz="2400">
                <a:solidFill>
                  <a:schemeClr val="dk1"/>
                </a:solidFill>
                <a:latin typeface="Times New Roman"/>
                <a:ea typeface="Times New Roman"/>
                <a:cs typeface="Times New Roman"/>
                <a:sym typeface="Times New Roman"/>
              </a:rPr>
              <a:t> →  Ag ⁰ + Ag</a:t>
            </a:r>
            <a:r>
              <a:rPr lang="en-US" sz="2400" baseline="30000">
                <a:solidFill>
                  <a:schemeClr val="dk1"/>
                </a:solidFill>
                <a:latin typeface="Times New Roman"/>
                <a:ea typeface="Times New Roman"/>
                <a:cs typeface="Times New Roman"/>
                <a:sym typeface="Times New Roman"/>
              </a:rPr>
              <a:t>+1</a:t>
            </a:r>
            <a:endParaRPr sz="2400">
              <a:solidFill>
                <a:schemeClr val="dk1"/>
              </a:solidFill>
              <a:latin typeface="Times New Roman"/>
              <a:ea typeface="Times New Roman"/>
              <a:cs typeface="Times New Roman"/>
              <a:sym typeface="Times New Roman"/>
            </a:endParaRPr>
          </a:p>
        </p:txBody>
      </p:sp>
      <p:cxnSp>
        <p:nvCxnSpPr>
          <p:cNvPr id="2778" name="Google Shape;2778;p54"/>
          <p:cNvCxnSpPr/>
          <p:nvPr/>
        </p:nvCxnSpPr>
        <p:spPr>
          <a:xfrm flipH="1">
            <a:off x="2743200" y="796925"/>
            <a:ext cx="158757" cy="41275"/>
          </a:xfrm>
          <a:prstGeom prst="straightConnector1">
            <a:avLst/>
          </a:prstGeom>
          <a:noFill/>
          <a:ln w="9525" cap="flat" cmpd="sng">
            <a:solidFill>
              <a:schemeClr val="dk1"/>
            </a:solidFill>
            <a:prstDash val="solid"/>
            <a:round/>
            <a:headEnd type="none" w="sm" len="sm"/>
            <a:tailEnd type="none" w="sm" len="sm"/>
          </a:ln>
        </p:spPr>
      </p:cxnSp>
      <p:cxnSp>
        <p:nvCxnSpPr>
          <p:cNvPr id="2779" name="Google Shape;2779;p54"/>
          <p:cNvCxnSpPr/>
          <p:nvPr/>
        </p:nvCxnSpPr>
        <p:spPr>
          <a:xfrm rot="10800000">
            <a:off x="2968625" y="533400"/>
            <a:ext cx="155575" cy="50799"/>
          </a:xfrm>
          <a:prstGeom prst="straightConnector1">
            <a:avLst/>
          </a:prstGeom>
          <a:noFill/>
          <a:ln w="9525" cap="flat" cmpd="sng">
            <a:solidFill>
              <a:schemeClr val="dk1"/>
            </a:solidFill>
            <a:prstDash val="solid"/>
            <a:round/>
            <a:headEnd type="none" w="sm" len="sm"/>
            <a:tailEnd type="none" w="sm" len="sm"/>
          </a:ln>
        </p:spPr>
      </p:cxnSp>
      <p:cxnSp>
        <p:nvCxnSpPr>
          <p:cNvPr id="2780" name="Google Shape;2780;p54"/>
          <p:cNvCxnSpPr/>
          <p:nvPr/>
        </p:nvCxnSpPr>
        <p:spPr>
          <a:xfrm rot="10800000">
            <a:off x="2895600" y="803041"/>
            <a:ext cx="76200" cy="161133"/>
          </a:xfrm>
          <a:prstGeom prst="straightConnector1">
            <a:avLst/>
          </a:prstGeom>
          <a:noFill/>
          <a:ln w="9525" cap="flat" cmpd="sng">
            <a:solidFill>
              <a:schemeClr val="dk1"/>
            </a:solidFill>
            <a:prstDash val="solid"/>
            <a:round/>
            <a:headEnd type="none" w="sm" len="sm"/>
            <a:tailEnd type="none" w="sm" len="sm"/>
          </a:ln>
        </p:spPr>
      </p:cxnSp>
      <p:cxnSp>
        <p:nvCxnSpPr>
          <p:cNvPr id="2781" name="Google Shape;2781;p54"/>
          <p:cNvCxnSpPr/>
          <p:nvPr/>
        </p:nvCxnSpPr>
        <p:spPr>
          <a:xfrm rot="10800000">
            <a:off x="3119439" y="584199"/>
            <a:ext cx="0" cy="189612"/>
          </a:xfrm>
          <a:prstGeom prst="straightConnector1">
            <a:avLst/>
          </a:prstGeom>
          <a:noFill/>
          <a:ln w="9525" cap="flat" cmpd="sng">
            <a:solidFill>
              <a:schemeClr val="dk1"/>
            </a:solidFill>
            <a:prstDash val="solid"/>
            <a:round/>
            <a:headEnd type="none" w="sm" len="sm"/>
            <a:tailEnd type="none" w="sm" len="sm"/>
          </a:ln>
        </p:spPr>
      </p:cxnSp>
      <p:cxnSp>
        <p:nvCxnSpPr>
          <p:cNvPr id="2782" name="Google Shape;2782;p54"/>
          <p:cNvCxnSpPr/>
          <p:nvPr/>
        </p:nvCxnSpPr>
        <p:spPr>
          <a:xfrm rot="10800000" flipH="1">
            <a:off x="3459162" y="780743"/>
            <a:ext cx="47627" cy="129731"/>
          </a:xfrm>
          <a:prstGeom prst="straightConnector1">
            <a:avLst/>
          </a:prstGeom>
          <a:noFill/>
          <a:ln w="9525" cap="flat" cmpd="sng">
            <a:solidFill>
              <a:schemeClr val="dk1"/>
            </a:solidFill>
            <a:prstDash val="solid"/>
            <a:round/>
            <a:headEnd type="none" w="sm" len="sm"/>
            <a:tailEnd type="none" w="sm" len="sm"/>
          </a:ln>
        </p:spPr>
      </p:cxnSp>
      <p:cxnSp>
        <p:nvCxnSpPr>
          <p:cNvPr id="2783" name="Google Shape;2783;p54"/>
          <p:cNvCxnSpPr/>
          <p:nvPr/>
        </p:nvCxnSpPr>
        <p:spPr>
          <a:xfrm>
            <a:off x="3329781" y="845609"/>
            <a:ext cx="129381" cy="55341"/>
          </a:xfrm>
          <a:prstGeom prst="straightConnector1">
            <a:avLst/>
          </a:prstGeom>
          <a:noFill/>
          <a:ln w="9525" cap="flat" cmpd="sng">
            <a:solidFill>
              <a:schemeClr val="dk1"/>
            </a:solidFill>
            <a:prstDash val="solid"/>
            <a:round/>
            <a:headEnd type="none" w="sm" len="sm"/>
            <a:tailEnd type="none" w="sm" len="sm"/>
          </a:ln>
        </p:spPr>
      </p:cxnSp>
      <p:cxnSp>
        <p:nvCxnSpPr>
          <p:cNvPr id="2784" name="Google Shape;2784;p54"/>
          <p:cNvCxnSpPr/>
          <p:nvPr/>
        </p:nvCxnSpPr>
        <p:spPr>
          <a:xfrm rot="10800000" flipH="1">
            <a:off x="3575049" y="1363126"/>
            <a:ext cx="47627" cy="129731"/>
          </a:xfrm>
          <a:prstGeom prst="straightConnector1">
            <a:avLst/>
          </a:prstGeom>
          <a:noFill/>
          <a:ln w="9525" cap="flat" cmpd="sng">
            <a:solidFill>
              <a:schemeClr val="dk1"/>
            </a:solidFill>
            <a:prstDash val="solid"/>
            <a:round/>
            <a:headEnd type="none" w="sm" len="sm"/>
            <a:tailEnd type="none" w="sm" len="sm"/>
          </a:ln>
        </p:spPr>
      </p:cxnSp>
      <p:cxnSp>
        <p:nvCxnSpPr>
          <p:cNvPr id="2785" name="Google Shape;2785;p54"/>
          <p:cNvCxnSpPr/>
          <p:nvPr/>
        </p:nvCxnSpPr>
        <p:spPr>
          <a:xfrm rot="10800000" flipH="1">
            <a:off x="3632988" y="1905000"/>
            <a:ext cx="78191" cy="129731"/>
          </a:xfrm>
          <a:prstGeom prst="straightConnector1">
            <a:avLst/>
          </a:prstGeom>
          <a:noFill/>
          <a:ln w="9525" cap="flat" cmpd="sng">
            <a:solidFill>
              <a:schemeClr val="dk1"/>
            </a:solidFill>
            <a:prstDash val="solid"/>
            <a:round/>
            <a:headEnd type="none" w="sm" len="sm"/>
            <a:tailEnd type="none" w="sm" len="sm"/>
          </a:ln>
        </p:spPr>
      </p:cxnSp>
      <p:cxnSp>
        <p:nvCxnSpPr>
          <p:cNvPr id="2786" name="Google Shape;2786;p54"/>
          <p:cNvCxnSpPr/>
          <p:nvPr/>
        </p:nvCxnSpPr>
        <p:spPr>
          <a:xfrm>
            <a:off x="3459162" y="1393074"/>
            <a:ext cx="112317" cy="92967"/>
          </a:xfrm>
          <a:prstGeom prst="straightConnector1">
            <a:avLst/>
          </a:prstGeom>
          <a:noFill/>
          <a:ln w="9525" cap="flat" cmpd="sng">
            <a:solidFill>
              <a:schemeClr val="dk1"/>
            </a:solidFill>
            <a:prstDash val="solid"/>
            <a:round/>
            <a:headEnd type="none" w="sm" len="sm"/>
            <a:tailEnd type="none" w="sm" len="sm"/>
          </a:ln>
        </p:spPr>
      </p:cxnSp>
      <p:cxnSp>
        <p:nvCxnSpPr>
          <p:cNvPr id="2787" name="Google Shape;2787;p54"/>
          <p:cNvCxnSpPr/>
          <p:nvPr/>
        </p:nvCxnSpPr>
        <p:spPr>
          <a:xfrm>
            <a:off x="3515320" y="1940524"/>
            <a:ext cx="112317" cy="92967"/>
          </a:xfrm>
          <a:prstGeom prst="straightConnector1">
            <a:avLst/>
          </a:prstGeom>
          <a:noFill/>
          <a:ln w="9525" cap="flat" cmpd="sng">
            <a:solidFill>
              <a:schemeClr val="dk1"/>
            </a:solidFill>
            <a:prstDash val="solid"/>
            <a:round/>
            <a:headEnd type="none" w="sm" len="sm"/>
            <a:tailEnd type="none" w="sm" len="sm"/>
          </a:ln>
        </p:spPr>
      </p:cxnSp>
      <p:cxnSp>
        <p:nvCxnSpPr>
          <p:cNvPr id="2788" name="Google Shape;2788;p54"/>
          <p:cNvCxnSpPr/>
          <p:nvPr/>
        </p:nvCxnSpPr>
        <p:spPr>
          <a:xfrm>
            <a:off x="3598862" y="3076347"/>
            <a:ext cx="112317" cy="92967"/>
          </a:xfrm>
          <a:prstGeom prst="straightConnector1">
            <a:avLst/>
          </a:prstGeom>
          <a:noFill/>
          <a:ln w="9525" cap="flat" cmpd="sng">
            <a:solidFill>
              <a:schemeClr val="dk1"/>
            </a:solidFill>
            <a:prstDash val="solid"/>
            <a:round/>
            <a:headEnd type="none" w="sm" len="sm"/>
            <a:tailEnd type="none" w="sm" len="sm"/>
          </a:ln>
        </p:spPr>
      </p:cxnSp>
      <p:cxnSp>
        <p:nvCxnSpPr>
          <p:cNvPr id="2789" name="Google Shape;2789;p54"/>
          <p:cNvCxnSpPr/>
          <p:nvPr/>
        </p:nvCxnSpPr>
        <p:spPr>
          <a:xfrm rot="10800000" flipH="1">
            <a:off x="3711775" y="3048000"/>
            <a:ext cx="68056" cy="121314"/>
          </a:xfrm>
          <a:prstGeom prst="straightConnector1">
            <a:avLst/>
          </a:prstGeom>
          <a:noFill/>
          <a:ln w="9525" cap="flat" cmpd="sng">
            <a:solidFill>
              <a:schemeClr val="dk1"/>
            </a:solidFill>
            <a:prstDash val="solid"/>
            <a:round/>
            <a:headEnd type="none" w="sm" len="sm"/>
            <a:tailEnd type="none" w="sm" len="sm"/>
          </a:ln>
        </p:spPr>
      </p:cxnSp>
      <p:cxnSp>
        <p:nvCxnSpPr>
          <p:cNvPr id="2790" name="Google Shape;2790;p54"/>
          <p:cNvCxnSpPr/>
          <p:nvPr/>
        </p:nvCxnSpPr>
        <p:spPr>
          <a:xfrm>
            <a:off x="1417437" y="1192098"/>
            <a:ext cx="80472" cy="103302"/>
          </a:xfrm>
          <a:prstGeom prst="straightConnector1">
            <a:avLst/>
          </a:prstGeom>
          <a:noFill/>
          <a:ln w="9525" cap="flat" cmpd="sng">
            <a:solidFill>
              <a:schemeClr val="dk1"/>
            </a:solidFill>
            <a:prstDash val="solid"/>
            <a:round/>
            <a:headEnd type="none" w="sm" len="sm"/>
            <a:tailEnd type="none" w="sm" len="sm"/>
          </a:ln>
        </p:spPr>
      </p:cxnSp>
      <p:cxnSp>
        <p:nvCxnSpPr>
          <p:cNvPr id="2791" name="Google Shape;2791;p54"/>
          <p:cNvCxnSpPr/>
          <p:nvPr/>
        </p:nvCxnSpPr>
        <p:spPr>
          <a:xfrm rot="10800000" flipH="1">
            <a:off x="1290638" y="1192098"/>
            <a:ext cx="119959" cy="92967"/>
          </a:xfrm>
          <a:prstGeom prst="straightConnector1">
            <a:avLst/>
          </a:prstGeom>
          <a:noFill/>
          <a:ln w="9525" cap="flat" cmpd="sng">
            <a:solidFill>
              <a:schemeClr val="dk1"/>
            </a:solidFill>
            <a:prstDash val="solid"/>
            <a:round/>
            <a:headEnd type="none" w="sm" len="sm"/>
            <a:tailEnd type="none" w="sm" len="sm"/>
          </a:ln>
        </p:spPr>
      </p:cxnSp>
      <p:cxnSp>
        <p:nvCxnSpPr>
          <p:cNvPr id="2792" name="Google Shape;2792;p54"/>
          <p:cNvCxnSpPr/>
          <p:nvPr/>
        </p:nvCxnSpPr>
        <p:spPr>
          <a:xfrm>
            <a:off x="1313212" y="2323796"/>
            <a:ext cx="80472" cy="103302"/>
          </a:xfrm>
          <a:prstGeom prst="straightConnector1">
            <a:avLst/>
          </a:prstGeom>
          <a:noFill/>
          <a:ln w="9525" cap="flat" cmpd="sng">
            <a:solidFill>
              <a:schemeClr val="dk1"/>
            </a:solidFill>
            <a:prstDash val="solid"/>
            <a:round/>
            <a:headEnd type="none" w="sm" len="sm"/>
            <a:tailEnd type="none" w="sm" len="sm"/>
          </a:ln>
        </p:spPr>
      </p:cxnSp>
      <p:cxnSp>
        <p:nvCxnSpPr>
          <p:cNvPr id="2793" name="Google Shape;2793;p54"/>
          <p:cNvCxnSpPr/>
          <p:nvPr/>
        </p:nvCxnSpPr>
        <p:spPr>
          <a:xfrm rot="10800000" flipH="1">
            <a:off x="1204914" y="2323870"/>
            <a:ext cx="119959" cy="92967"/>
          </a:xfrm>
          <a:prstGeom prst="straightConnector1">
            <a:avLst/>
          </a:prstGeom>
          <a:noFill/>
          <a:ln w="9525" cap="flat" cmpd="sng">
            <a:solidFill>
              <a:schemeClr val="dk1"/>
            </a:solidFill>
            <a:prstDash val="solid"/>
            <a:round/>
            <a:headEnd type="none" w="sm" len="sm"/>
            <a:tailEnd type="none" w="sm" len="sm"/>
          </a:ln>
        </p:spPr>
      </p:cxnSp>
      <p:cxnSp>
        <p:nvCxnSpPr>
          <p:cNvPr id="2794" name="Google Shape;2794;p54"/>
          <p:cNvCxnSpPr/>
          <p:nvPr/>
        </p:nvCxnSpPr>
        <p:spPr>
          <a:xfrm>
            <a:off x="1714500" y="679005"/>
            <a:ext cx="132007" cy="103302"/>
          </a:xfrm>
          <a:prstGeom prst="straightConnector1">
            <a:avLst/>
          </a:prstGeom>
          <a:noFill/>
          <a:ln w="9525" cap="flat" cmpd="sng">
            <a:solidFill>
              <a:schemeClr val="dk1"/>
            </a:solidFill>
            <a:prstDash val="solid"/>
            <a:round/>
            <a:headEnd type="none" w="sm" len="sm"/>
            <a:tailEnd type="none" w="sm" len="sm"/>
          </a:ln>
        </p:spPr>
      </p:cxnSp>
      <p:cxnSp>
        <p:nvCxnSpPr>
          <p:cNvPr id="2795" name="Google Shape;2795;p54"/>
          <p:cNvCxnSpPr/>
          <p:nvPr/>
        </p:nvCxnSpPr>
        <p:spPr>
          <a:xfrm rot="10800000" flipH="1">
            <a:off x="1845020" y="650430"/>
            <a:ext cx="59980" cy="127656"/>
          </a:xfrm>
          <a:prstGeom prst="straightConnector1">
            <a:avLst/>
          </a:prstGeom>
          <a:noFill/>
          <a:ln w="9525" cap="flat" cmpd="sng">
            <a:solidFill>
              <a:schemeClr val="dk1"/>
            </a:solidFill>
            <a:prstDash val="solid"/>
            <a:round/>
            <a:headEnd type="none" w="sm" len="sm"/>
            <a:tailEnd type="none" w="sm" len="sm"/>
          </a:ln>
        </p:spPr>
      </p:cxnSp>
      <p:cxnSp>
        <p:nvCxnSpPr>
          <p:cNvPr id="2796" name="Google Shape;2796;p54"/>
          <p:cNvCxnSpPr>
            <a:stCxn id="2769" idx="2"/>
          </p:cNvCxnSpPr>
          <p:nvPr/>
        </p:nvCxnSpPr>
        <p:spPr>
          <a:xfrm>
            <a:off x="647701" y="2895600"/>
            <a:ext cx="557100" cy="762000"/>
          </a:xfrm>
          <a:prstGeom prst="straightConnector1">
            <a:avLst/>
          </a:prstGeom>
          <a:noFill/>
          <a:ln w="38100" cap="flat" cmpd="sng">
            <a:solidFill>
              <a:srgbClr val="FF0000"/>
            </a:solidFill>
            <a:prstDash val="solid"/>
            <a:round/>
            <a:headEnd type="none" w="sm" len="sm"/>
            <a:tailEnd type="none" w="sm" len="sm"/>
          </a:ln>
        </p:spPr>
      </p:cxnSp>
      <p:cxnSp>
        <p:nvCxnSpPr>
          <p:cNvPr id="2797" name="Google Shape;2797;p54"/>
          <p:cNvCxnSpPr/>
          <p:nvPr/>
        </p:nvCxnSpPr>
        <p:spPr>
          <a:xfrm>
            <a:off x="4187825" y="5616512"/>
            <a:ext cx="981868" cy="606488"/>
          </a:xfrm>
          <a:prstGeom prst="straightConnector1">
            <a:avLst/>
          </a:prstGeom>
          <a:noFill/>
          <a:ln w="38100" cap="flat" cmpd="sng">
            <a:solidFill>
              <a:srgbClr val="FF0000"/>
            </a:solidFill>
            <a:prstDash val="solid"/>
            <a:round/>
            <a:headEnd type="none" w="sm" len="sm"/>
            <a:tailEnd type="none" w="sm" len="sm"/>
          </a:ln>
        </p:spPr>
      </p:cxnSp>
      <p:sp>
        <p:nvSpPr>
          <p:cNvPr id="2798" name="Google Shape;2798;p54"/>
          <p:cNvSpPr txBox="1"/>
          <p:nvPr/>
        </p:nvSpPr>
        <p:spPr>
          <a:xfrm>
            <a:off x="1417437" y="987249"/>
            <a:ext cx="52493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0000FF"/>
                </a:solidFill>
                <a:latin typeface="Arial"/>
                <a:ea typeface="Arial"/>
                <a:cs typeface="Arial"/>
                <a:sym typeface="Arial"/>
              </a:rPr>
              <a:t>RED</a:t>
            </a:r>
            <a:endParaRPr/>
          </a:p>
        </p:txBody>
      </p:sp>
      <p:sp>
        <p:nvSpPr>
          <p:cNvPr id="2799" name="Google Shape;2799;p54"/>
          <p:cNvSpPr txBox="1"/>
          <p:nvPr/>
        </p:nvSpPr>
        <p:spPr>
          <a:xfrm>
            <a:off x="2828924" y="985355"/>
            <a:ext cx="42545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FF0000"/>
                </a:solidFill>
                <a:latin typeface="Arial"/>
                <a:ea typeface="Arial"/>
                <a:cs typeface="Arial"/>
                <a:sym typeface="Arial"/>
              </a:rPr>
              <a:t>OX</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803"/>
        <p:cNvGrpSpPr/>
        <p:nvPr/>
      </p:nvGrpSpPr>
      <p:grpSpPr>
        <a:xfrm>
          <a:off x="0" y="0"/>
          <a:ext cx="0" cy="0"/>
          <a:chOff x="0" y="0"/>
          <a:chExt cx="0" cy="0"/>
        </a:xfrm>
      </p:grpSpPr>
      <p:sp>
        <p:nvSpPr>
          <p:cNvPr id="2804" name="Google Shape;2804;p55"/>
          <p:cNvSpPr txBox="1"/>
          <p:nvPr/>
        </p:nvSpPr>
        <p:spPr>
          <a:xfrm>
            <a:off x="4495798" y="-23446"/>
            <a:ext cx="4648202" cy="1015663"/>
          </a:xfrm>
          <a:prstGeom prst="rect">
            <a:avLst/>
          </a:prstGeom>
          <a:solidFill>
            <a:schemeClr val="dk2"/>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2000"/>
              <a:buFont typeface="Arial"/>
              <a:buNone/>
            </a:pPr>
            <a:r>
              <a:rPr lang="en-US" sz="2000">
                <a:solidFill>
                  <a:schemeClr val="lt1"/>
                </a:solidFill>
                <a:latin typeface="Times New Roman"/>
                <a:ea typeface="Times New Roman"/>
                <a:cs typeface="Times New Roman"/>
                <a:sym typeface="Times New Roman"/>
              </a:rPr>
              <a:t>67  Label this ELECTROLTIC CELL</a:t>
            </a:r>
            <a:endParaRPr/>
          </a:p>
          <a:p>
            <a:pPr marL="457200" marR="0" lvl="0" indent="-330200" algn="l" rtl="0">
              <a:spcBef>
                <a:spcPts val="0"/>
              </a:spcBef>
              <a:spcAft>
                <a:spcPts val="0"/>
              </a:spcAft>
              <a:buClr>
                <a:schemeClr val="dk1"/>
              </a:buClr>
              <a:buSzPts val="2000"/>
              <a:buFont typeface="Arial"/>
              <a:buNone/>
            </a:pPr>
            <a:endParaRPr sz="2000">
              <a:solidFill>
                <a:schemeClr val="lt1"/>
              </a:solidFill>
              <a:latin typeface="Times New Roman"/>
              <a:ea typeface="Times New Roman"/>
              <a:cs typeface="Times New Roman"/>
              <a:sym typeface="Times New Roman"/>
            </a:endParaRPr>
          </a:p>
          <a:p>
            <a:pPr marL="0" marR="0" lvl="0" indent="0" algn="l" rtl="0">
              <a:spcBef>
                <a:spcPts val="0"/>
              </a:spcBef>
              <a:spcAft>
                <a:spcPts val="0"/>
              </a:spcAft>
              <a:buClr>
                <a:schemeClr val="lt1"/>
              </a:buClr>
              <a:buSzPts val="2000"/>
              <a:buFont typeface="Arial"/>
              <a:buNone/>
            </a:pPr>
            <a:r>
              <a:rPr lang="en-US" sz="2000">
                <a:solidFill>
                  <a:schemeClr val="lt1"/>
                </a:solidFill>
                <a:latin typeface="Times New Roman"/>
                <a:ea typeface="Times New Roman"/>
                <a:cs typeface="Times New Roman"/>
                <a:sym typeface="Times New Roman"/>
              </a:rPr>
              <a:t>68  Write out </a:t>
            </a:r>
            <a:r>
              <a:rPr lang="en-US" sz="2000" baseline="30000">
                <a:solidFill>
                  <a:schemeClr val="lt1"/>
                </a:solidFill>
                <a:latin typeface="Times New Roman"/>
                <a:ea typeface="Times New Roman"/>
                <a:cs typeface="Times New Roman"/>
                <a:sym typeface="Times New Roman"/>
              </a:rPr>
              <a:t>1</a:t>
            </a:r>
            <a:r>
              <a:rPr lang="en-US" sz="2000">
                <a:solidFill>
                  <a:schemeClr val="lt1"/>
                </a:solidFill>
                <a:latin typeface="Times New Roman"/>
                <a:ea typeface="Times New Roman"/>
                <a:cs typeface="Times New Roman"/>
                <a:sym typeface="Times New Roman"/>
              </a:rPr>
              <a:t>/</a:t>
            </a:r>
            <a:r>
              <a:rPr lang="en-US" sz="2000" baseline="-25000">
                <a:solidFill>
                  <a:schemeClr val="lt1"/>
                </a:solidFill>
                <a:latin typeface="Times New Roman"/>
                <a:ea typeface="Times New Roman"/>
                <a:cs typeface="Times New Roman"/>
                <a:sym typeface="Times New Roman"/>
              </a:rPr>
              <a:t>2</a:t>
            </a:r>
            <a:r>
              <a:rPr lang="en-US" sz="2000">
                <a:solidFill>
                  <a:schemeClr val="lt1"/>
                </a:solidFill>
                <a:latin typeface="Times New Roman"/>
                <a:ea typeface="Times New Roman"/>
                <a:cs typeface="Times New Roman"/>
                <a:sym typeface="Times New Roman"/>
              </a:rPr>
              <a:t> reactions and net equation.  </a:t>
            </a:r>
            <a:endParaRPr/>
          </a:p>
        </p:txBody>
      </p:sp>
      <p:grpSp>
        <p:nvGrpSpPr>
          <p:cNvPr id="2805" name="Google Shape;2805;p55"/>
          <p:cNvGrpSpPr/>
          <p:nvPr/>
        </p:nvGrpSpPr>
        <p:grpSpPr>
          <a:xfrm>
            <a:off x="609600" y="1143000"/>
            <a:ext cx="5791200" cy="5257800"/>
            <a:chOff x="609600" y="1143000"/>
            <a:chExt cx="5791200" cy="5257800"/>
          </a:xfrm>
        </p:grpSpPr>
        <p:cxnSp>
          <p:nvCxnSpPr>
            <p:cNvPr id="2806" name="Google Shape;2806;p55"/>
            <p:cNvCxnSpPr/>
            <p:nvPr/>
          </p:nvCxnSpPr>
          <p:spPr>
            <a:xfrm rot="5400000">
              <a:off x="-952500" y="4838700"/>
              <a:ext cx="31242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807" name="Google Shape;2807;p55"/>
            <p:cNvCxnSpPr/>
            <p:nvPr/>
          </p:nvCxnSpPr>
          <p:spPr>
            <a:xfrm rot="5400000">
              <a:off x="3086100" y="4838700"/>
              <a:ext cx="31242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808" name="Google Shape;2808;p55"/>
            <p:cNvCxnSpPr/>
            <p:nvPr/>
          </p:nvCxnSpPr>
          <p:spPr>
            <a:xfrm>
              <a:off x="609600" y="6400800"/>
              <a:ext cx="40386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809" name="Google Shape;2809;p55"/>
            <p:cNvCxnSpPr/>
            <p:nvPr/>
          </p:nvCxnSpPr>
          <p:spPr>
            <a:xfrm>
              <a:off x="609600" y="3810000"/>
              <a:ext cx="1447800" cy="228600"/>
            </a:xfrm>
            <a:prstGeom prst="straightConnector1">
              <a:avLst/>
            </a:prstGeom>
            <a:noFill/>
            <a:ln w="28575" cap="flat" cmpd="sng">
              <a:solidFill>
                <a:srgbClr val="97B853"/>
              </a:solidFill>
              <a:prstDash val="solid"/>
              <a:round/>
              <a:headEnd type="none" w="sm" len="sm"/>
              <a:tailEnd type="none" w="sm" len="sm"/>
            </a:ln>
          </p:spPr>
        </p:cxnSp>
        <p:cxnSp>
          <p:nvCxnSpPr>
            <p:cNvPr id="2810" name="Google Shape;2810;p55"/>
            <p:cNvCxnSpPr/>
            <p:nvPr/>
          </p:nvCxnSpPr>
          <p:spPr>
            <a:xfrm rot="10800000" flipH="1">
              <a:off x="2057400" y="3886200"/>
              <a:ext cx="838200" cy="152400"/>
            </a:xfrm>
            <a:prstGeom prst="straightConnector1">
              <a:avLst/>
            </a:prstGeom>
            <a:noFill/>
            <a:ln w="28575" cap="flat" cmpd="sng">
              <a:solidFill>
                <a:srgbClr val="97B853"/>
              </a:solidFill>
              <a:prstDash val="solid"/>
              <a:round/>
              <a:headEnd type="none" w="sm" len="sm"/>
              <a:tailEnd type="none" w="sm" len="sm"/>
            </a:ln>
          </p:spPr>
        </p:cxnSp>
        <p:cxnSp>
          <p:nvCxnSpPr>
            <p:cNvPr id="2811" name="Google Shape;2811;p55"/>
            <p:cNvCxnSpPr/>
            <p:nvPr/>
          </p:nvCxnSpPr>
          <p:spPr>
            <a:xfrm rot="10800000" flipH="1">
              <a:off x="4267200" y="4038600"/>
              <a:ext cx="381000" cy="76200"/>
            </a:xfrm>
            <a:prstGeom prst="straightConnector1">
              <a:avLst/>
            </a:prstGeom>
            <a:noFill/>
            <a:ln w="28575" cap="flat" cmpd="sng">
              <a:solidFill>
                <a:srgbClr val="97B853"/>
              </a:solidFill>
              <a:prstDash val="solid"/>
              <a:round/>
              <a:headEnd type="none" w="sm" len="sm"/>
              <a:tailEnd type="none" w="sm" len="sm"/>
            </a:ln>
          </p:spPr>
        </p:cxnSp>
        <p:sp>
          <p:nvSpPr>
            <p:cNvPr id="2812" name="Google Shape;2812;p55"/>
            <p:cNvSpPr/>
            <p:nvPr/>
          </p:nvSpPr>
          <p:spPr>
            <a:xfrm>
              <a:off x="914400" y="3352800"/>
              <a:ext cx="685800" cy="2590800"/>
            </a:xfrm>
            <a:prstGeom prst="rect">
              <a:avLst/>
            </a:prstGeom>
            <a:solidFill>
              <a:srgbClr val="CC9900"/>
            </a:solidFill>
            <a:ln w="25400" cap="flat" cmpd="sng">
              <a:solidFill>
                <a:srgbClr val="CC99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Times New Roman"/>
                <a:ea typeface="Times New Roman"/>
                <a:cs typeface="Times New Roman"/>
                <a:sym typeface="Times New Roman"/>
              </a:endParaRPr>
            </a:p>
          </p:txBody>
        </p:sp>
        <p:sp>
          <p:nvSpPr>
            <p:cNvPr id="2813" name="Google Shape;2813;p55"/>
            <p:cNvSpPr txBox="1"/>
            <p:nvPr/>
          </p:nvSpPr>
          <p:spPr>
            <a:xfrm>
              <a:off x="813878" y="4504923"/>
              <a:ext cx="838200" cy="46166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Clr>
                  <a:srgbClr val="000000"/>
                </a:buClr>
                <a:buSzPts val="2400"/>
                <a:buFont typeface="Arial"/>
                <a:buNone/>
              </a:pPr>
              <a:r>
                <a:rPr lang="en-US" sz="2400">
                  <a:solidFill>
                    <a:srgbClr val="000000"/>
                  </a:solidFill>
                  <a:latin typeface="Times New Roman"/>
                  <a:ea typeface="Times New Roman"/>
                  <a:cs typeface="Times New Roman"/>
                  <a:sym typeface="Times New Roman"/>
                </a:rPr>
                <a:t>Au</a:t>
              </a:r>
              <a:r>
                <a:rPr lang="en-US" sz="2400" baseline="-25000">
                  <a:solidFill>
                    <a:srgbClr val="000000"/>
                  </a:solidFill>
                  <a:latin typeface="Times New Roman"/>
                  <a:ea typeface="Times New Roman"/>
                  <a:cs typeface="Times New Roman"/>
                  <a:sym typeface="Times New Roman"/>
                </a:rPr>
                <a:t>(S)</a:t>
              </a:r>
              <a:endParaRPr/>
            </a:p>
          </p:txBody>
        </p:sp>
        <p:sp>
          <p:nvSpPr>
            <p:cNvPr id="2814" name="Google Shape;2814;p55"/>
            <p:cNvSpPr/>
            <p:nvPr/>
          </p:nvSpPr>
          <p:spPr>
            <a:xfrm>
              <a:off x="1600200" y="1371600"/>
              <a:ext cx="1524000" cy="838200"/>
            </a:xfrm>
            <a:prstGeom prst="roundRect">
              <a:avLst>
                <a:gd name="adj" fmla="val 16667"/>
              </a:avLst>
            </a:prstGeom>
            <a:solidFill>
              <a:srgbClr val="0000FF"/>
            </a:solidFill>
            <a:ln w="25400" cap="flat" cmpd="sng">
              <a:solidFill>
                <a:srgbClr val="0000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Times New Roman"/>
                <a:ea typeface="Times New Roman"/>
                <a:cs typeface="Times New Roman"/>
                <a:sym typeface="Times New Roman"/>
              </a:endParaRPr>
            </a:p>
          </p:txBody>
        </p:sp>
        <p:sp>
          <p:nvSpPr>
            <p:cNvPr id="2815" name="Google Shape;2815;p55"/>
            <p:cNvSpPr txBox="1"/>
            <p:nvPr/>
          </p:nvSpPr>
          <p:spPr>
            <a:xfrm>
              <a:off x="1752600" y="1600200"/>
              <a:ext cx="1143000" cy="3698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FFFF"/>
                </a:buClr>
                <a:buSzPts val="1800"/>
                <a:buFont typeface="Arial"/>
                <a:buNone/>
              </a:pPr>
              <a:r>
                <a:rPr lang="en-US" sz="1800">
                  <a:solidFill>
                    <a:srgbClr val="FFFFFF"/>
                  </a:solidFill>
                  <a:latin typeface="Times New Roman"/>
                  <a:ea typeface="Times New Roman"/>
                  <a:cs typeface="Times New Roman"/>
                  <a:sym typeface="Times New Roman"/>
                </a:rPr>
                <a:t>battery</a:t>
              </a:r>
              <a:endParaRPr/>
            </a:p>
          </p:txBody>
        </p:sp>
        <p:cxnSp>
          <p:nvCxnSpPr>
            <p:cNvPr id="2816" name="Google Shape;2816;p55"/>
            <p:cNvCxnSpPr/>
            <p:nvPr/>
          </p:nvCxnSpPr>
          <p:spPr>
            <a:xfrm rot="5400000">
              <a:off x="2628900" y="1333500"/>
              <a:ext cx="381000" cy="0"/>
            </a:xfrm>
            <a:prstGeom prst="straightConnector1">
              <a:avLst/>
            </a:prstGeom>
            <a:noFill/>
            <a:ln w="38100" cap="flat" cmpd="sng">
              <a:solidFill>
                <a:srgbClr val="0000FF"/>
              </a:solidFill>
              <a:prstDash val="solid"/>
              <a:round/>
              <a:headEnd type="none" w="sm" len="sm"/>
              <a:tailEnd type="none" w="sm" len="sm"/>
            </a:ln>
            <a:effectLst>
              <a:outerShdw blurRad="40000" dist="23000" dir="5400000" rotWithShape="0">
                <a:srgbClr val="000000">
                  <a:alpha val="34901"/>
                </a:srgbClr>
              </a:outerShdw>
            </a:effectLst>
          </p:spPr>
        </p:cxnSp>
        <p:cxnSp>
          <p:nvCxnSpPr>
            <p:cNvPr id="2817" name="Google Shape;2817;p55"/>
            <p:cNvCxnSpPr/>
            <p:nvPr/>
          </p:nvCxnSpPr>
          <p:spPr>
            <a:xfrm rot="5400000">
              <a:off x="1714500" y="1333500"/>
              <a:ext cx="381000" cy="0"/>
            </a:xfrm>
            <a:prstGeom prst="straightConnector1">
              <a:avLst/>
            </a:prstGeom>
            <a:noFill/>
            <a:ln w="38100" cap="flat" cmpd="sng">
              <a:solidFill>
                <a:srgbClr val="0000FF"/>
              </a:solidFill>
              <a:prstDash val="solid"/>
              <a:round/>
              <a:headEnd type="none" w="sm" len="sm"/>
              <a:tailEnd type="none" w="sm" len="sm"/>
            </a:ln>
            <a:effectLst>
              <a:outerShdw blurRad="40000" dist="23000" dir="5400000" rotWithShape="0">
                <a:srgbClr val="000000">
                  <a:alpha val="34901"/>
                </a:srgbClr>
              </a:outerShdw>
            </a:effectLst>
          </p:spPr>
        </p:cxnSp>
        <p:cxnSp>
          <p:nvCxnSpPr>
            <p:cNvPr id="2818" name="Google Shape;2818;p55"/>
            <p:cNvCxnSpPr/>
            <p:nvPr/>
          </p:nvCxnSpPr>
          <p:spPr>
            <a:xfrm rot="-5400000" flipH="1">
              <a:off x="1943100" y="2019300"/>
              <a:ext cx="2514600" cy="762000"/>
            </a:xfrm>
            <a:prstGeom prst="curvedConnector3">
              <a:avLst>
                <a:gd name="adj1" fmla="val -23278"/>
              </a:avLst>
            </a:prstGeom>
            <a:noFill/>
            <a:ln w="9525" cap="flat" cmpd="sng">
              <a:solidFill>
                <a:schemeClr val="dk1"/>
              </a:solidFill>
              <a:prstDash val="solid"/>
              <a:round/>
              <a:headEnd type="none" w="sm" len="sm"/>
              <a:tailEnd type="none" w="sm" len="sm"/>
            </a:ln>
          </p:spPr>
        </p:cxnSp>
        <p:cxnSp>
          <p:nvCxnSpPr>
            <p:cNvPr id="2819" name="Google Shape;2819;p55"/>
            <p:cNvCxnSpPr/>
            <p:nvPr/>
          </p:nvCxnSpPr>
          <p:spPr>
            <a:xfrm rot="5400000">
              <a:off x="457200" y="2057400"/>
              <a:ext cx="2286000" cy="609600"/>
            </a:xfrm>
            <a:prstGeom prst="curvedConnector3">
              <a:avLst>
                <a:gd name="adj1" fmla="val -30606"/>
              </a:avLst>
            </a:prstGeom>
            <a:noFill/>
            <a:ln w="9525" cap="flat" cmpd="sng">
              <a:solidFill>
                <a:schemeClr val="dk1"/>
              </a:solidFill>
              <a:prstDash val="solid"/>
              <a:round/>
              <a:headEnd type="none" w="sm" len="sm"/>
              <a:tailEnd type="none" w="sm" len="sm"/>
            </a:ln>
          </p:spPr>
        </p:cxnSp>
        <p:pic>
          <p:nvPicPr>
            <p:cNvPr id="2820" name="Google Shape;2820;p55" descr="http://www.totallyfreecrap.com/Images/2009/oct/spoon.jpg"/>
            <p:cNvPicPr preferRelativeResize="0"/>
            <p:nvPr/>
          </p:nvPicPr>
          <p:blipFill rotWithShape="1">
            <a:blip r:embed="rId3">
              <a:alphaModFix/>
            </a:blip>
            <a:srcRect l="41116" t="8000" r="40610" b="9331"/>
            <a:stretch/>
          </p:blipFill>
          <p:spPr>
            <a:xfrm rot="-8429882">
              <a:off x="2953470" y="3974425"/>
              <a:ext cx="975396" cy="2362200"/>
            </a:xfrm>
            <a:prstGeom prst="rect">
              <a:avLst/>
            </a:prstGeom>
            <a:noFill/>
            <a:ln>
              <a:noFill/>
            </a:ln>
          </p:spPr>
        </p:pic>
        <p:cxnSp>
          <p:nvCxnSpPr>
            <p:cNvPr id="2821" name="Google Shape;2821;p55"/>
            <p:cNvCxnSpPr/>
            <p:nvPr/>
          </p:nvCxnSpPr>
          <p:spPr>
            <a:xfrm rot="10800000">
              <a:off x="3581400" y="3200400"/>
              <a:ext cx="0" cy="1766188"/>
            </a:xfrm>
            <a:prstGeom prst="straightConnector1">
              <a:avLst/>
            </a:prstGeom>
            <a:noFill/>
            <a:ln w="9525" cap="flat" cmpd="sng">
              <a:solidFill>
                <a:schemeClr val="dk1"/>
              </a:solidFill>
              <a:prstDash val="solid"/>
              <a:round/>
              <a:headEnd type="none" w="sm" len="sm"/>
              <a:tailEnd type="none" w="sm" len="sm"/>
            </a:ln>
          </p:spPr>
        </p:cxnSp>
        <p:cxnSp>
          <p:nvCxnSpPr>
            <p:cNvPr id="2822" name="Google Shape;2822;p55"/>
            <p:cNvCxnSpPr/>
            <p:nvPr/>
          </p:nvCxnSpPr>
          <p:spPr>
            <a:xfrm>
              <a:off x="2819400" y="3886200"/>
              <a:ext cx="1447800" cy="228600"/>
            </a:xfrm>
            <a:prstGeom prst="straightConnector1">
              <a:avLst/>
            </a:prstGeom>
            <a:noFill/>
            <a:ln w="28575" cap="flat" cmpd="sng">
              <a:solidFill>
                <a:srgbClr val="97B853"/>
              </a:solidFill>
              <a:prstDash val="solid"/>
              <a:round/>
              <a:headEnd type="none" w="sm" len="sm"/>
              <a:tailEnd type="none" w="sm" len="sm"/>
            </a:ln>
          </p:spPr>
        </p:cxnSp>
        <p:sp>
          <p:nvSpPr>
            <p:cNvPr id="2823" name="Google Shape;2823;p55"/>
            <p:cNvSpPr txBox="1"/>
            <p:nvPr/>
          </p:nvSpPr>
          <p:spPr>
            <a:xfrm>
              <a:off x="1828800" y="4267200"/>
              <a:ext cx="1600200" cy="3365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600"/>
                <a:buFont typeface="Arial"/>
                <a:buNone/>
              </a:pPr>
              <a:r>
                <a:rPr lang="en-US" sz="1600">
                  <a:solidFill>
                    <a:srgbClr val="000000"/>
                  </a:solidFill>
                  <a:latin typeface="Times New Roman"/>
                  <a:ea typeface="Times New Roman"/>
                  <a:cs typeface="Times New Roman"/>
                  <a:sym typeface="Times New Roman"/>
                </a:rPr>
                <a:t> AuCl </a:t>
              </a:r>
              <a:r>
                <a:rPr lang="en-US" sz="1600" baseline="-25000">
                  <a:solidFill>
                    <a:srgbClr val="000000"/>
                  </a:solidFill>
                  <a:latin typeface="Times New Roman"/>
                  <a:ea typeface="Times New Roman"/>
                  <a:cs typeface="Times New Roman"/>
                  <a:sym typeface="Times New Roman"/>
                </a:rPr>
                <a:t>(AQ)</a:t>
              </a:r>
              <a:endParaRPr/>
            </a:p>
          </p:txBody>
        </p:sp>
        <p:sp>
          <p:nvSpPr>
            <p:cNvPr id="2824" name="Google Shape;2824;p55"/>
            <p:cNvSpPr txBox="1"/>
            <p:nvPr/>
          </p:nvSpPr>
          <p:spPr>
            <a:xfrm>
              <a:off x="5181600" y="2965009"/>
              <a:ext cx="1219200" cy="6461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Times New Roman"/>
                  <a:ea typeface="Times New Roman"/>
                  <a:cs typeface="Times New Roman"/>
                  <a:sym typeface="Times New Roman"/>
                </a:rPr>
                <a:t>Aluminum</a:t>
              </a:r>
              <a:endParaRPr/>
            </a:p>
            <a:p>
              <a:pPr marL="0" marR="0" lvl="0" indent="0" algn="l" rtl="0">
                <a:spcBef>
                  <a:spcPts val="0"/>
                </a:spcBef>
                <a:spcAft>
                  <a:spcPts val="0"/>
                </a:spcAft>
                <a:buClr>
                  <a:srgbClr val="000000"/>
                </a:buClr>
                <a:buSzPts val="1800"/>
                <a:buFont typeface="Arial"/>
                <a:buNone/>
              </a:pPr>
              <a:r>
                <a:rPr lang="en-US" sz="1800">
                  <a:solidFill>
                    <a:srgbClr val="000000"/>
                  </a:solidFill>
                  <a:latin typeface="Times New Roman"/>
                  <a:ea typeface="Times New Roman"/>
                  <a:cs typeface="Times New Roman"/>
                  <a:sym typeface="Times New Roman"/>
                </a:rPr>
                <a:t>spoon</a:t>
              </a:r>
              <a:endParaRPr/>
            </a:p>
          </p:txBody>
        </p:sp>
        <p:cxnSp>
          <p:nvCxnSpPr>
            <p:cNvPr id="2825" name="Google Shape;2825;p55"/>
            <p:cNvCxnSpPr/>
            <p:nvPr/>
          </p:nvCxnSpPr>
          <p:spPr>
            <a:xfrm flipH="1">
              <a:off x="4114800" y="3618957"/>
              <a:ext cx="1215981" cy="885966"/>
            </a:xfrm>
            <a:prstGeom prst="straightConnector1">
              <a:avLst/>
            </a:prstGeom>
            <a:noFill/>
            <a:ln w="28575" cap="flat" cmpd="sng">
              <a:solidFill>
                <a:srgbClr val="0C0C0C"/>
              </a:solidFill>
              <a:prstDash val="solid"/>
              <a:round/>
              <a:headEnd type="none" w="sm" len="sm"/>
              <a:tailEnd type="stealth" w="med" len="med"/>
            </a:ln>
            <a:effectLst>
              <a:outerShdw blurRad="40000" dist="23000" dir="5400000" rotWithShape="0">
                <a:srgbClr val="000000">
                  <a:alpha val="34901"/>
                </a:srgbClr>
              </a:outerShdw>
            </a:effectLst>
          </p:spPr>
        </p:cxnSp>
      </p:gr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829"/>
        <p:cNvGrpSpPr/>
        <p:nvPr/>
      </p:nvGrpSpPr>
      <p:grpSpPr>
        <a:xfrm>
          <a:off x="0" y="0"/>
          <a:ext cx="0" cy="0"/>
          <a:chOff x="0" y="0"/>
          <a:chExt cx="0" cy="0"/>
        </a:xfrm>
      </p:grpSpPr>
      <p:cxnSp>
        <p:nvCxnSpPr>
          <p:cNvPr id="2830" name="Google Shape;2830;p56"/>
          <p:cNvCxnSpPr/>
          <p:nvPr/>
        </p:nvCxnSpPr>
        <p:spPr>
          <a:xfrm rot="5400000">
            <a:off x="-952500" y="4838700"/>
            <a:ext cx="31242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831" name="Google Shape;2831;p56"/>
          <p:cNvCxnSpPr/>
          <p:nvPr/>
        </p:nvCxnSpPr>
        <p:spPr>
          <a:xfrm rot="5400000">
            <a:off x="3086100" y="4838700"/>
            <a:ext cx="31242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832" name="Google Shape;2832;p56"/>
          <p:cNvCxnSpPr/>
          <p:nvPr/>
        </p:nvCxnSpPr>
        <p:spPr>
          <a:xfrm>
            <a:off x="609600" y="6400800"/>
            <a:ext cx="40386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833" name="Google Shape;2833;p56"/>
          <p:cNvCxnSpPr/>
          <p:nvPr/>
        </p:nvCxnSpPr>
        <p:spPr>
          <a:xfrm>
            <a:off x="609600" y="3810000"/>
            <a:ext cx="1447800" cy="228600"/>
          </a:xfrm>
          <a:prstGeom prst="straightConnector1">
            <a:avLst/>
          </a:prstGeom>
          <a:noFill/>
          <a:ln w="28575" cap="flat" cmpd="sng">
            <a:solidFill>
              <a:srgbClr val="97B853"/>
            </a:solidFill>
            <a:prstDash val="solid"/>
            <a:round/>
            <a:headEnd type="none" w="sm" len="sm"/>
            <a:tailEnd type="none" w="sm" len="sm"/>
          </a:ln>
        </p:spPr>
      </p:cxnSp>
      <p:cxnSp>
        <p:nvCxnSpPr>
          <p:cNvPr id="2834" name="Google Shape;2834;p56"/>
          <p:cNvCxnSpPr/>
          <p:nvPr/>
        </p:nvCxnSpPr>
        <p:spPr>
          <a:xfrm rot="10800000" flipH="1">
            <a:off x="2057400" y="3886200"/>
            <a:ext cx="838200" cy="152400"/>
          </a:xfrm>
          <a:prstGeom prst="straightConnector1">
            <a:avLst/>
          </a:prstGeom>
          <a:noFill/>
          <a:ln w="28575" cap="flat" cmpd="sng">
            <a:solidFill>
              <a:srgbClr val="97B853"/>
            </a:solidFill>
            <a:prstDash val="solid"/>
            <a:round/>
            <a:headEnd type="none" w="sm" len="sm"/>
            <a:tailEnd type="none" w="sm" len="sm"/>
          </a:ln>
        </p:spPr>
      </p:cxnSp>
      <p:cxnSp>
        <p:nvCxnSpPr>
          <p:cNvPr id="2835" name="Google Shape;2835;p56"/>
          <p:cNvCxnSpPr/>
          <p:nvPr/>
        </p:nvCxnSpPr>
        <p:spPr>
          <a:xfrm rot="10800000" flipH="1">
            <a:off x="4267200" y="4038600"/>
            <a:ext cx="381000" cy="76200"/>
          </a:xfrm>
          <a:prstGeom prst="straightConnector1">
            <a:avLst/>
          </a:prstGeom>
          <a:noFill/>
          <a:ln w="28575" cap="flat" cmpd="sng">
            <a:solidFill>
              <a:srgbClr val="97B853"/>
            </a:solidFill>
            <a:prstDash val="solid"/>
            <a:round/>
            <a:headEnd type="none" w="sm" len="sm"/>
            <a:tailEnd type="none" w="sm" len="sm"/>
          </a:ln>
        </p:spPr>
      </p:cxnSp>
      <p:sp>
        <p:nvSpPr>
          <p:cNvPr id="2836" name="Google Shape;2836;p56"/>
          <p:cNvSpPr/>
          <p:nvPr/>
        </p:nvSpPr>
        <p:spPr>
          <a:xfrm>
            <a:off x="838200" y="3325569"/>
            <a:ext cx="762000" cy="2590800"/>
          </a:xfrm>
          <a:prstGeom prst="rect">
            <a:avLst/>
          </a:prstGeom>
          <a:solidFill>
            <a:srgbClr val="CC9900"/>
          </a:solidFill>
          <a:ln w="25400" cap="flat" cmpd="sng">
            <a:solidFill>
              <a:srgbClr val="CC99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Times New Roman"/>
              <a:ea typeface="Times New Roman"/>
              <a:cs typeface="Times New Roman"/>
              <a:sym typeface="Times New Roman"/>
            </a:endParaRPr>
          </a:p>
        </p:txBody>
      </p:sp>
      <p:sp>
        <p:nvSpPr>
          <p:cNvPr id="2837" name="Google Shape;2837;p56"/>
          <p:cNvSpPr txBox="1"/>
          <p:nvPr/>
        </p:nvSpPr>
        <p:spPr>
          <a:xfrm>
            <a:off x="879520" y="4495800"/>
            <a:ext cx="720680" cy="52322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Clr>
                <a:srgbClr val="000000"/>
              </a:buClr>
              <a:buSzPts val="2800"/>
              <a:buFont typeface="Arial"/>
              <a:buNone/>
            </a:pPr>
            <a:r>
              <a:rPr lang="en-US" sz="2800">
                <a:solidFill>
                  <a:srgbClr val="000000"/>
                </a:solidFill>
                <a:latin typeface="Times New Roman"/>
                <a:ea typeface="Times New Roman"/>
                <a:cs typeface="Times New Roman"/>
                <a:sym typeface="Times New Roman"/>
              </a:rPr>
              <a:t>Au</a:t>
            </a:r>
            <a:r>
              <a:rPr lang="en-US" sz="2800" baseline="30000">
                <a:solidFill>
                  <a:srgbClr val="000000"/>
                </a:solidFill>
                <a:latin typeface="Times New Roman"/>
                <a:ea typeface="Times New Roman"/>
                <a:cs typeface="Times New Roman"/>
                <a:sym typeface="Times New Roman"/>
              </a:rPr>
              <a:t>°</a:t>
            </a:r>
            <a:endParaRPr/>
          </a:p>
        </p:txBody>
      </p:sp>
      <p:sp>
        <p:nvSpPr>
          <p:cNvPr id="2838" name="Google Shape;2838;p56"/>
          <p:cNvSpPr/>
          <p:nvPr/>
        </p:nvSpPr>
        <p:spPr>
          <a:xfrm>
            <a:off x="1600200" y="1371600"/>
            <a:ext cx="1524000" cy="838200"/>
          </a:xfrm>
          <a:prstGeom prst="roundRect">
            <a:avLst>
              <a:gd name="adj" fmla="val 16667"/>
            </a:avLst>
          </a:prstGeom>
          <a:solidFill>
            <a:srgbClr val="0000FF"/>
          </a:solidFill>
          <a:ln w="25400" cap="flat" cmpd="sng">
            <a:solidFill>
              <a:srgbClr val="0000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Times New Roman"/>
              <a:ea typeface="Times New Roman"/>
              <a:cs typeface="Times New Roman"/>
              <a:sym typeface="Times New Roman"/>
            </a:endParaRPr>
          </a:p>
        </p:txBody>
      </p:sp>
      <p:sp>
        <p:nvSpPr>
          <p:cNvPr id="2839" name="Google Shape;2839;p56"/>
          <p:cNvSpPr txBox="1"/>
          <p:nvPr/>
        </p:nvSpPr>
        <p:spPr>
          <a:xfrm>
            <a:off x="1752600" y="1600200"/>
            <a:ext cx="1143000" cy="3698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FFFF"/>
              </a:buClr>
              <a:buSzPts val="1800"/>
              <a:buFont typeface="Arial"/>
              <a:buNone/>
            </a:pPr>
            <a:r>
              <a:rPr lang="en-US" sz="1800">
                <a:solidFill>
                  <a:srgbClr val="FFFFFF"/>
                </a:solidFill>
                <a:latin typeface="Times New Roman"/>
                <a:ea typeface="Times New Roman"/>
                <a:cs typeface="Times New Roman"/>
                <a:sym typeface="Times New Roman"/>
              </a:rPr>
              <a:t>battery</a:t>
            </a:r>
            <a:endParaRPr/>
          </a:p>
        </p:txBody>
      </p:sp>
      <p:cxnSp>
        <p:nvCxnSpPr>
          <p:cNvPr id="2840" name="Google Shape;2840;p56"/>
          <p:cNvCxnSpPr/>
          <p:nvPr/>
        </p:nvCxnSpPr>
        <p:spPr>
          <a:xfrm rot="5400000">
            <a:off x="2628900" y="1333500"/>
            <a:ext cx="381000" cy="0"/>
          </a:xfrm>
          <a:prstGeom prst="straightConnector1">
            <a:avLst/>
          </a:prstGeom>
          <a:noFill/>
          <a:ln w="38100" cap="flat" cmpd="sng">
            <a:solidFill>
              <a:srgbClr val="0000FF"/>
            </a:solidFill>
            <a:prstDash val="solid"/>
            <a:round/>
            <a:headEnd type="none" w="sm" len="sm"/>
            <a:tailEnd type="none" w="sm" len="sm"/>
          </a:ln>
          <a:effectLst>
            <a:outerShdw blurRad="40000" dist="23000" dir="5400000" rotWithShape="0">
              <a:srgbClr val="000000">
                <a:alpha val="34901"/>
              </a:srgbClr>
            </a:outerShdw>
          </a:effectLst>
        </p:spPr>
      </p:cxnSp>
      <p:cxnSp>
        <p:nvCxnSpPr>
          <p:cNvPr id="2841" name="Google Shape;2841;p56"/>
          <p:cNvCxnSpPr/>
          <p:nvPr/>
        </p:nvCxnSpPr>
        <p:spPr>
          <a:xfrm rot="5400000">
            <a:off x="1714500" y="1333500"/>
            <a:ext cx="381000" cy="0"/>
          </a:xfrm>
          <a:prstGeom prst="straightConnector1">
            <a:avLst/>
          </a:prstGeom>
          <a:noFill/>
          <a:ln w="38100" cap="flat" cmpd="sng">
            <a:solidFill>
              <a:srgbClr val="0000FF"/>
            </a:solidFill>
            <a:prstDash val="solid"/>
            <a:round/>
            <a:headEnd type="none" w="sm" len="sm"/>
            <a:tailEnd type="none" w="sm" len="sm"/>
          </a:ln>
          <a:effectLst>
            <a:outerShdw blurRad="40000" dist="23000" dir="5400000" rotWithShape="0">
              <a:srgbClr val="000000">
                <a:alpha val="34901"/>
              </a:srgbClr>
            </a:outerShdw>
          </a:effectLst>
        </p:spPr>
      </p:cxnSp>
      <p:cxnSp>
        <p:nvCxnSpPr>
          <p:cNvPr id="2842" name="Google Shape;2842;p56"/>
          <p:cNvCxnSpPr/>
          <p:nvPr/>
        </p:nvCxnSpPr>
        <p:spPr>
          <a:xfrm rot="-5400000" flipH="1">
            <a:off x="1943100" y="2019300"/>
            <a:ext cx="2514600" cy="762000"/>
          </a:xfrm>
          <a:prstGeom prst="curvedConnector3">
            <a:avLst>
              <a:gd name="adj1" fmla="val -23278"/>
            </a:avLst>
          </a:prstGeom>
          <a:noFill/>
          <a:ln w="9525" cap="flat" cmpd="sng">
            <a:solidFill>
              <a:schemeClr val="dk1"/>
            </a:solidFill>
            <a:prstDash val="solid"/>
            <a:round/>
            <a:headEnd type="none" w="sm" len="sm"/>
            <a:tailEnd type="none" w="sm" len="sm"/>
          </a:ln>
        </p:spPr>
      </p:cxnSp>
      <p:cxnSp>
        <p:nvCxnSpPr>
          <p:cNvPr id="2843" name="Google Shape;2843;p56"/>
          <p:cNvCxnSpPr/>
          <p:nvPr/>
        </p:nvCxnSpPr>
        <p:spPr>
          <a:xfrm rot="5400000">
            <a:off x="457200" y="2057400"/>
            <a:ext cx="2286000" cy="609600"/>
          </a:xfrm>
          <a:prstGeom prst="curvedConnector3">
            <a:avLst>
              <a:gd name="adj1" fmla="val -30606"/>
            </a:avLst>
          </a:prstGeom>
          <a:noFill/>
          <a:ln w="9525" cap="flat" cmpd="sng">
            <a:solidFill>
              <a:schemeClr val="dk1"/>
            </a:solidFill>
            <a:prstDash val="solid"/>
            <a:round/>
            <a:headEnd type="none" w="sm" len="sm"/>
            <a:tailEnd type="none" w="sm" len="sm"/>
          </a:ln>
        </p:spPr>
      </p:cxnSp>
      <p:pic>
        <p:nvPicPr>
          <p:cNvPr id="2844" name="Google Shape;2844;p56" descr="http://www.totallyfreecrap.com/Images/2009/oct/spoon.jpg"/>
          <p:cNvPicPr preferRelativeResize="0"/>
          <p:nvPr/>
        </p:nvPicPr>
        <p:blipFill rotWithShape="1">
          <a:blip r:embed="rId3">
            <a:alphaModFix/>
          </a:blip>
          <a:srcRect l="41116" t="8000" r="40610" b="9331"/>
          <a:stretch/>
        </p:blipFill>
        <p:spPr>
          <a:xfrm rot="-8429882">
            <a:off x="3036741" y="4067817"/>
            <a:ext cx="940025" cy="2362200"/>
          </a:xfrm>
          <a:prstGeom prst="rect">
            <a:avLst/>
          </a:prstGeom>
          <a:noFill/>
          <a:ln>
            <a:noFill/>
          </a:ln>
        </p:spPr>
      </p:pic>
      <p:cxnSp>
        <p:nvCxnSpPr>
          <p:cNvPr id="2845" name="Google Shape;2845;p56"/>
          <p:cNvCxnSpPr/>
          <p:nvPr/>
        </p:nvCxnSpPr>
        <p:spPr>
          <a:xfrm rot="10800000">
            <a:off x="3581400" y="3200400"/>
            <a:ext cx="25400" cy="1905000"/>
          </a:xfrm>
          <a:prstGeom prst="straightConnector1">
            <a:avLst/>
          </a:prstGeom>
          <a:noFill/>
          <a:ln w="9525" cap="flat" cmpd="sng">
            <a:solidFill>
              <a:schemeClr val="dk1"/>
            </a:solidFill>
            <a:prstDash val="solid"/>
            <a:round/>
            <a:headEnd type="none" w="sm" len="sm"/>
            <a:tailEnd type="none" w="sm" len="sm"/>
          </a:ln>
        </p:spPr>
      </p:cxnSp>
      <p:cxnSp>
        <p:nvCxnSpPr>
          <p:cNvPr id="2846" name="Google Shape;2846;p56"/>
          <p:cNvCxnSpPr/>
          <p:nvPr/>
        </p:nvCxnSpPr>
        <p:spPr>
          <a:xfrm>
            <a:off x="2819400" y="3886200"/>
            <a:ext cx="1447800" cy="228600"/>
          </a:xfrm>
          <a:prstGeom prst="straightConnector1">
            <a:avLst/>
          </a:prstGeom>
          <a:noFill/>
          <a:ln w="28575" cap="flat" cmpd="sng">
            <a:solidFill>
              <a:srgbClr val="97B853"/>
            </a:solidFill>
            <a:prstDash val="solid"/>
            <a:round/>
            <a:headEnd type="none" w="sm" len="sm"/>
            <a:tailEnd type="none" w="sm" len="sm"/>
          </a:ln>
        </p:spPr>
      </p:cxnSp>
      <p:sp>
        <p:nvSpPr>
          <p:cNvPr id="2847" name="Google Shape;2847;p56"/>
          <p:cNvSpPr txBox="1"/>
          <p:nvPr/>
        </p:nvSpPr>
        <p:spPr>
          <a:xfrm>
            <a:off x="1828800" y="4267200"/>
            <a:ext cx="1600200" cy="3365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600"/>
              <a:buFont typeface="Arial"/>
              <a:buNone/>
            </a:pPr>
            <a:r>
              <a:rPr lang="en-US" sz="1600">
                <a:solidFill>
                  <a:srgbClr val="000000"/>
                </a:solidFill>
                <a:latin typeface="Times New Roman"/>
                <a:ea typeface="Times New Roman"/>
                <a:cs typeface="Times New Roman"/>
                <a:sym typeface="Times New Roman"/>
              </a:rPr>
              <a:t> AuCl </a:t>
            </a:r>
            <a:r>
              <a:rPr lang="en-US" sz="1600" baseline="-25000">
                <a:solidFill>
                  <a:srgbClr val="000000"/>
                </a:solidFill>
                <a:latin typeface="Times New Roman"/>
                <a:ea typeface="Times New Roman"/>
                <a:cs typeface="Times New Roman"/>
                <a:sym typeface="Times New Roman"/>
              </a:rPr>
              <a:t>(AQ)</a:t>
            </a:r>
            <a:endParaRPr/>
          </a:p>
        </p:txBody>
      </p:sp>
      <p:sp>
        <p:nvSpPr>
          <p:cNvPr id="2848" name="Google Shape;2848;p56"/>
          <p:cNvSpPr txBox="1"/>
          <p:nvPr/>
        </p:nvSpPr>
        <p:spPr>
          <a:xfrm>
            <a:off x="5051425" y="0"/>
            <a:ext cx="4114800" cy="2014538"/>
          </a:xfrm>
          <a:prstGeom prst="rect">
            <a:avLst/>
          </a:prstGeom>
          <a:solidFill>
            <a:srgbClr val="E0FFC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Electrons from the battery land on the spoon, which causes the reduction of the Au</a:t>
            </a:r>
            <a:r>
              <a:rPr lang="en-US" sz="1800" baseline="30000">
                <a:solidFill>
                  <a:srgbClr val="000000"/>
                </a:solidFill>
                <a:latin typeface="Arial"/>
                <a:ea typeface="Arial"/>
                <a:cs typeface="Arial"/>
                <a:sym typeface="Arial"/>
              </a:rPr>
              <a:t>+1</a:t>
            </a:r>
            <a:r>
              <a:rPr lang="en-US" sz="1800">
                <a:solidFill>
                  <a:srgbClr val="000000"/>
                </a:solidFill>
                <a:latin typeface="Arial"/>
                <a:ea typeface="Arial"/>
                <a:cs typeface="Arial"/>
                <a:sym typeface="Arial"/>
              </a:rPr>
              <a:t> cations, plating the spoon gold.  The gold bar oxidizes gold atoms into cations, and the free electrons from this oxidation replace the electrons from the battery.</a:t>
            </a:r>
            <a:endParaRPr/>
          </a:p>
        </p:txBody>
      </p:sp>
      <p:sp>
        <p:nvSpPr>
          <p:cNvPr id="2849" name="Google Shape;2849;p56"/>
          <p:cNvSpPr txBox="1"/>
          <p:nvPr/>
        </p:nvSpPr>
        <p:spPr>
          <a:xfrm>
            <a:off x="4953000" y="4343538"/>
            <a:ext cx="4190999" cy="21236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000"/>
              <a:buFont typeface="Arial"/>
              <a:buNone/>
            </a:pPr>
            <a:r>
              <a:rPr lang="en-US" sz="2000">
                <a:solidFill>
                  <a:schemeClr val="dk1"/>
                </a:solidFill>
                <a:latin typeface="Times New Roman"/>
                <a:ea typeface="Times New Roman"/>
                <a:cs typeface="Times New Roman"/>
                <a:sym typeface="Times New Roman"/>
              </a:rPr>
              <a:t>64</a:t>
            </a:r>
            <a:endParaRPr/>
          </a:p>
          <a:p>
            <a:pPr marL="0" marR="0" lvl="0" indent="0" algn="l" rtl="0">
              <a:spcBef>
                <a:spcPts val="0"/>
              </a:spcBef>
              <a:spcAft>
                <a:spcPts val="0"/>
              </a:spcAft>
              <a:buClr>
                <a:srgbClr val="FF0000"/>
              </a:buClr>
              <a:buSzPts val="2400"/>
              <a:buFont typeface="Arial"/>
              <a:buNone/>
            </a:pPr>
            <a:r>
              <a:rPr lang="en-US" sz="2400">
                <a:solidFill>
                  <a:srgbClr val="FF0000"/>
                </a:solidFill>
                <a:latin typeface="Times New Roman"/>
                <a:ea typeface="Times New Roman"/>
                <a:cs typeface="Times New Roman"/>
                <a:sym typeface="Times New Roman"/>
              </a:rPr>
              <a:t>½ ox:  Au°</a:t>
            </a:r>
            <a:r>
              <a:rPr lang="en-US" sz="2400" baseline="-25000">
                <a:solidFill>
                  <a:srgbClr val="FF0000"/>
                </a:solidFill>
                <a:latin typeface="Times New Roman"/>
                <a:ea typeface="Times New Roman"/>
                <a:cs typeface="Times New Roman"/>
                <a:sym typeface="Times New Roman"/>
              </a:rPr>
              <a:t>(S)</a:t>
            </a:r>
            <a:r>
              <a:rPr lang="en-US" sz="2400">
                <a:solidFill>
                  <a:srgbClr val="FF0000"/>
                </a:solidFill>
                <a:latin typeface="Times New Roman"/>
                <a:ea typeface="Times New Roman"/>
                <a:cs typeface="Times New Roman"/>
                <a:sym typeface="Times New Roman"/>
              </a:rPr>
              <a:t> →  Au</a:t>
            </a:r>
            <a:r>
              <a:rPr lang="en-US" sz="2400" baseline="30000">
                <a:solidFill>
                  <a:srgbClr val="FF0000"/>
                </a:solidFill>
                <a:latin typeface="Times New Roman"/>
                <a:ea typeface="Times New Roman"/>
                <a:cs typeface="Times New Roman"/>
                <a:sym typeface="Times New Roman"/>
              </a:rPr>
              <a:t>+1</a:t>
            </a:r>
            <a:r>
              <a:rPr lang="en-US" sz="2400" baseline="-25000">
                <a:solidFill>
                  <a:srgbClr val="FF0000"/>
                </a:solidFill>
                <a:latin typeface="Times New Roman"/>
                <a:ea typeface="Times New Roman"/>
                <a:cs typeface="Times New Roman"/>
                <a:sym typeface="Times New Roman"/>
              </a:rPr>
              <a:t>(AQ) </a:t>
            </a:r>
            <a:r>
              <a:rPr lang="en-US" sz="2400">
                <a:solidFill>
                  <a:srgbClr val="FF0000"/>
                </a:solidFill>
                <a:latin typeface="Times New Roman"/>
                <a:ea typeface="Times New Roman"/>
                <a:cs typeface="Times New Roman"/>
                <a:sym typeface="Times New Roman"/>
              </a:rPr>
              <a:t>+ 1e</a:t>
            </a:r>
            <a:r>
              <a:rPr lang="en-US" sz="2400" baseline="30000">
                <a:solidFill>
                  <a:srgbClr val="FF0000"/>
                </a:solidFill>
                <a:latin typeface="Times New Roman"/>
                <a:ea typeface="Times New Roman"/>
                <a:cs typeface="Times New Roman"/>
                <a:sym typeface="Times New Roman"/>
              </a:rPr>
              <a:t>-1</a:t>
            </a:r>
            <a:endParaRPr/>
          </a:p>
          <a:p>
            <a:pPr marL="0" marR="0" lvl="0" indent="0" algn="l" rtl="0">
              <a:spcBef>
                <a:spcPts val="0"/>
              </a:spcBef>
              <a:spcAft>
                <a:spcPts val="0"/>
              </a:spcAft>
              <a:buClr>
                <a:schemeClr val="dk1"/>
              </a:buClr>
              <a:buSzPts val="2000"/>
              <a:buFont typeface="Arial"/>
              <a:buNone/>
            </a:pPr>
            <a:endParaRPr sz="20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00FF"/>
              </a:buClr>
              <a:buSzPts val="2400"/>
              <a:buFont typeface="Arial"/>
              <a:buNone/>
            </a:pPr>
            <a:r>
              <a:rPr lang="en-US" sz="2400">
                <a:solidFill>
                  <a:srgbClr val="0000FF"/>
                </a:solidFill>
                <a:latin typeface="Times New Roman"/>
                <a:ea typeface="Times New Roman"/>
                <a:cs typeface="Times New Roman"/>
                <a:sym typeface="Times New Roman"/>
              </a:rPr>
              <a:t>½ red:  Au</a:t>
            </a:r>
            <a:r>
              <a:rPr lang="en-US" sz="2400" baseline="30000">
                <a:solidFill>
                  <a:srgbClr val="0000FF"/>
                </a:solidFill>
                <a:latin typeface="Times New Roman"/>
                <a:ea typeface="Times New Roman"/>
                <a:cs typeface="Times New Roman"/>
                <a:sym typeface="Times New Roman"/>
              </a:rPr>
              <a:t>+1</a:t>
            </a:r>
            <a:r>
              <a:rPr lang="en-US" sz="2400" baseline="-25000">
                <a:solidFill>
                  <a:srgbClr val="0000FF"/>
                </a:solidFill>
                <a:latin typeface="Times New Roman"/>
                <a:ea typeface="Times New Roman"/>
                <a:cs typeface="Times New Roman"/>
                <a:sym typeface="Times New Roman"/>
              </a:rPr>
              <a:t>(AQ) </a:t>
            </a:r>
            <a:r>
              <a:rPr lang="en-US" sz="2400">
                <a:solidFill>
                  <a:srgbClr val="0000FF"/>
                </a:solidFill>
                <a:latin typeface="Times New Roman"/>
                <a:ea typeface="Times New Roman"/>
                <a:cs typeface="Times New Roman"/>
                <a:sym typeface="Times New Roman"/>
              </a:rPr>
              <a:t>+ 1e</a:t>
            </a:r>
            <a:r>
              <a:rPr lang="en-US" sz="2400" baseline="30000">
                <a:solidFill>
                  <a:srgbClr val="0000FF"/>
                </a:solidFill>
                <a:latin typeface="Times New Roman"/>
                <a:ea typeface="Times New Roman"/>
                <a:cs typeface="Times New Roman"/>
                <a:sym typeface="Times New Roman"/>
              </a:rPr>
              <a:t>-1 </a:t>
            </a:r>
            <a:r>
              <a:rPr lang="en-US" sz="2400">
                <a:solidFill>
                  <a:srgbClr val="0000FF"/>
                </a:solidFill>
                <a:latin typeface="Times New Roman"/>
                <a:ea typeface="Times New Roman"/>
                <a:cs typeface="Times New Roman"/>
                <a:sym typeface="Times New Roman"/>
              </a:rPr>
              <a:t>→</a:t>
            </a:r>
            <a:r>
              <a:rPr lang="en-US" sz="2400" baseline="30000">
                <a:solidFill>
                  <a:srgbClr val="0000FF"/>
                </a:solidFill>
                <a:latin typeface="Times New Roman"/>
                <a:ea typeface="Times New Roman"/>
                <a:cs typeface="Times New Roman"/>
                <a:sym typeface="Times New Roman"/>
              </a:rPr>
              <a:t>   </a:t>
            </a:r>
            <a:r>
              <a:rPr lang="en-US" sz="2400">
                <a:solidFill>
                  <a:srgbClr val="0000FF"/>
                </a:solidFill>
                <a:latin typeface="Times New Roman"/>
                <a:ea typeface="Times New Roman"/>
                <a:cs typeface="Times New Roman"/>
                <a:sym typeface="Times New Roman"/>
              </a:rPr>
              <a:t>Au° </a:t>
            </a:r>
            <a:endParaRPr/>
          </a:p>
          <a:p>
            <a:pPr marL="0" marR="0" lvl="0" indent="0" algn="l" rtl="0">
              <a:spcBef>
                <a:spcPts val="0"/>
              </a:spcBef>
              <a:spcAft>
                <a:spcPts val="0"/>
              </a:spcAft>
              <a:buClr>
                <a:schemeClr val="dk1"/>
              </a:buClr>
              <a:buSzPts val="2000"/>
              <a:buFont typeface="Arial"/>
              <a:buNone/>
            </a:pPr>
            <a:endParaRPr sz="2000">
              <a:solidFill>
                <a:srgbClr val="0000FF"/>
              </a:solidFill>
              <a:latin typeface="Times New Roman"/>
              <a:ea typeface="Times New Roman"/>
              <a:cs typeface="Times New Roman"/>
              <a:sym typeface="Times New Roman"/>
            </a:endParaRPr>
          </a:p>
          <a:p>
            <a:pPr marL="0" marR="0" lvl="0" indent="0" algn="l" rtl="0">
              <a:spcBef>
                <a:spcPts val="0"/>
              </a:spcBef>
              <a:spcAft>
                <a:spcPts val="0"/>
              </a:spcAft>
              <a:buClr>
                <a:srgbClr val="0C0C0C"/>
              </a:buClr>
              <a:buSzPts val="2400"/>
              <a:buFont typeface="Arial"/>
              <a:buNone/>
            </a:pPr>
            <a:r>
              <a:rPr lang="en-US" sz="2400">
                <a:solidFill>
                  <a:srgbClr val="0C0C0C"/>
                </a:solidFill>
                <a:latin typeface="Times New Roman"/>
                <a:ea typeface="Times New Roman"/>
                <a:cs typeface="Times New Roman"/>
                <a:sym typeface="Times New Roman"/>
              </a:rPr>
              <a:t>NET:  Au°+ Au</a:t>
            </a:r>
            <a:r>
              <a:rPr lang="en-US" sz="2400" baseline="30000">
                <a:solidFill>
                  <a:srgbClr val="0C0C0C"/>
                </a:solidFill>
                <a:latin typeface="Times New Roman"/>
                <a:ea typeface="Times New Roman"/>
                <a:cs typeface="Times New Roman"/>
                <a:sym typeface="Times New Roman"/>
              </a:rPr>
              <a:t>+1</a:t>
            </a:r>
            <a:r>
              <a:rPr lang="en-US" sz="2400" baseline="-25000">
                <a:solidFill>
                  <a:srgbClr val="0C0C0C"/>
                </a:solidFill>
                <a:latin typeface="Times New Roman"/>
                <a:ea typeface="Times New Roman"/>
                <a:cs typeface="Times New Roman"/>
                <a:sym typeface="Times New Roman"/>
              </a:rPr>
              <a:t> </a:t>
            </a:r>
            <a:r>
              <a:rPr lang="en-US" sz="2400">
                <a:solidFill>
                  <a:srgbClr val="0C0C0C"/>
                </a:solidFill>
                <a:latin typeface="Times New Roman"/>
                <a:ea typeface="Times New Roman"/>
                <a:cs typeface="Times New Roman"/>
                <a:sym typeface="Times New Roman"/>
              </a:rPr>
              <a:t>→ </a:t>
            </a:r>
            <a:r>
              <a:rPr lang="en-US" sz="2400" baseline="-25000">
                <a:solidFill>
                  <a:srgbClr val="0C0C0C"/>
                </a:solidFill>
                <a:latin typeface="Times New Roman"/>
                <a:ea typeface="Times New Roman"/>
                <a:cs typeface="Times New Roman"/>
                <a:sym typeface="Times New Roman"/>
              </a:rPr>
              <a:t> </a:t>
            </a:r>
            <a:r>
              <a:rPr lang="en-US" sz="2400">
                <a:solidFill>
                  <a:srgbClr val="0C0C0C"/>
                </a:solidFill>
                <a:latin typeface="Times New Roman"/>
                <a:ea typeface="Times New Roman"/>
                <a:cs typeface="Times New Roman"/>
                <a:sym typeface="Times New Roman"/>
              </a:rPr>
              <a:t>Au°</a:t>
            </a:r>
            <a:r>
              <a:rPr lang="en-US" sz="2400" baseline="-25000">
                <a:solidFill>
                  <a:srgbClr val="0C0C0C"/>
                </a:solidFill>
                <a:latin typeface="Times New Roman"/>
                <a:ea typeface="Times New Roman"/>
                <a:cs typeface="Times New Roman"/>
                <a:sym typeface="Times New Roman"/>
              </a:rPr>
              <a:t> </a:t>
            </a:r>
            <a:r>
              <a:rPr lang="en-US" sz="2400">
                <a:solidFill>
                  <a:srgbClr val="0C0C0C"/>
                </a:solidFill>
                <a:latin typeface="Times New Roman"/>
                <a:ea typeface="Times New Roman"/>
                <a:cs typeface="Times New Roman"/>
                <a:sym typeface="Times New Roman"/>
              </a:rPr>
              <a:t>+ Au</a:t>
            </a:r>
            <a:r>
              <a:rPr lang="en-US" sz="2400" baseline="30000">
                <a:solidFill>
                  <a:srgbClr val="0C0C0C"/>
                </a:solidFill>
                <a:latin typeface="Times New Roman"/>
                <a:ea typeface="Times New Roman"/>
                <a:cs typeface="Times New Roman"/>
                <a:sym typeface="Times New Roman"/>
              </a:rPr>
              <a:t>+1</a:t>
            </a:r>
            <a:r>
              <a:rPr lang="en-US" sz="2400" baseline="-25000">
                <a:solidFill>
                  <a:srgbClr val="0C0C0C"/>
                </a:solidFill>
                <a:latin typeface="Times New Roman"/>
                <a:ea typeface="Times New Roman"/>
                <a:cs typeface="Times New Roman"/>
                <a:sym typeface="Times New Roman"/>
              </a:rPr>
              <a:t> </a:t>
            </a:r>
            <a:endParaRPr sz="2400">
              <a:solidFill>
                <a:srgbClr val="0C0C0C"/>
              </a:solidFill>
              <a:latin typeface="Times New Roman"/>
              <a:ea typeface="Times New Roman"/>
              <a:cs typeface="Times New Roman"/>
              <a:sym typeface="Times New Roman"/>
            </a:endParaRPr>
          </a:p>
        </p:txBody>
      </p:sp>
      <p:sp>
        <p:nvSpPr>
          <p:cNvPr id="2850" name="Google Shape;2850;p56"/>
          <p:cNvSpPr txBox="1"/>
          <p:nvPr/>
        </p:nvSpPr>
        <p:spPr>
          <a:xfrm>
            <a:off x="1770063" y="5508625"/>
            <a:ext cx="1066800" cy="584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200"/>
              <a:buFont typeface="Arial"/>
              <a:buNone/>
            </a:pPr>
            <a:r>
              <a:rPr lang="en-US" sz="3200">
                <a:solidFill>
                  <a:srgbClr val="000000"/>
                </a:solidFill>
                <a:latin typeface="Times New Roman"/>
                <a:ea typeface="Times New Roman"/>
                <a:cs typeface="Times New Roman"/>
                <a:sym typeface="Times New Roman"/>
              </a:rPr>
              <a:t>Au</a:t>
            </a:r>
            <a:r>
              <a:rPr lang="en-US" sz="3200" baseline="30000">
                <a:solidFill>
                  <a:srgbClr val="000000"/>
                </a:solidFill>
                <a:latin typeface="Times New Roman"/>
                <a:ea typeface="Times New Roman"/>
                <a:cs typeface="Times New Roman"/>
                <a:sym typeface="Times New Roman"/>
              </a:rPr>
              <a:t>+1</a:t>
            </a:r>
            <a:endParaRPr/>
          </a:p>
        </p:txBody>
      </p:sp>
      <p:cxnSp>
        <p:nvCxnSpPr>
          <p:cNvPr id="2851" name="Google Shape;2851;p56"/>
          <p:cNvCxnSpPr/>
          <p:nvPr/>
        </p:nvCxnSpPr>
        <p:spPr>
          <a:xfrm>
            <a:off x="1371600" y="4972050"/>
            <a:ext cx="525887" cy="732770"/>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852" name="Google Shape;2852;p56"/>
          <p:cNvCxnSpPr/>
          <p:nvPr/>
        </p:nvCxnSpPr>
        <p:spPr>
          <a:xfrm rot="10800000" flipH="1">
            <a:off x="2389567" y="5705475"/>
            <a:ext cx="658433" cy="238125"/>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853" name="Google Shape;2853;p56"/>
          <p:cNvCxnSpPr/>
          <p:nvPr/>
        </p:nvCxnSpPr>
        <p:spPr>
          <a:xfrm>
            <a:off x="609600" y="3810000"/>
            <a:ext cx="1447800" cy="228600"/>
          </a:xfrm>
          <a:prstGeom prst="straightConnector1">
            <a:avLst/>
          </a:prstGeom>
          <a:noFill/>
          <a:ln w="28575" cap="flat" cmpd="sng">
            <a:solidFill>
              <a:srgbClr val="97B853"/>
            </a:solidFill>
            <a:prstDash val="solid"/>
            <a:round/>
            <a:headEnd type="none" w="sm" len="sm"/>
            <a:tailEnd type="none" w="sm" len="sm"/>
          </a:ln>
        </p:spPr>
      </p:cxnSp>
      <p:cxnSp>
        <p:nvCxnSpPr>
          <p:cNvPr id="2854" name="Google Shape;2854;p56"/>
          <p:cNvCxnSpPr/>
          <p:nvPr/>
        </p:nvCxnSpPr>
        <p:spPr>
          <a:xfrm rot="10800000" flipH="1">
            <a:off x="2057400" y="3886200"/>
            <a:ext cx="838200" cy="152400"/>
          </a:xfrm>
          <a:prstGeom prst="straightConnector1">
            <a:avLst/>
          </a:prstGeom>
          <a:noFill/>
          <a:ln w="28575" cap="flat" cmpd="sng">
            <a:solidFill>
              <a:srgbClr val="97B853"/>
            </a:solidFill>
            <a:prstDash val="solid"/>
            <a:round/>
            <a:headEnd type="none" w="sm" len="sm"/>
            <a:tailEnd type="none" w="sm" len="sm"/>
          </a:ln>
        </p:spPr>
      </p:cxnSp>
      <p:sp>
        <p:nvSpPr>
          <p:cNvPr id="2855" name="Google Shape;2855;p56"/>
          <p:cNvSpPr/>
          <p:nvPr/>
        </p:nvSpPr>
        <p:spPr>
          <a:xfrm>
            <a:off x="1600200" y="1371600"/>
            <a:ext cx="1524000" cy="838200"/>
          </a:xfrm>
          <a:prstGeom prst="roundRect">
            <a:avLst>
              <a:gd name="adj" fmla="val 16667"/>
            </a:avLst>
          </a:prstGeom>
          <a:solidFill>
            <a:srgbClr val="0000FF"/>
          </a:solidFill>
          <a:ln w="25400" cap="flat" cmpd="sng">
            <a:solidFill>
              <a:srgbClr val="0000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Times New Roman"/>
              <a:ea typeface="Times New Roman"/>
              <a:cs typeface="Times New Roman"/>
              <a:sym typeface="Times New Roman"/>
            </a:endParaRPr>
          </a:p>
        </p:txBody>
      </p:sp>
      <p:sp>
        <p:nvSpPr>
          <p:cNvPr id="2856" name="Google Shape;2856;p56"/>
          <p:cNvSpPr txBox="1"/>
          <p:nvPr/>
        </p:nvSpPr>
        <p:spPr>
          <a:xfrm>
            <a:off x="1752600" y="1600200"/>
            <a:ext cx="1143000" cy="3698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FFFF"/>
              </a:buClr>
              <a:buSzPts val="1800"/>
              <a:buFont typeface="Arial"/>
              <a:buNone/>
            </a:pPr>
            <a:r>
              <a:rPr lang="en-US" sz="1800">
                <a:solidFill>
                  <a:srgbClr val="FFFFFF"/>
                </a:solidFill>
                <a:latin typeface="Times New Roman"/>
                <a:ea typeface="Times New Roman"/>
                <a:cs typeface="Times New Roman"/>
                <a:sym typeface="Times New Roman"/>
              </a:rPr>
              <a:t>battery</a:t>
            </a:r>
            <a:endParaRPr/>
          </a:p>
        </p:txBody>
      </p:sp>
      <p:cxnSp>
        <p:nvCxnSpPr>
          <p:cNvPr id="2857" name="Google Shape;2857;p56"/>
          <p:cNvCxnSpPr/>
          <p:nvPr/>
        </p:nvCxnSpPr>
        <p:spPr>
          <a:xfrm rot="5400000">
            <a:off x="2628900" y="1333500"/>
            <a:ext cx="381000" cy="0"/>
          </a:xfrm>
          <a:prstGeom prst="straightConnector1">
            <a:avLst/>
          </a:prstGeom>
          <a:noFill/>
          <a:ln w="38100" cap="flat" cmpd="sng">
            <a:solidFill>
              <a:srgbClr val="0000FF"/>
            </a:solidFill>
            <a:prstDash val="solid"/>
            <a:round/>
            <a:headEnd type="none" w="sm" len="sm"/>
            <a:tailEnd type="none" w="sm" len="sm"/>
          </a:ln>
          <a:effectLst>
            <a:outerShdw blurRad="40000" dist="23000" dir="5400000" rotWithShape="0">
              <a:srgbClr val="000000">
                <a:alpha val="34901"/>
              </a:srgbClr>
            </a:outerShdw>
          </a:effectLst>
        </p:spPr>
      </p:cxnSp>
      <p:cxnSp>
        <p:nvCxnSpPr>
          <p:cNvPr id="2858" name="Google Shape;2858;p56"/>
          <p:cNvCxnSpPr/>
          <p:nvPr/>
        </p:nvCxnSpPr>
        <p:spPr>
          <a:xfrm rot="5400000">
            <a:off x="1714500" y="1333500"/>
            <a:ext cx="381000" cy="0"/>
          </a:xfrm>
          <a:prstGeom prst="straightConnector1">
            <a:avLst/>
          </a:prstGeom>
          <a:noFill/>
          <a:ln w="38100" cap="flat" cmpd="sng">
            <a:solidFill>
              <a:srgbClr val="0000FF"/>
            </a:solidFill>
            <a:prstDash val="solid"/>
            <a:round/>
            <a:headEnd type="none" w="sm" len="sm"/>
            <a:tailEnd type="none" w="sm" len="sm"/>
          </a:ln>
          <a:effectLst>
            <a:outerShdw blurRad="40000" dist="23000" dir="5400000" rotWithShape="0">
              <a:srgbClr val="000000">
                <a:alpha val="34901"/>
              </a:srgbClr>
            </a:outerShdw>
          </a:effectLst>
        </p:spPr>
      </p:cxnSp>
      <p:cxnSp>
        <p:nvCxnSpPr>
          <p:cNvPr id="2859" name="Google Shape;2859;p56"/>
          <p:cNvCxnSpPr/>
          <p:nvPr/>
        </p:nvCxnSpPr>
        <p:spPr>
          <a:xfrm rot="-5400000" flipH="1">
            <a:off x="1943100" y="2019300"/>
            <a:ext cx="2514600" cy="762000"/>
          </a:xfrm>
          <a:prstGeom prst="curvedConnector3">
            <a:avLst>
              <a:gd name="adj1" fmla="val -23278"/>
            </a:avLst>
          </a:prstGeom>
          <a:noFill/>
          <a:ln w="9525" cap="flat" cmpd="sng">
            <a:solidFill>
              <a:schemeClr val="dk1"/>
            </a:solidFill>
            <a:prstDash val="solid"/>
            <a:round/>
            <a:headEnd type="none" w="sm" len="sm"/>
            <a:tailEnd type="none" w="sm" len="sm"/>
          </a:ln>
        </p:spPr>
      </p:cxnSp>
      <p:cxnSp>
        <p:nvCxnSpPr>
          <p:cNvPr id="2860" name="Google Shape;2860;p56"/>
          <p:cNvCxnSpPr/>
          <p:nvPr/>
        </p:nvCxnSpPr>
        <p:spPr>
          <a:xfrm rot="5400000">
            <a:off x="457200" y="2057400"/>
            <a:ext cx="2286000" cy="609600"/>
          </a:xfrm>
          <a:prstGeom prst="curvedConnector3">
            <a:avLst>
              <a:gd name="adj1" fmla="val -30606"/>
            </a:avLst>
          </a:prstGeom>
          <a:noFill/>
          <a:ln w="9525" cap="flat" cmpd="sng">
            <a:solidFill>
              <a:schemeClr val="dk1"/>
            </a:solidFill>
            <a:prstDash val="solid"/>
            <a:round/>
            <a:headEnd type="none" w="sm" len="sm"/>
            <a:tailEnd type="none" w="sm" len="sm"/>
          </a:ln>
        </p:spPr>
      </p:cxnSp>
      <p:sp>
        <p:nvSpPr>
          <p:cNvPr id="2861" name="Google Shape;2861;p56"/>
          <p:cNvSpPr/>
          <p:nvPr/>
        </p:nvSpPr>
        <p:spPr>
          <a:xfrm>
            <a:off x="990600" y="609600"/>
            <a:ext cx="42545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Times New Roman"/>
                <a:ea typeface="Times New Roman"/>
                <a:cs typeface="Times New Roman"/>
                <a:sym typeface="Times New Roman"/>
              </a:rPr>
              <a:t>e</a:t>
            </a:r>
            <a:r>
              <a:rPr lang="en-US" sz="1800" baseline="30000">
                <a:solidFill>
                  <a:srgbClr val="FF0000"/>
                </a:solidFill>
                <a:latin typeface="Times New Roman"/>
                <a:ea typeface="Times New Roman"/>
                <a:cs typeface="Times New Roman"/>
                <a:sym typeface="Times New Roman"/>
              </a:rPr>
              <a:t>-1</a:t>
            </a:r>
            <a:endParaRPr/>
          </a:p>
        </p:txBody>
      </p:sp>
      <p:sp>
        <p:nvSpPr>
          <p:cNvPr id="2862" name="Google Shape;2862;p56"/>
          <p:cNvSpPr/>
          <p:nvPr/>
        </p:nvSpPr>
        <p:spPr>
          <a:xfrm>
            <a:off x="3422762" y="706437"/>
            <a:ext cx="42545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Times New Roman"/>
                <a:ea typeface="Times New Roman"/>
                <a:cs typeface="Times New Roman"/>
                <a:sym typeface="Times New Roman"/>
              </a:rPr>
              <a:t>e</a:t>
            </a:r>
            <a:r>
              <a:rPr lang="en-US" sz="1800" baseline="30000">
                <a:solidFill>
                  <a:srgbClr val="FF0000"/>
                </a:solidFill>
                <a:latin typeface="Times New Roman"/>
                <a:ea typeface="Times New Roman"/>
                <a:cs typeface="Times New Roman"/>
                <a:sym typeface="Times New Roman"/>
              </a:rPr>
              <a:t>-1</a:t>
            </a:r>
            <a:endParaRPr/>
          </a:p>
        </p:txBody>
      </p:sp>
      <p:sp>
        <p:nvSpPr>
          <p:cNvPr id="2863" name="Google Shape;2863;p56"/>
          <p:cNvSpPr txBox="1"/>
          <p:nvPr/>
        </p:nvSpPr>
        <p:spPr>
          <a:xfrm>
            <a:off x="3048001" y="5323959"/>
            <a:ext cx="609599" cy="369332"/>
          </a:xfrm>
          <a:prstGeom prst="rect">
            <a:avLst/>
          </a:prstGeom>
          <a:solidFill>
            <a:srgbClr val="CC99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C0C0C"/>
                </a:solidFill>
                <a:latin typeface="Times New Roman"/>
                <a:ea typeface="Times New Roman"/>
                <a:cs typeface="Times New Roman"/>
                <a:sym typeface="Times New Roman"/>
              </a:rPr>
              <a:t>Au</a:t>
            </a:r>
            <a:r>
              <a:rPr lang="en-US" sz="1800" baseline="30000">
                <a:solidFill>
                  <a:srgbClr val="0C0C0C"/>
                </a:solidFill>
                <a:latin typeface="Times New Roman"/>
                <a:ea typeface="Times New Roman"/>
                <a:cs typeface="Times New Roman"/>
                <a:sym typeface="Times New Roman"/>
              </a:rPr>
              <a:t>°</a:t>
            </a:r>
            <a:endParaRPr sz="1800" baseline="30000">
              <a:solidFill>
                <a:srgbClr val="0C0C0C"/>
              </a:solidFill>
              <a:latin typeface="Times New Roman"/>
              <a:ea typeface="Times New Roman"/>
              <a:cs typeface="Times New Roman"/>
              <a:sym typeface="Times New Roman"/>
            </a:endParaRPr>
          </a:p>
        </p:txBody>
      </p:sp>
      <p:sp>
        <p:nvSpPr>
          <p:cNvPr id="2864" name="Google Shape;2864;p56"/>
          <p:cNvSpPr txBox="1"/>
          <p:nvPr/>
        </p:nvSpPr>
        <p:spPr>
          <a:xfrm>
            <a:off x="2828924" y="985355"/>
            <a:ext cx="42545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FF0000"/>
                </a:solidFill>
                <a:latin typeface="Arial"/>
                <a:ea typeface="Arial"/>
                <a:cs typeface="Arial"/>
                <a:sym typeface="Arial"/>
              </a:rPr>
              <a:t>OX</a:t>
            </a:r>
            <a:endParaRPr/>
          </a:p>
        </p:txBody>
      </p:sp>
      <p:sp>
        <p:nvSpPr>
          <p:cNvPr id="2865" name="Google Shape;2865;p56"/>
          <p:cNvSpPr txBox="1"/>
          <p:nvPr/>
        </p:nvSpPr>
        <p:spPr>
          <a:xfrm>
            <a:off x="1417437" y="987249"/>
            <a:ext cx="52493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0000FF"/>
                </a:solidFill>
                <a:latin typeface="Arial"/>
                <a:ea typeface="Arial"/>
                <a:cs typeface="Arial"/>
                <a:sym typeface="Arial"/>
              </a:rPr>
              <a:t>RED</a:t>
            </a:r>
            <a:endParaRPr/>
          </a:p>
        </p:txBody>
      </p:sp>
      <p:cxnSp>
        <p:nvCxnSpPr>
          <p:cNvPr id="2866" name="Google Shape;2866;p56"/>
          <p:cNvCxnSpPr/>
          <p:nvPr/>
        </p:nvCxnSpPr>
        <p:spPr>
          <a:xfrm rot="10800000" flipH="1">
            <a:off x="3517107" y="2034541"/>
            <a:ext cx="78191" cy="129731"/>
          </a:xfrm>
          <a:prstGeom prst="straightConnector1">
            <a:avLst/>
          </a:prstGeom>
          <a:noFill/>
          <a:ln w="9525" cap="flat" cmpd="sng">
            <a:solidFill>
              <a:schemeClr val="dk1"/>
            </a:solidFill>
            <a:prstDash val="solid"/>
            <a:round/>
            <a:headEnd type="none" w="sm" len="sm"/>
            <a:tailEnd type="none" w="sm" len="sm"/>
          </a:ln>
        </p:spPr>
      </p:cxnSp>
      <p:cxnSp>
        <p:nvCxnSpPr>
          <p:cNvPr id="2867" name="Google Shape;2867;p56"/>
          <p:cNvCxnSpPr/>
          <p:nvPr/>
        </p:nvCxnSpPr>
        <p:spPr>
          <a:xfrm>
            <a:off x="3366603" y="1524000"/>
            <a:ext cx="112317" cy="92967"/>
          </a:xfrm>
          <a:prstGeom prst="straightConnector1">
            <a:avLst/>
          </a:prstGeom>
          <a:noFill/>
          <a:ln w="9525" cap="flat" cmpd="sng">
            <a:solidFill>
              <a:schemeClr val="dk1"/>
            </a:solidFill>
            <a:prstDash val="solid"/>
            <a:round/>
            <a:headEnd type="none" w="sm" len="sm"/>
            <a:tailEnd type="none" w="sm" len="sm"/>
          </a:ln>
        </p:spPr>
      </p:cxnSp>
      <p:cxnSp>
        <p:nvCxnSpPr>
          <p:cNvPr id="2868" name="Google Shape;2868;p56"/>
          <p:cNvCxnSpPr/>
          <p:nvPr/>
        </p:nvCxnSpPr>
        <p:spPr>
          <a:xfrm>
            <a:off x="3412925" y="2064398"/>
            <a:ext cx="112317" cy="92967"/>
          </a:xfrm>
          <a:prstGeom prst="straightConnector1">
            <a:avLst/>
          </a:prstGeom>
          <a:noFill/>
          <a:ln w="9525" cap="flat" cmpd="sng">
            <a:solidFill>
              <a:schemeClr val="dk1"/>
            </a:solidFill>
            <a:prstDash val="solid"/>
            <a:round/>
            <a:headEnd type="none" w="sm" len="sm"/>
            <a:tailEnd type="none" w="sm" len="sm"/>
          </a:ln>
        </p:spPr>
      </p:cxnSp>
      <p:cxnSp>
        <p:nvCxnSpPr>
          <p:cNvPr id="2869" name="Google Shape;2869;p56"/>
          <p:cNvCxnSpPr/>
          <p:nvPr/>
        </p:nvCxnSpPr>
        <p:spPr>
          <a:xfrm>
            <a:off x="3465316" y="3207397"/>
            <a:ext cx="112317" cy="92967"/>
          </a:xfrm>
          <a:prstGeom prst="straightConnector1">
            <a:avLst/>
          </a:prstGeom>
          <a:noFill/>
          <a:ln w="9525" cap="flat" cmpd="sng">
            <a:solidFill>
              <a:schemeClr val="dk1"/>
            </a:solidFill>
            <a:prstDash val="solid"/>
            <a:round/>
            <a:headEnd type="none" w="sm" len="sm"/>
            <a:tailEnd type="none" w="sm" len="sm"/>
          </a:ln>
        </p:spPr>
      </p:cxnSp>
      <p:cxnSp>
        <p:nvCxnSpPr>
          <p:cNvPr id="2870" name="Google Shape;2870;p56"/>
          <p:cNvCxnSpPr/>
          <p:nvPr/>
        </p:nvCxnSpPr>
        <p:spPr>
          <a:xfrm rot="10800000" flipH="1">
            <a:off x="3579220" y="3178691"/>
            <a:ext cx="68056" cy="121314"/>
          </a:xfrm>
          <a:prstGeom prst="straightConnector1">
            <a:avLst/>
          </a:prstGeom>
          <a:noFill/>
          <a:ln w="9525" cap="flat" cmpd="sng">
            <a:solidFill>
              <a:schemeClr val="dk1"/>
            </a:solidFill>
            <a:prstDash val="solid"/>
            <a:round/>
            <a:headEnd type="none" w="sm" len="sm"/>
            <a:tailEnd type="none" w="sm" len="sm"/>
          </a:ln>
        </p:spPr>
      </p:cxnSp>
      <p:cxnSp>
        <p:nvCxnSpPr>
          <p:cNvPr id="2871" name="Google Shape;2871;p56"/>
          <p:cNvCxnSpPr/>
          <p:nvPr/>
        </p:nvCxnSpPr>
        <p:spPr>
          <a:xfrm rot="10800000" flipH="1">
            <a:off x="3480903" y="1492466"/>
            <a:ext cx="68056" cy="121314"/>
          </a:xfrm>
          <a:prstGeom prst="straightConnector1">
            <a:avLst/>
          </a:prstGeom>
          <a:noFill/>
          <a:ln w="9525" cap="flat" cmpd="sng">
            <a:solidFill>
              <a:schemeClr val="dk1"/>
            </a:solidFill>
            <a:prstDash val="solid"/>
            <a:round/>
            <a:headEnd type="none" w="sm" len="sm"/>
            <a:tailEnd type="none" w="sm" len="sm"/>
          </a:ln>
        </p:spPr>
      </p:cxnSp>
      <p:cxnSp>
        <p:nvCxnSpPr>
          <p:cNvPr id="2872" name="Google Shape;2872;p56"/>
          <p:cNvCxnSpPr/>
          <p:nvPr/>
        </p:nvCxnSpPr>
        <p:spPr>
          <a:xfrm rot="10800000" flipH="1">
            <a:off x="2775017" y="869169"/>
            <a:ext cx="88833" cy="87479"/>
          </a:xfrm>
          <a:prstGeom prst="straightConnector1">
            <a:avLst/>
          </a:prstGeom>
          <a:noFill/>
          <a:ln w="9525" cap="flat" cmpd="sng">
            <a:solidFill>
              <a:schemeClr val="dk1"/>
            </a:solidFill>
            <a:prstDash val="solid"/>
            <a:round/>
            <a:headEnd type="none" w="sm" len="sm"/>
            <a:tailEnd type="none" w="sm" len="sm"/>
          </a:ln>
        </p:spPr>
      </p:cxnSp>
      <p:cxnSp>
        <p:nvCxnSpPr>
          <p:cNvPr id="2873" name="Google Shape;2873;p56"/>
          <p:cNvCxnSpPr/>
          <p:nvPr/>
        </p:nvCxnSpPr>
        <p:spPr>
          <a:xfrm>
            <a:off x="2863850" y="868149"/>
            <a:ext cx="31750" cy="149545"/>
          </a:xfrm>
          <a:prstGeom prst="straightConnector1">
            <a:avLst/>
          </a:prstGeom>
          <a:noFill/>
          <a:ln w="9525" cap="flat" cmpd="sng">
            <a:solidFill>
              <a:schemeClr val="dk1"/>
            </a:solidFill>
            <a:prstDash val="solid"/>
            <a:round/>
            <a:headEnd type="none" w="sm" len="sm"/>
            <a:tailEnd type="none" w="sm" len="sm"/>
          </a:ln>
        </p:spPr>
      </p:cxnSp>
      <p:cxnSp>
        <p:nvCxnSpPr>
          <p:cNvPr id="2874" name="Google Shape;2874;p56"/>
          <p:cNvCxnSpPr/>
          <p:nvPr/>
        </p:nvCxnSpPr>
        <p:spPr>
          <a:xfrm rot="10800000" flipH="1">
            <a:off x="2886075" y="628437"/>
            <a:ext cx="142808" cy="29290"/>
          </a:xfrm>
          <a:prstGeom prst="straightConnector1">
            <a:avLst/>
          </a:prstGeom>
          <a:noFill/>
          <a:ln w="9525" cap="flat" cmpd="sng">
            <a:solidFill>
              <a:schemeClr val="dk1"/>
            </a:solidFill>
            <a:prstDash val="solid"/>
            <a:round/>
            <a:headEnd type="none" w="sm" len="sm"/>
            <a:tailEnd type="none" w="sm" len="sm"/>
          </a:ln>
        </p:spPr>
      </p:cxnSp>
      <p:cxnSp>
        <p:nvCxnSpPr>
          <p:cNvPr id="2875" name="Google Shape;2875;p56"/>
          <p:cNvCxnSpPr/>
          <p:nvPr/>
        </p:nvCxnSpPr>
        <p:spPr>
          <a:xfrm>
            <a:off x="3028883" y="616035"/>
            <a:ext cx="31750" cy="149545"/>
          </a:xfrm>
          <a:prstGeom prst="straightConnector1">
            <a:avLst/>
          </a:prstGeom>
          <a:noFill/>
          <a:ln w="9525" cap="flat" cmpd="sng">
            <a:solidFill>
              <a:schemeClr val="dk1"/>
            </a:solidFill>
            <a:prstDash val="solid"/>
            <a:round/>
            <a:headEnd type="none" w="sm" len="sm"/>
            <a:tailEnd type="none" w="sm" len="sm"/>
          </a:ln>
        </p:spPr>
      </p:cxnSp>
      <p:cxnSp>
        <p:nvCxnSpPr>
          <p:cNvPr id="2876" name="Google Shape;2876;p56"/>
          <p:cNvCxnSpPr/>
          <p:nvPr/>
        </p:nvCxnSpPr>
        <p:spPr>
          <a:xfrm rot="10800000" flipH="1">
            <a:off x="1224835" y="2198060"/>
            <a:ext cx="98943" cy="139690"/>
          </a:xfrm>
          <a:prstGeom prst="straightConnector1">
            <a:avLst/>
          </a:prstGeom>
          <a:noFill/>
          <a:ln w="9525" cap="flat" cmpd="sng">
            <a:solidFill>
              <a:schemeClr val="dk1"/>
            </a:solidFill>
            <a:prstDash val="solid"/>
            <a:round/>
            <a:headEnd type="none" w="sm" len="sm"/>
            <a:tailEnd type="none" w="sm" len="sm"/>
          </a:ln>
        </p:spPr>
      </p:cxnSp>
      <p:cxnSp>
        <p:nvCxnSpPr>
          <p:cNvPr id="2877" name="Google Shape;2877;p56"/>
          <p:cNvCxnSpPr/>
          <p:nvPr/>
        </p:nvCxnSpPr>
        <p:spPr>
          <a:xfrm>
            <a:off x="1324966" y="2198060"/>
            <a:ext cx="91084" cy="154212"/>
          </a:xfrm>
          <a:prstGeom prst="straightConnector1">
            <a:avLst/>
          </a:prstGeom>
          <a:noFill/>
          <a:ln w="9525" cap="flat" cmpd="sng">
            <a:solidFill>
              <a:schemeClr val="dk1"/>
            </a:solidFill>
            <a:prstDash val="solid"/>
            <a:round/>
            <a:headEnd type="none" w="sm" len="sm"/>
            <a:tailEnd type="none" w="sm" len="sm"/>
          </a:ln>
        </p:spPr>
      </p:cxnSp>
      <p:cxnSp>
        <p:nvCxnSpPr>
          <p:cNvPr id="2878" name="Google Shape;2878;p56"/>
          <p:cNvCxnSpPr/>
          <p:nvPr/>
        </p:nvCxnSpPr>
        <p:spPr>
          <a:xfrm rot="10800000" flipH="1">
            <a:off x="1243102" y="1452542"/>
            <a:ext cx="141198" cy="81749"/>
          </a:xfrm>
          <a:prstGeom prst="straightConnector1">
            <a:avLst/>
          </a:prstGeom>
          <a:noFill/>
          <a:ln w="9525" cap="flat" cmpd="sng">
            <a:solidFill>
              <a:schemeClr val="dk1"/>
            </a:solidFill>
            <a:prstDash val="solid"/>
            <a:round/>
            <a:headEnd type="none" w="sm" len="sm"/>
            <a:tailEnd type="none" w="sm" len="sm"/>
          </a:ln>
        </p:spPr>
      </p:cxnSp>
      <p:cxnSp>
        <p:nvCxnSpPr>
          <p:cNvPr id="2879" name="Google Shape;2879;p56"/>
          <p:cNvCxnSpPr/>
          <p:nvPr/>
        </p:nvCxnSpPr>
        <p:spPr>
          <a:xfrm>
            <a:off x="1384300" y="1440140"/>
            <a:ext cx="92075" cy="128908"/>
          </a:xfrm>
          <a:prstGeom prst="straightConnector1">
            <a:avLst/>
          </a:prstGeom>
          <a:noFill/>
          <a:ln w="9525" cap="flat" cmpd="sng">
            <a:solidFill>
              <a:schemeClr val="dk1"/>
            </a:solidFill>
            <a:prstDash val="solid"/>
            <a:round/>
            <a:headEnd type="none" w="sm" len="sm"/>
            <a:tailEnd type="none" w="sm" len="sm"/>
          </a:ln>
        </p:spPr>
      </p:cxnSp>
      <p:cxnSp>
        <p:nvCxnSpPr>
          <p:cNvPr id="2880" name="Google Shape;2880;p56"/>
          <p:cNvCxnSpPr/>
          <p:nvPr/>
        </p:nvCxnSpPr>
        <p:spPr>
          <a:xfrm rot="10800000" flipH="1">
            <a:off x="1193146" y="3059838"/>
            <a:ext cx="98943" cy="139690"/>
          </a:xfrm>
          <a:prstGeom prst="straightConnector1">
            <a:avLst/>
          </a:prstGeom>
          <a:noFill/>
          <a:ln w="9525" cap="flat" cmpd="sng">
            <a:solidFill>
              <a:schemeClr val="dk1"/>
            </a:solidFill>
            <a:prstDash val="solid"/>
            <a:round/>
            <a:headEnd type="none" w="sm" len="sm"/>
            <a:tailEnd type="none" w="sm" len="sm"/>
          </a:ln>
        </p:spPr>
      </p:cxnSp>
      <p:cxnSp>
        <p:nvCxnSpPr>
          <p:cNvPr id="2881" name="Google Shape;2881;p56"/>
          <p:cNvCxnSpPr/>
          <p:nvPr/>
        </p:nvCxnSpPr>
        <p:spPr>
          <a:xfrm>
            <a:off x="1293277" y="3059838"/>
            <a:ext cx="91084" cy="154212"/>
          </a:xfrm>
          <a:prstGeom prst="straightConnector1">
            <a:avLst/>
          </a:prstGeom>
          <a:noFill/>
          <a:ln w="9525" cap="flat" cmpd="sng">
            <a:solidFill>
              <a:schemeClr val="dk1"/>
            </a:solidFill>
            <a:prstDash val="solid"/>
            <a:round/>
            <a:headEnd type="none" w="sm" len="sm"/>
            <a:tailEnd type="none" w="sm" len="sm"/>
          </a:ln>
        </p:spPr>
      </p:cxnSp>
      <p:cxnSp>
        <p:nvCxnSpPr>
          <p:cNvPr id="2882" name="Google Shape;2882;p56"/>
          <p:cNvCxnSpPr/>
          <p:nvPr/>
        </p:nvCxnSpPr>
        <p:spPr>
          <a:xfrm rot="10800000" flipH="1">
            <a:off x="1860978" y="815031"/>
            <a:ext cx="78191" cy="129731"/>
          </a:xfrm>
          <a:prstGeom prst="straightConnector1">
            <a:avLst/>
          </a:prstGeom>
          <a:noFill/>
          <a:ln w="9525" cap="flat" cmpd="sng">
            <a:solidFill>
              <a:schemeClr val="dk1"/>
            </a:solidFill>
            <a:prstDash val="solid"/>
            <a:round/>
            <a:headEnd type="none" w="sm" len="sm"/>
            <a:tailEnd type="none" w="sm" len="sm"/>
          </a:ln>
        </p:spPr>
      </p:cxnSp>
      <p:cxnSp>
        <p:nvCxnSpPr>
          <p:cNvPr id="2883" name="Google Shape;2883;p56"/>
          <p:cNvCxnSpPr/>
          <p:nvPr/>
        </p:nvCxnSpPr>
        <p:spPr>
          <a:xfrm>
            <a:off x="1756796" y="844888"/>
            <a:ext cx="112317" cy="92967"/>
          </a:xfrm>
          <a:prstGeom prst="straightConnector1">
            <a:avLst/>
          </a:prstGeom>
          <a:noFill/>
          <a:ln w="9525" cap="flat" cmpd="sng">
            <a:solidFill>
              <a:schemeClr val="dk1"/>
            </a:solidFill>
            <a:prstDash val="solid"/>
            <a:round/>
            <a:headEnd type="none" w="sm" len="sm"/>
            <a:tailEnd type="none" w="sm" len="sm"/>
          </a:ln>
        </p:spPr>
      </p:cxnSp>
      <p:cxnSp>
        <p:nvCxnSpPr>
          <p:cNvPr id="2884" name="Google Shape;2884;p56"/>
          <p:cNvCxnSpPr/>
          <p:nvPr/>
        </p:nvCxnSpPr>
        <p:spPr>
          <a:xfrm flipH="1">
            <a:off x="4037887" y="3581400"/>
            <a:ext cx="1459865" cy="980411"/>
          </a:xfrm>
          <a:prstGeom prst="straightConnector1">
            <a:avLst/>
          </a:prstGeom>
          <a:noFill/>
          <a:ln w="38100" cap="flat" cmpd="sng">
            <a:solidFill>
              <a:srgbClr val="0C0C0C"/>
            </a:solidFill>
            <a:prstDash val="solid"/>
            <a:round/>
            <a:headEnd type="none" w="sm" len="sm"/>
            <a:tailEnd type="none" w="sm" len="sm"/>
          </a:ln>
        </p:spPr>
      </p:cxnSp>
      <p:sp>
        <p:nvSpPr>
          <p:cNvPr id="2885" name="Google Shape;2885;p56"/>
          <p:cNvSpPr txBox="1"/>
          <p:nvPr/>
        </p:nvSpPr>
        <p:spPr>
          <a:xfrm>
            <a:off x="5449951" y="3334434"/>
            <a:ext cx="18288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Times New Roman"/>
                <a:ea typeface="Times New Roman"/>
                <a:cs typeface="Times New Roman"/>
                <a:sym typeface="Times New Roman"/>
              </a:rPr>
              <a:t>Aluminum spoon</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889"/>
        <p:cNvGrpSpPr/>
        <p:nvPr/>
      </p:nvGrpSpPr>
      <p:grpSpPr>
        <a:xfrm>
          <a:off x="0" y="0"/>
          <a:ext cx="0" cy="0"/>
          <a:chOff x="0" y="0"/>
          <a:chExt cx="0" cy="0"/>
        </a:xfrm>
      </p:grpSpPr>
      <p:cxnSp>
        <p:nvCxnSpPr>
          <p:cNvPr id="2890" name="Google Shape;2890;p57"/>
          <p:cNvCxnSpPr/>
          <p:nvPr/>
        </p:nvCxnSpPr>
        <p:spPr>
          <a:xfrm rot="5400000">
            <a:off x="-952500" y="4838700"/>
            <a:ext cx="31242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891" name="Google Shape;2891;p57"/>
          <p:cNvCxnSpPr/>
          <p:nvPr/>
        </p:nvCxnSpPr>
        <p:spPr>
          <a:xfrm rot="5400000">
            <a:off x="3086100" y="4838700"/>
            <a:ext cx="31242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892" name="Google Shape;2892;p57"/>
          <p:cNvCxnSpPr/>
          <p:nvPr/>
        </p:nvCxnSpPr>
        <p:spPr>
          <a:xfrm>
            <a:off x="609600" y="6400800"/>
            <a:ext cx="40386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2893" name="Google Shape;2893;p57"/>
          <p:cNvCxnSpPr/>
          <p:nvPr/>
        </p:nvCxnSpPr>
        <p:spPr>
          <a:xfrm>
            <a:off x="609600" y="3810000"/>
            <a:ext cx="1447800" cy="228600"/>
          </a:xfrm>
          <a:prstGeom prst="straightConnector1">
            <a:avLst/>
          </a:prstGeom>
          <a:noFill/>
          <a:ln w="28575" cap="flat" cmpd="sng">
            <a:solidFill>
              <a:srgbClr val="97B853"/>
            </a:solidFill>
            <a:prstDash val="solid"/>
            <a:round/>
            <a:headEnd type="none" w="sm" len="sm"/>
            <a:tailEnd type="none" w="sm" len="sm"/>
          </a:ln>
        </p:spPr>
      </p:cxnSp>
      <p:cxnSp>
        <p:nvCxnSpPr>
          <p:cNvPr id="2894" name="Google Shape;2894;p57"/>
          <p:cNvCxnSpPr/>
          <p:nvPr/>
        </p:nvCxnSpPr>
        <p:spPr>
          <a:xfrm rot="10800000" flipH="1">
            <a:off x="2057400" y="3886200"/>
            <a:ext cx="838200" cy="152400"/>
          </a:xfrm>
          <a:prstGeom prst="straightConnector1">
            <a:avLst/>
          </a:prstGeom>
          <a:noFill/>
          <a:ln w="28575" cap="flat" cmpd="sng">
            <a:solidFill>
              <a:srgbClr val="97B853"/>
            </a:solidFill>
            <a:prstDash val="solid"/>
            <a:round/>
            <a:headEnd type="none" w="sm" len="sm"/>
            <a:tailEnd type="none" w="sm" len="sm"/>
          </a:ln>
        </p:spPr>
      </p:cxnSp>
      <p:cxnSp>
        <p:nvCxnSpPr>
          <p:cNvPr id="2895" name="Google Shape;2895;p57"/>
          <p:cNvCxnSpPr/>
          <p:nvPr/>
        </p:nvCxnSpPr>
        <p:spPr>
          <a:xfrm rot="10800000" flipH="1">
            <a:off x="4267200" y="4038600"/>
            <a:ext cx="381000" cy="76200"/>
          </a:xfrm>
          <a:prstGeom prst="straightConnector1">
            <a:avLst/>
          </a:prstGeom>
          <a:noFill/>
          <a:ln w="28575" cap="flat" cmpd="sng">
            <a:solidFill>
              <a:srgbClr val="97B853"/>
            </a:solidFill>
            <a:prstDash val="solid"/>
            <a:round/>
            <a:headEnd type="none" w="sm" len="sm"/>
            <a:tailEnd type="none" w="sm" len="sm"/>
          </a:ln>
        </p:spPr>
      </p:cxnSp>
      <p:sp>
        <p:nvSpPr>
          <p:cNvPr id="2896" name="Google Shape;2896;p57"/>
          <p:cNvSpPr/>
          <p:nvPr/>
        </p:nvSpPr>
        <p:spPr>
          <a:xfrm>
            <a:off x="838200" y="3325569"/>
            <a:ext cx="762000" cy="2590800"/>
          </a:xfrm>
          <a:prstGeom prst="rect">
            <a:avLst/>
          </a:prstGeom>
          <a:solidFill>
            <a:srgbClr val="CC9900"/>
          </a:solidFill>
          <a:ln w="25400" cap="flat" cmpd="sng">
            <a:solidFill>
              <a:srgbClr val="CC99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Times New Roman"/>
              <a:ea typeface="Times New Roman"/>
              <a:cs typeface="Times New Roman"/>
              <a:sym typeface="Times New Roman"/>
            </a:endParaRPr>
          </a:p>
        </p:txBody>
      </p:sp>
      <p:sp>
        <p:nvSpPr>
          <p:cNvPr id="2897" name="Google Shape;2897;p57"/>
          <p:cNvSpPr txBox="1"/>
          <p:nvPr/>
        </p:nvSpPr>
        <p:spPr>
          <a:xfrm>
            <a:off x="879520" y="4495800"/>
            <a:ext cx="720680" cy="52322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Clr>
                <a:srgbClr val="000000"/>
              </a:buClr>
              <a:buSzPts val="2800"/>
              <a:buFont typeface="Arial"/>
              <a:buNone/>
            </a:pPr>
            <a:r>
              <a:rPr lang="en-US" sz="2800">
                <a:solidFill>
                  <a:srgbClr val="000000"/>
                </a:solidFill>
                <a:latin typeface="Times New Roman"/>
                <a:ea typeface="Times New Roman"/>
                <a:cs typeface="Times New Roman"/>
                <a:sym typeface="Times New Roman"/>
              </a:rPr>
              <a:t>Au</a:t>
            </a:r>
            <a:r>
              <a:rPr lang="en-US" sz="2800" baseline="30000">
                <a:solidFill>
                  <a:srgbClr val="000000"/>
                </a:solidFill>
                <a:latin typeface="Times New Roman"/>
                <a:ea typeface="Times New Roman"/>
                <a:cs typeface="Times New Roman"/>
                <a:sym typeface="Times New Roman"/>
              </a:rPr>
              <a:t>°</a:t>
            </a:r>
            <a:endParaRPr/>
          </a:p>
        </p:txBody>
      </p:sp>
      <p:sp>
        <p:nvSpPr>
          <p:cNvPr id="2898" name="Google Shape;2898;p57"/>
          <p:cNvSpPr/>
          <p:nvPr/>
        </p:nvSpPr>
        <p:spPr>
          <a:xfrm>
            <a:off x="1600200" y="1371600"/>
            <a:ext cx="1524000" cy="838200"/>
          </a:xfrm>
          <a:prstGeom prst="roundRect">
            <a:avLst>
              <a:gd name="adj" fmla="val 16667"/>
            </a:avLst>
          </a:prstGeom>
          <a:solidFill>
            <a:srgbClr val="0000FF"/>
          </a:solidFill>
          <a:ln w="25400" cap="flat" cmpd="sng">
            <a:solidFill>
              <a:srgbClr val="0000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Times New Roman"/>
              <a:ea typeface="Times New Roman"/>
              <a:cs typeface="Times New Roman"/>
              <a:sym typeface="Times New Roman"/>
            </a:endParaRPr>
          </a:p>
        </p:txBody>
      </p:sp>
      <p:sp>
        <p:nvSpPr>
          <p:cNvPr id="2899" name="Google Shape;2899;p57"/>
          <p:cNvSpPr txBox="1"/>
          <p:nvPr/>
        </p:nvSpPr>
        <p:spPr>
          <a:xfrm>
            <a:off x="1752600" y="1600200"/>
            <a:ext cx="1143000" cy="3698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FFFF"/>
              </a:buClr>
              <a:buSzPts val="1800"/>
              <a:buFont typeface="Arial"/>
              <a:buNone/>
            </a:pPr>
            <a:r>
              <a:rPr lang="en-US" sz="1800">
                <a:solidFill>
                  <a:srgbClr val="FFFFFF"/>
                </a:solidFill>
                <a:latin typeface="Times New Roman"/>
                <a:ea typeface="Times New Roman"/>
                <a:cs typeface="Times New Roman"/>
                <a:sym typeface="Times New Roman"/>
              </a:rPr>
              <a:t>battery</a:t>
            </a:r>
            <a:endParaRPr/>
          </a:p>
        </p:txBody>
      </p:sp>
      <p:cxnSp>
        <p:nvCxnSpPr>
          <p:cNvPr id="2900" name="Google Shape;2900;p57"/>
          <p:cNvCxnSpPr/>
          <p:nvPr/>
        </p:nvCxnSpPr>
        <p:spPr>
          <a:xfrm rot="5400000">
            <a:off x="2628900" y="1333500"/>
            <a:ext cx="381000" cy="0"/>
          </a:xfrm>
          <a:prstGeom prst="straightConnector1">
            <a:avLst/>
          </a:prstGeom>
          <a:noFill/>
          <a:ln w="38100" cap="flat" cmpd="sng">
            <a:solidFill>
              <a:srgbClr val="0000FF"/>
            </a:solidFill>
            <a:prstDash val="solid"/>
            <a:round/>
            <a:headEnd type="none" w="sm" len="sm"/>
            <a:tailEnd type="none" w="sm" len="sm"/>
          </a:ln>
          <a:effectLst>
            <a:outerShdw blurRad="40000" dist="23000" dir="5400000" rotWithShape="0">
              <a:srgbClr val="000000">
                <a:alpha val="34901"/>
              </a:srgbClr>
            </a:outerShdw>
          </a:effectLst>
        </p:spPr>
      </p:cxnSp>
      <p:cxnSp>
        <p:nvCxnSpPr>
          <p:cNvPr id="2901" name="Google Shape;2901;p57"/>
          <p:cNvCxnSpPr/>
          <p:nvPr/>
        </p:nvCxnSpPr>
        <p:spPr>
          <a:xfrm rot="5400000">
            <a:off x="1714500" y="1333500"/>
            <a:ext cx="381000" cy="0"/>
          </a:xfrm>
          <a:prstGeom prst="straightConnector1">
            <a:avLst/>
          </a:prstGeom>
          <a:noFill/>
          <a:ln w="38100" cap="flat" cmpd="sng">
            <a:solidFill>
              <a:srgbClr val="0000FF"/>
            </a:solidFill>
            <a:prstDash val="solid"/>
            <a:round/>
            <a:headEnd type="none" w="sm" len="sm"/>
            <a:tailEnd type="none" w="sm" len="sm"/>
          </a:ln>
          <a:effectLst>
            <a:outerShdw blurRad="40000" dist="23000" dir="5400000" rotWithShape="0">
              <a:srgbClr val="000000">
                <a:alpha val="34901"/>
              </a:srgbClr>
            </a:outerShdw>
          </a:effectLst>
        </p:spPr>
      </p:cxnSp>
      <p:cxnSp>
        <p:nvCxnSpPr>
          <p:cNvPr id="2902" name="Google Shape;2902;p57"/>
          <p:cNvCxnSpPr/>
          <p:nvPr/>
        </p:nvCxnSpPr>
        <p:spPr>
          <a:xfrm rot="-5400000" flipH="1">
            <a:off x="1943100" y="2019300"/>
            <a:ext cx="2514600" cy="762000"/>
          </a:xfrm>
          <a:prstGeom prst="curvedConnector3">
            <a:avLst>
              <a:gd name="adj1" fmla="val -23278"/>
            </a:avLst>
          </a:prstGeom>
          <a:noFill/>
          <a:ln w="9525" cap="flat" cmpd="sng">
            <a:solidFill>
              <a:schemeClr val="dk1"/>
            </a:solidFill>
            <a:prstDash val="solid"/>
            <a:round/>
            <a:headEnd type="none" w="sm" len="sm"/>
            <a:tailEnd type="none" w="sm" len="sm"/>
          </a:ln>
        </p:spPr>
      </p:cxnSp>
      <p:cxnSp>
        <p:nvCxnSpPr>
          <p:cNvPr id="2903" name="Google Shape;2903;p57"/>
          <p:cNvCxnSpPr/>
          <p:nvPr/>
        </p:nvCxnSpPr>
        <p:spPr>
          <a:xfrm rot="5400000">
            <a:off x="457200" y="2057400"/>
            <a:ext cx="2286000" cy="609600"/>
          </a:xfrm>
          <a:prstGeom prst="curvedConnector3">
            <a:avLst>
              <a:gd name="adj1" fmla="val -30606"/>
            </a:avLst>
          </a:prstGeom>
          <a:noFill/>
          <a:ln w="9525" cap="flat" cmpd="sng">
            <a:solidFill>
              <a:schemeClr val="dk1"/>
            </a:solidFill>
            <a:prstDash val="solid"/>
            <a:round/>
            <a:headEnd type="none" w="sm" len="sm"/>
            <a:tailEnd type="none" w="sm" len="sm"/>
          </a:ln>
        </p:spPr>
      </p:cxnSp>
      <p:pic>
        <p:nvPicPr>
          <p:cNvPr id="2904" name="Google Shape;2904;p57" descr="http://www.totallyfreecrap.com/Images/2009/oct/spoon.jpg"/>
          <p:cNvPicPr preferRelativeResize="0"/>
          <p:nvPr/>
        </p:nvPicPr>
        <p:blipFill rotWithShape="1">
          <a:blip r:embed="rId3">
            <a:alphaModFix/>
          </a:blip>
          <a:srcRect l="41116" t="8000" r="40610" b="9331"/>
          <a:stretch/>
        </p:blipFill>
        <p:spPr>
          <a:xfrm rot="-8429882">
            <a:off x="3036741" y="4067817"/>
            <a:ext cx="940025" cy="2362200"/>
          </a:xfrm>
          <a:prstGeom prst="rect">
            <a:avLst/>
          </a:prstGeom>
          <a:noFill/>
          <a:ln>
            <a:noFill/>
          </a:ln>
        </p:spPr>
      </p:pic>
      <p:cxnSp>
        <p:nvCxnSpPr>
          <p:cNvPr id="2905" name="Google Shape;2905;p57"/>
          <p:cNvCxnSpPr/>
          <p:nvPr/>
        </p:nvCxnSpPr>
        <p:spPr>
          <a:xfrm rot="10800000">
            <a:off x="3581400" y="3200400"/>
            <a:ext cx="25400" cy="1905000"/>
          </a:xfrm>
          <a:prstGeom prst="straightConnector1">
            <a:avLst/>
          </a:prstGeom>
          <a:noFill/>
          <a:ln w="9525" cap="flat" cmpd="sng">
            <a:solidFill>
              <a:schemeClr val="dk1"/>
            </a:solidFill>
            <a:prstDash val="solid"/>
            <a:round/>
            <a:headEnd type="none" w="sm" len="sm"/>
            <a:tailEnd type="none" w="sm" len="sm"/>
          </a:ln>
        </p:spPr>
      </p:cxnSp>
      <p:cxnSp>
        <p:nvCxnSpPr>
          <p:cNvPr id="2906" name="Google Shape;2906;p57"/>
          <p:cNvCxnSpPr/>
          <p:nvPr/>
        </p:nvCxnSpPr>
        <p:spPr>
          <a:xfrm>
            <a:off x="2819400" y="3886200"/>
            <a:ext cx="1447800" cy="228600"/>
          </a:xfrm>
          <a:prstGeom prst="straightConnector1">
            <a:avLst/>
          </a:prstGeom>
          <a:noFill/>
          <a:ln w="28575" cap="flat" cmpd="sng">
            <a:solidFill>
              <a:srgbClr val="97B853"/>
            </a:solidFill>
            <a:prstDash val="solid"/>
            <a:round/>
            <a:headEnd type="none" w="sm" len="sm"/>
            <a:tailEnd type="none" w="sm" len="sm"/>
          </a:ln>
        </p:spPr>
      </p:cxnSp>
      <p:sp>
        <p:nvSpPr>
          <p:cNvPr id="2907" name="Google Shape;2907;p57"/>
          <p:cNvSpPr txBox="1"/>
          <p:nvPr/>
        </p:nvSpPr>
        <p:spPr>
          <a:xfrm>
            <a:off x="1828800" y="4267200"/>
            <a:ext cx="1600200" cy="3365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600"/>
              <a:buFont typeface="Arial"/>
              <a:buNone/>
            </a:pPr>
            <a:r>
              <a:rPr lang="en-US" sz="1600">
                <a:solidFill>
                  <a:srgbClr val="000000"/>
                </a:solidFill>
                <a:latin typeface="Times New Roman"/>
                <a:ea typeface="Times New Roman"/>
                <a:cs typeface="Times New Roman"/>
                <a:sym typeface="Times New Roman"/>
              </a:rPr>
              <a:t> AuCl </a:t>
            </a:r>
            <a:r>
              <a:rPr lang="en-US" sz="1600" baseline="-25000">
                <a:solidFill>
                  <a:srgbClr val="000000"/>
                </a:solidFill>
                <a:latin typeface="Times New Roman"/>
                <a:ea typeface="Times New Roman"/>
                <a:cs typeface="Times New Roman"/>
                <a:sym typeface="Times New Roman"/>
              </a:rPr>
              <a:t>(AQ)</a:t>
            </a:r>
            <a:endParaRPr/>
          </a:p>
        </p:txBody>
      </p:sp>
      <p:sp>
        <p:nvSpPr>
          <p:cNvPr id="2908" name="Google Shape;2908;p57"/>
          <p:cNvSpPr txBox="1"/>
          <p:nvPr/>
        </p:nvSpPr>
        <p:spPr>
          <a:xfrm>
            <a:off x="5051425" y="0"/>
            <a:ext cx="4114800" cy="2014538"/>
          </a:xfrm>
          <a:prstGeom prst="rect">
            <a:avLst/>
          </a:prstGeom>
          <a:solidFill>
            <a:srgbClr val="E0FFC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Electrons from the battery land on the spoon, which causes the reduction of the Au</a:t>
            </a:r>
            <a:r>
              <a:rPr lang="en-US" sz="1800" baseline="30000">
                <a:solidFill>
                  <a:srgbClr val="000000"/>
                </a:solidFill>
                <a:latin typeface="Arial"/>
                <a:ea typeface="Arial"/>
                <a:cs typeface="Arial"/>
                <a:sym typeface="Arial"/>
              </a:rPr>
              <a:t>+1</a:t>
            </a:r>
            <a:r>
              <a:rPr lang="en-US" sz="1800">
                <a:solidFill>
                  <a:srgbClr val="000000"/>
                </a:solidFill>
                <a:latin typeface="Arial"/>
                <a:ea typeface="Arial"/>
                <a:cs typeface="Arial"/>
                <a:sym typeface="Arial"/>
              </a:rPr>
              <a:t> cations, plating the spoon gold.  The gold bar oxidizes gold atoms into cations, and the free electrons from this oxidation replace the electrons from the battery.</a:t>
            </a:r>
            <a:endParaRPr/>
          </a:p>
        </p:txBody>
      </p:sp>
      <p:sp>
        <p:nvSpPr>
          <p:cNvPr id="2909" name="Google Shape;2909;p57"/>
          <p:cNvSpPr txBox="1"/>
          <p:nvPr/>
        </p:nvSpPr>
        <p:spPr>
          <a:xfrm>
            <a:off x="4953000" y="4343538"/>
            <a:ext cx="4190999" cy="21236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000"/>
              <a:buFont typeface="Arial"/>
              <a:buNone/>
            </a:pPr>
            <a:r>
              <a:rPr lang="en-US" sz="2000">
                <a:solidFill>
                  <a:schemeClr val="dk1"/>
                </a:solidFill>
                <a:latin typeface="Times New Roman"/>
                <a:ea typeface="Times New Roman"/>
                <a:cs typeface="Times New Roman"/>
                <a:sym typeface="Times New Roman"/>
              </a:rPr>
              <a:t>68</a:t>
            </a:r>
            <a:endParaRPr/>
          </a:p>
          <a:p>
            <a:pPr marL="0" marR="0" lvl="0" indent="0" algn="l" rtl="0">
              <a:spcBef>
                <a:spcPts val="0"/>
              </a:spcBef>
              <a:spcAft>
                <a:spcPts val="0"/>
              </a:spcAft>
              <a:buClr>
                <a:srgbClr val="FF0000"/>
              </a:buClr>
              <a:buSzPts val="2400"/>
              <a:buFont typeface="Arial"/>
              <a:buNone/>
            </a:pPr>
            <a:r>
              <a:rPr lang="en-US" sz="2400">
                <a:solidFill>
                  <a:srgbClr val="FF0000"/>
                </a:solidFill>
                <a:latin typeface="Times New Roman"/>
                <a:ea typeface="Times New Roman"/>
                <a:cs typeface="Times New Roman"/>
                <a:sym typeface="Times New Roman"/>
              </a:rPr>
              <a:t>½ ox:  Au°</a:t>
            </a:r>
            <a:r>
              <a:rPr lang="en-US" sz="2400" baseline="-25000">
                <a:solidFill>
                  <a:srgbClr val="FF0000"/>
                </a:solidFill>
                <a:latin typeface="Times New Roman"/>
                <a:ea typeface="Times New Roman"/>
                <a:cs typeface="Times New Roman"/>
                <a:sym typeface="Times New Roman"/>
              </a:rPr>
              <a:t>(S)</a:t>
            </a:r>
            <a:r>
              <a:rPr lang="en-US" sz="2400">
                <a:solidFill>
                  <a:srgbClr val="FF0000"/>
                </a:solidFill>
                <a:latin typeface="Times New Roman"/>
                <a:ea typeface="Times New Roman"/>
                <a:cs typeface="Times New Roman"/>
                <a:sym typeface="Times New Roman"/>
              </a:rPr>
              <a:t> →  Au</a:t>
            </a:r>
            <a:r>
              <a:rPr lang="en-US" sz="2400" baseline="30000">
                <a:solidFill>
                  <a:srgbClr val="FF0000"/>
                </a:solidFill>
                <a:latin typeface="Times New Roman"/>
                <a:ea typeface="Times New Roman"/>
                <a:cs typeface="Times New Roman"/>
                <a:sym typeface="Times New Roman"/>
              </a:rPr>
              <a:t>+1</a:t>
            </a:r>
            <a:r>
              <a:rPr lang="en-US" sz="2400" baseline="-25000">
                <a:solidFill>
                  <a:srgbClr val="FF0000"/>
                </a:solidFill>
                <a:latin typeface="Times New Roman"/>
                <a:ea typeface="Times New Roman"/>
                <a:cs typeface="Times New Roman"/>
                <a:sym typeface="Times New Roman"/>
              </a:rPr>
              <a:t>(AQ) </a:t>
            </a:r>
            <a:r>
              <a:rPr lang="en-US" sz="2400">
                <a:solidFill>
                  <a:srgbClr val="FF0000"/>
                </a:solidFill>
                <a:latin typeface="Times New Roman"/>
                <a:ea typeface="Times New Roman"/>
                <a:cs typeface="Times New Roman"/>
                <a:sym typeface="Times New Roman"/>
              </a:rPr>
              <a:t>+ 1e</a:t>
            </a:r>
            <a:r>
              <a:rPr lang="en-US" sz="2400" baseline="30000">
                <a:solidFill>
                  <a:srgbClr val="FF0000"/>
                </a:solidFill>
                <a:latin typeface="Times New Roman"/>
                <a:ea typeface="Times New Roman"/>
                <a:cs typeface="Times New Roman"/>
                <a:sym typeface="Times New Roman"/>
              </a:rPr>
              <a:t>-1</a:t>
            </a:r>
            <a:endParaRPr/>
          </a:p>
          <a:p>
            <a:pPr marL="0" marR="0" lvl="0" indent="0" algn="l" rtl="0">
              <a:spcBef>
                <a:spcPts val="0"/>
              </a:spcBef>
              <a:spcAft>
                <a:spcPts val="0"/>
              </a:spcAft>
              <a:buClr>
                <a:schemeClr val="dk1"/>
              </a:buClr>
              <a:buSzPts val="2000"/>
              <a:buFont typeface="Arial"/>
              <a:buNone/>
            </a:pPr>
            <a:endParaRPr sz="20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00FF"/>
              </a:buClr>
              <a:buSzPts val="2400"/>
              <a:buFont typeface="Arial"/>
              <a:buNone/>
            </a:pPr>
            <a:r>
              <a:rPr lang="en-US" sz="2400">
                <a:solidFill>
                  <a:srgbClr val="0000FF"/>
                </a:solidFill>
                <a:latin typeface="Times New Roman"/>
                <a:ea typeface="Times New Roman"/>
                <a:cs typeface="Times New Roman"/>
                <a:sym typeface="Times New Roman"/>
              </a:rPr>
              <a:t>½ red:  Au</a:t>
            </a:r>
            <a:r>
              <a:rPr lang="en-US" sz="2400" baseline="30000">
                <a:solidFill>
                  <a:srgbClr val="0000FF"/>
                </a:solidFill>
                <a:latin typeface="Times New Roman"/>
                <a:ea typeface="Times New Roman"/>
                <a:cs typeface="Times New Roman"/>
                <a:sym typeface="Times New Roman"/>
              </a:rPr>
              <a:t>+1</a:t>
            </a:r>
            <a:r>
              <a:rPr lang="en-US" sz="2400" baseline="-25000">
                <a:solidFill>
                  <a:srgbClr val="0000FF"/>
                </a:solidFill>
                <a:latin typeface="Times New Roman"/>
                <a:ea typeface="Times New Roman"/>
                <a:cs typeface="Times New Roman"/>
                <a:sym typeface="Times New Roman"/>
              </a:rPr>
              <a:t>(AQ) </a:t>
            </a:r>
            <a:r>
              <a:rPr lang="en-US" sz="2400">
                <a:solidFill>
                  <a:srgbClr val="0000FF"/>
                </a:solidFill>
                <a:latin typeface="Times New Roman"/>
                <a:ea typeface="Times New Roman"/>
                <a:cs typeface="Times New Roman"/>
                <a:sym typeface="Times New Roman"/>
              </a:rPr>
              <a:t>+ 1e</a:t>
            </a:r>
            <a:r>
              <a:rPr lang="en-US" sz="2400" baseline="30000">
                <a:solidFill>
                  <a:srgbClr val="0000FF"/>
                </a:solidFill>
                <a:latin typeface="Times New Roman"/>
                <a:ea typeface="Times New Roman"/>
                <a:cs typeface="Times New Roman"/>
                <a:sym typeface="Times New Roman"/>
              </a:rPr>
              <a:t>-1 </a:t>
            </a:r>
            <a:r>
              <a:rPr lang="en-US" sz="2400">
                <a:solidFill>
                  <a:srgbClr val="0000FF"/>
                </a:solidFill>
                <a:latin typeface="Times New Roman"/>
                <a:ea typeface="Times New Roman"/>
                <a:cs typeface="Times New Roman"/>
                <a:sym typeface="Times New Roman"/>
              </a:rPr>
              <a:t>→</a:t>
            </a:r>
            <a:r>
              <a:rPr lang="en-US" sz="2400" baseline="30000">
                <a:solidFill>
                  <a:srgbClr val="0000FF"/>
                </a:solidFill>
                <a:latin typeface="Times New Roman"/>
                <a:ea typeface="Times New Roman"/>
                <a:cs typeface="Times New Roman"/>
                <a:sym typeface="Times New Roman"/>
              </a:rPr>
              <a:t>   </a:t>
            </a:r>
            <a:r>
              <a:rPr lang="en-US" sz="2400">
                <a:solidFill>
                  <a:srgbClr val="0000FF"/>
                </a:solidFill>
                <a:latin typeface="Times New Roman"/>
                <a:ea typeface="Times New Roman"/>
                <a:cs typeface="Times New Roman"/>
                <a:sym typeface="Times New Roman"/>
              </a:rPr>
              <a:t>Au° </a:t>
            </a:r>
            <a:endParaRPr/>
          </a:p>
          <a:p>
            <a:pPr marL="0" marR="0" lvl="0" indent="0" algn="l" rtl="0">
              <a:spcBef>
                <a:spcPts val="0"/>
              </a:spcBef>
              <a:spcAft>
                <a:spcPts val="0"/>
              </a:spcAft>
              <a:buClr>
                <a:schemeClr val="dk1"/>
              </a:buClr>
              <a:buSzPts val="2000"/>
              <a:buFont typeface="Arial"/>
              <a:buNone/>
            </a:pPr>
            <a:endParaRPr sz="2000">
              <a:solidFill>
                <a:srgbClr val="0000FF"/>
              </a:solidFill>
              <a:latin typeface="Times New Roman"/>
              <a:ea typeface="Times New Roman"/>
              <a:cs typeface="Times New Roman"/>
              <a:sym typeface="Times New Roman"/>
            </a:endParaRPr>
          </a:p>
          <a:p>
            <a:pPr marL="0" marR="0" lvl="0" indent="0" algn="l" rtl="0">
              <a:spcBef>
                <a:spcPts val="0"/>
              </a:spcBef>
              <a:spcAft>
                <a:spcPts val="0"/>
              </a:spcAft>
              <a:buClr>
                <a:srgbClr val="0C0C0C"/>
              </a:buClr>
              <a:buSzPts val="2400"/>
              <a:buFont typeface="Arial"/>
              <a:buNone/>
            </a:pPr>
            <a:r>
              <a:rPr lang="en-US" sz="2400">
                <a:solidFill>
                  <a:srgbClr val="0C0C0C"/>
                </a:solidFill>
                <a:latin typeface="Times New Roman"/>
                <a:ea typeface="Times New Roman"/>
                <a:cs typeface="Times New Roman"/>
                <a:sym typeface="Times New Roman"/>
              </a:rPr>
              <a:t>NET:  Au°+ Au</a:t>
            </a:r>
            <a:r>
              <a:rPr lang="en-US" sz="2400" baseline="30000">
                <a:solidFill>
                  <a:srgbClr val="0C0C0C"/>
                </a:solidFill>
                <a:latin typeface="Times New Roman"/>
                <a:ea typeface="Times New Roman"/>
                <a:cs typeface="Times New Roman"/>
                <a:sym typeface="Times New Roman"/>
              </a:rPr>
              <a:t>+1</a:t>
            </a:r>
            <a:r>
              <a:rPr lang="en-US" sz="2400" baseline="-25000">
                <a:solidFill>
                  <a:srgbClr val="0C0C0C"/>
                </a:solidFill>
                <a:latin typeface="Times New Roman"/>
                <a:ea typeface="Times New Roman"/>
                <a:cs typeface="Times New Roman"/>
                <a:sym typeface="Times New Roman"/>
              </a:rPr>
              <a:t> </a:t>
            </a:r>
            <a:r>
              <a:rPr lang="en-US" sz="2400">
                <a:solidFill>
                  <a:srgbClr val="0C0C0C"/>
                </a:solidFill>
                <a:latin typeface="Times New Roman"/>
                <a:ea typeface="Times New Roman"/>
                <a:cs typeface="Times New Roman"/>
                <a:sym typeface="Times New Roman"/>
              </a:rPr>
              <a:t>→ </a:t>
            </a:r>
            <a:r>
              <a:rPr lang="en-US" sz="2400" baseline="-25000">
                <a:solidFill>
                  <a:srgbClr val="0C0C0C"/>
                </a:solidFill>
                <a:latin typeface="Times New Roman"/>
                <a:ea typeface="Times New Roman"/>
                <a:cs typeface="Times New Roman"/>
                <a:sym typeface="Times New Roman"/>
              </a:rPr>
              <a:t> </a:t>
            </a:r>
            <a:r>
              <a:rPr lang="en-US" sz="2400">
                <a:solidFill>
                  <a:srgbClr val="0C0C0C"/>
                </a:solidFill>
                <a:latin typeface="Times New Roman"/>
                <a:ea typeface="Times New Roman"/>
                <a:cs typeface="Times New Roman"/>
                <a:sym typeface="Times New Roman"/>
              </a:rPr>
              <a:t>Au°</a:t>
            </a:r>
            <a:r>
              <a:rPr lang="en-US" sz="2400" baseline="-25000">
                <a:solidFill>
                  <a:srgbClr val="0C0C0C"/>
                </a:solidFill>
                <a:latin typeface="Times New Roman"/>
                <a:ea typeface="Times New Roman"/>
                <a:cs typeface="Times New Roman"/>
                <a:sym typeface="Times New Roman"/>
              </a:rPr>
              <a:t> </a:t>
            </a:r>
            <a:r>
              <a:rPr lang="en-US" sz="2400">
                <a:solidFill>
                  <a:srgbClr val="0C0C0C"/>
                </a:solidFill>
                <a:latin typeface="Times New Roman"/>
                <a:ea typeface="Times New Roman"/>
                <a:cs typeface="Times New Roman"/>
                <a:sym typeface="Times New Roman"/>
              </a:rPr>
              <a:t>+ Au</a:t>
            </a:r>
            <a:r>
              <a:rPr lang="en-US" sz="2400" baseline="30000">
                <a:solidFill>
                  <a:srgbClr val="0C0C0C"/>
                </a:solidFill>
                <a:latin typeface="Times New Roman"/>
                <a:ea typeface="Times New Roman"/>
                <a:cs typeface="Times New Roman"/>
                <a:sym typeface="Times New Roman"/>
              </a:rPr>
              <a:t>+1</a:t>
            </a:r>
            <a:r>
              <a:rPr lang="en-US" sz="2400" baseline="-25000">
                <a:solidFill>
                  <a:srgbClr val="0C0C0C"/>
                </a:solidFill>
                <a:latin typeface="Times New Roman"/>
                <a:ea typeface="Times New Roman"/>
                <a:cs typeface="Times New Roman"/>
                <a:sym typeface="Times New Roman"/>
              </a:rPr>
              <a:t> </a:t>
            </a:r>
            <a:endParaRPr sz="2400">
              <a:solidFill>
                <a:srgbClr val="0C0C0C"/>
              </a:solidFill>
              <a:latin typeface="Times New Roman"/>
              <a:ea typeface="Times New Roman"/>
              <a:cs typeface="Times New Roman"/>
              <a:sym typeface="Times New Roman"/>
            </a:endParaRPr>
          </a:p>
        </p:txBody>
      </p:sp>
      <p:sp>
        <p:nvSpPr>
          <p:cNvPr id="2910" name="Google Shape;2910;p57"/>
          <p:cNvSpPr txBox="1"/>
          <p:nvPr/>
        </p:nvSpPr>
        <p:spPr>
          <a:xfrm>
            <a:off x="1770063" y="5508625"/>
            <a:ext cx="1066800" cy="584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200"/>
              <a:buFont typeface="Arial"/>
              <a:buNone/>
            </a:pPr>
            <a:r>
              <a:rPr lang="en-US" sz="3200">
                <a:solidFill>
                  <a:srgbClr val="000000"/>
                </a:solidFill>
                <a:latin typeface="Times New Roman"/>
                <a:ea typeface="Times New Roman"/>
                <a:cs typeface="Times New Roman"/>
                <a:sym typeface="Times New Roman"/>
              </a:rPr>
              <a:t>Au</a:t>
            </a:r>
            <a:r>
              <a:rPr lang="en-US" sz="3200" baseline="30000">
                <a:solidFill>
                  <a:srgbClr val="000000"/>
                </a:solidFill>
                <a:latin typeface="Times New Roman"/>
                <a:ea typeface="Times New Roman"/>
                <a:cs typeface="Times New Roman"/>
                <a:sym typeface="Times New Roman"/>
              </a:rPr>
              <a:t>+1</a:t>
            </a:r>
            <a:endParaRPr/>
          </a:p>
        </p:txBody>
      </p:sp>
      <p:cxnSp>
        <p:nvCxnSpPr>
          <p:cNvPr id="2911" name="Google Shape;2911;p57"/>
          <p:cNvCxnSpPr/>
          <p:nvPr/>
        </p:nvCxnSpPr>
        <p:spPr>
          <a:xfrm>
            <a:off x="1371600" y="4972050"/>
            <a:ext cx="525887" cy="732770"/>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912" name="Google Shape;2912;p57"/>
          <p:cNvCxnSpPr/>
          <p:nvPr/>
        </p:nvCxnSpPr>
        <p:spPr>
          <a:xfrm rot="10800000" flipH="1">
            <a:off x="2389567" y="5705475"/>
            <a:ext cx="658433" cy="238125"/>
          </a:xfrm>
          <a:prstGeom prst="straightConnector1">
            <a:avLst/>
          </a:prstGeom>
          <a:noFill/>
          <a:ln w="254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913" name="Google Shape;2913;p57"/>
          <p:cNvCxnSpPr/>
          <p:nvPr/>
        </p:nvCxnSpPr>
        <p:spPr>
          <a:xfrm>
            <a:off x="609600" y="3810000"/>
            <a:ext cx="1447800" cy="228600"/>
          </a:xfrm>
          <a:prstGeom prst="straightConnector1">
            <a:avLst/>
          </a:prstGeom>
          <a:noFill/>
          <a:ln w="28575" cap="flat" cmpd="sng">
            <a:solidFill>
              <a:srgbClr val="97B853"/>
            </a:solidFill>
            <a:prstDash val="solid"/>
            <a:round/>
            <a:headEnd type="none" w="sm" len="sm"/>
            <a:tailEnd type="none" w="sm" len="sm"/>
          </a:ln>
        </p:spPr>
      </p:cxnSp>
      <p:cxnSp>
        <p:nvCxnSpPr>
          <p:cNvPr id="2914" name="Google Shape;2914;p57"/>
          <p:cNvCxnSpPr/>
          <p:nvPr/>
        </p:nvCxnSpPr>
        <p:spPr>
          <a:xfrm rot="10800000" flipH="1">
            <a:off x="2057400" y="3886200"/>
            <a:ext cx="838200" cy="152400"/>
          </a:xfrm>
          <a:prstGeom prst="straightConnector1">
            <a:avLst/>
          </a:prstGeom>
          <a:noFill/>
          <a:ln w="28575" cap="flat" cmpd="sng">
            <a:solidFill>
              <a:srgbClr val="97B853"/>
            </a:solidFill>
            <a:prstDash val="solid"/>
            <a:round/>
            <a:headEnd type="none" w="sm" len="sm"/>
            <a:tailEnd type="none" w="sm" len="sm"/>
          </a:ln>
        </p:spPr>
      </p:cxnSp>
      <p:sp>
        <p:nvSpPr>
          <p:cNvPr id="2915" name="Google Shape;2915;p57"/>
          <p:cNvSpPr/>
          <p:nvPr/>
        </p:nvSpPr>
        <p:spPr>
          <a:xfrm>
            <a:off x="1600200" y="1371600"/>
            <a:ext cx="1524000" cy="838200"/>
          </a:xfrm>
          <a:prstGeom prst="roundRect">
            <a:avLst>
              <a:gd name="adj" fmla="val 16667"/>
            </a:avLst>
          </a:prstGeom>
          <a:solidFill>
            <a:srgbClr val="0000FF"/>
          </a:solidFill>
          <a:ln w="25400" cap="flat" cmpd="sng">
            <a:solidFill>
              <a:srgbClr val="0000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Times New Roman"/>
              <a:ea typeface="Times New Roman"/>
              <a:cs typeface="Times New Roman"/>
              <a:sym typeface="Times New Roman"/>
            </a:endParaRPr>
          </a:p>
        </p:txBody>
      </p:sp>
      <p:sp>
        <p:nvSpPr>
          <p:cNvPr id="2916" name="Google Shape;2916;p57"/>
          <p:cNvSpPr txBox="1"/>
          <p:nvPr/>
        </p:nvSpPr>
        <p:spPr>
          <a:xfrm>
            <a:off x="1752600" y="1600200"/>
            <a:ext cx="1143000" cy="3698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FFFF"/>
              </a:buClr>
              <a:buSzPts val="1800"/>
              <a:buFont typeface="Arial"/>
              <a:buNone/>
            </a:pPr>
            <a:r>
              <a:rPr lang="en-US" sz="1800">
                <a:solidFill>
                  <a:srgbClr val="FFFFFF"/>
                </a:solidFill>
                <a:latin typeface="Times New Roman"/>
                <a:ea typeface="Times New Roman"/>
                <a:cs typeface="Times New Roman"/>
                <a:sym typeface="Times New Roman"/>
              </a:rPr>
              <a:t>battery</a:t>
            </a:r>
            <a:endParaRPr/>
          </a:p>
        </p:txBody>
      </p:sp>
      <p:cxnSp>
        <p:nvCxnSpPr>
          <p:cNvPr id="2917" name="Google Shape;2917;p57"/>
          <p:cNvCxnSpPr/>
          <p:nvPr/>
        </p:nvCxnSpPr>
        <p:spPr>
          <a:xfrm rot="5400000">
            <a:off x="2628900" y="1333500"/>
            <a:ext cx="381000" cy="0"/>
          </a:xfrm>
          <a:prstGeom prst="straightConnector1">
            <a:avLst/>
          </a:prstGeom>
          <a:noFill/>
          <a:ln w="38100" cap="flat" cmpd="sng">
            <a:solidFill>
              <a:srgbClr val="0000FF"/>
            </a:solidFill>
            <a:prstDash val="solid"/>
            <a:round/>
            <a:headEnd type="none" w="sm" len="sm"/>
            <a:tailEnd type="none" w="sm" len="sm"/>
          </a:ln>
          <a:effectLst>
            <a:outerShdw blurRad="40000" dist="23000" dir="5400000" rotWithShape="0">
              <a:srgbClr val="000000">
                <a:alpha val="34901"/>
              </a:srgbClr>
            </a:outerShdw>
          </a:effectLst>
        </p:spPr>
      </p:cxnSp>
      <p:cxnSp>
        <p:nvCxnSpPr>
          <p:cNvPr id="2918" name="Google Shape;2918;p57"/>
          <p:cNvCxnSpPr/>
          <p:nvPr/>
        </p:nvCxnSpPr>
        <p:spPr>
          <a:xfrm rot="5400000">
            <a:off x="1714500" y="1333500"/>
            <a:ext cx="381000" cy="0"/>
          </a:xfrm>
          <a:prstGeom prst="straightConnector1">
            <a:avLst/>
          </a:prstGeom>
          <a:noFill/>
          <a:ln w="38100" cap="flat" cmpd="sng">
            <a:solidFill>
              <a:srgbClr val="0000FF"/>
            </a:solidFill>
            <a:prstDash val="solid"/>
            <a:round/>
            <a:headEnd type="none" w="sm" len="sm"/>
            <a:tailEnd type="none" w="sm" len="sm"/>
          </a:ln>
          <a:effectLst>
            <a:outerShdw blurRad="40000" dist="23000" dir="5400000" rotWithShape="0">
              <a:srgbClr val="000000">
                <a:alpha val="34901"/>
              </a:srgbClr>
            </a:outerShdw>
          </a:effectLst>
        </p:spPr>
      </p:cxnSp>
      <p:cxnSp>
        <p:nvCxnSpPr>
          <p:cNvPr id="2919" name="Google Shape;2919;p57"/>
          <p:cNvCxnSpPr/>
          <p:nvPr/>
        </p:nvCxnSpPr>
        <p:spPr>
          <a:xfrm rot="-5400000" flipH="1">
            <a:off x="1943100" y="2019300"/>
            <a:ext cx="2514600" cy="762000"/>
          </a:xfrm>
          <a:prstGeom prst="curvedConnector3">
            <a:avLst>
              <a:gd name="adj1" fmla="val -23278"/>
            </a:avLst>
          </a:prstGeom>
          <a:noFill/>
          <a:ln w="9525" cap="flat" cmpd="sng">
            <a:solidFill>
              <a:schemeClr val="dk1"/>
            </a:solidFill>
            <a:prstDash val="solid"/>
            <a:round/>
            <a:headEnd type="none" w="sm" len="sm"/>
            <a:tailEnd type="none" w="sm" len="sm"/>
          </a:ln>
        </p:spPr>
      </p:cxnSp>
      <p:cxnSp>
        <p:nvCxnSpPr>
          <p:cNvPr id="2920" name="Google Shape;2920;p57"/>
          <p:cNvCxnSpPr/>
          <p:nvPr/>
        </p:nvCxnSpPr>
        <p:spPr>
          <a:xfrm rot="5400000">
            <a:off x="457200" y="2057400"/>
            <a:ext cx="2286000" cy="609600"/>
          </a:xfrm>
          <a:prstGeom prst="curvedConnector3">
            <a:avLst>
              <a:gd name="adj1" fmla="val -30606"/>
            </a:avLst>
          </a:prstGeom>
          <a:noFill/>
          <a:ln w="9525" cap="flat" cmpd="sng">
            <a:solidFill>
              <a:schemeClr val="dk1"/>
            </a:solidFill>
            <a:prstDash val="solid"/>
            <a:round/>
            <a:headEnd type="none" w="sm" len="sm"/>
            <a:tailEnd type="none" w="sm" len="sm"/>
          </a:ln>
        </p:spPr>
      </p:cxnSp>
      <p:sp>
        <p:nvSpPr>
          <p:cNvPr id="2921" name="Google Shape;2921;p57"/>
          <p:cNvSpPr/>
          <p:nvPr/>
        </p:nvSpPr>
        <p:spPr>
          <a:xfrm>
            <a:off x="990600" y="609600"/>
            <a:ext cx="42545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Times New Roman"/>
                <a:ea typeface="Times New Roman"/>
                <a:cs typeface="Times New Roman"/>
                <a:sym typeface="Times New Roman"/>
              </a:rPr>
              <a:t>e</a:t>
            </a:r>
            <a:r>
              <a:rPr lang="en-US" sz="1800" baseline="30000">
                <a:solidFill>
                  <a:srgbClr val="FF0000"/>
                </a:solidFill>
                <a:latin typeface="Times New Roman"/>
                <a:ea typeface="Times New Roman"/>
                <a:cs typeface="Times New Roman"/>
                <a:sym typeface="Times New Roman"/>
              </a:rPr>
              <a:t>-1</a:t>
            </a:r>
            <a:endParaRPr/>
          </a:p>
        </p:txBody>
      </p:sp>
      <p:sp>
        <p:nvSpPr>
          <p:cNvPr id="2922" name="Google Shape;2922;p57"/>
          <p:cNvSpPr/>
          <p:nvPr/>
        </p:nvSpPr>
        <p:spPr>
          <a:xfrm>
            <a:off x="3422762" y="706437"/>
            <a:ext cx="42545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Times New Roman"/>
                <a:ea typeface="Times New Roman"/>
                <a:cs typeface="Times New Roman"/>
                <a:sym typeface="Times New Roman"/>
              </a:rPr>
              <a:t>e</a:t>
            </a:r>
            <a:r>
              <a:rPr lang="en-US" sz="1800" baseline="30000">
                <a:solidFill>
                  <a:srgbClr val="FF0000"/>
                </a:solidFill>
                <a:latin typeface="Times New Roman"/>
                <a:ea typeface="Times New Roman"/>
                <a:cs typeface="Times New Roman"/>
                <a:sym typeface="Times New Roman"/>
              </a:rPr>
              <a:t>-1</a:t>
            </a:r>
            <a:endParaRPr/>
          </a:p>
        </p:txBody>
      </p:sp>
      <p:sp>
        <p:nvSpPr>
          <p:cNvPr id="2923" name="Google Shape;2923;p57"/>
          <p:cNvSpPr txBox="1"/>
          <p:nvPr/>
        </p:nvSpPr>
        <p:spPr>
          <a:xfrm>
            <a:off x="2849907" y="5842862"/>
            <a:ext cx="609599" cy="369332"/>
          </a:xfrm>
          <a:prstGeom prst="rect">
            <a:avLst/>
          </a:prstGeom>
          <a:solidFill>
            <a:srgbClr val="CC99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C0C0C"/>
                </a:solidFill>
                <a:latin typeface="Times New Roman"/>
                <a:ea typeface="Times New Roman"/>
                <a:cs typeface="Times New Roman"/>
                <a:sym typeface="Times New Roman"/>
              </a:rPr>
              <a:t>Au</a:t>
            </a:r>
            <a:r>
              <a:rPr lang="en-US" sz="1800" baseline="30000">
                <a:solidFill>
                  <a:srgbClr val="0C0C0C"/>
                </a:solidFill>
                <a:latin typeface="Times New Roman"/>
                <a:ea typeface="Times New Roman"/>
                <a:cs typeface="Times New Roman"/>
                <a:sym typeface="Times New Roman"/>
              </a:rPr>
              <a:t>°</a:t>
            </a:r>
            <a:endParaRPr sz="1800" baseline="30000">
              <a:solidFill>
                <a:srgbClr val="0C0C0C"/>
              </a:solidFill>
              <a:latin typeface="Times New Roman"/>
              <a:ea typeface="Times New Roman"/>
              <a:cs typeface="Times New Roman"/>
              <a:sym typeface="Times New Roman"/>
            </a:endParaRPr>
          </a:p>
        </p:txBody>
      </p:sp>
      <p:sp>
        <p:nvSpPr>
          <p:cNvPr id="2924" name="Google Shape;2924;p57"/>
          <p:cNvSpPr txBox="1"/>
          <p:nvPr/>
        </p:nvSpPr>
        <p:spPr>
          <a:xfrm>
            <a:off x="2828924" y="985355"/>
            <a:ext cx="42545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FF0000"/>
                </a:solidFill>
                <a:latin typeface="Arial"/>
                <a:ea typeface="Arial"/>
                <a:cs typeface="Arial"/>
                <a:sym typeface="Arial"/>
              </a:rPr>
              <a:t>OX</a:t>
            </a:r>
            <a:endParaRPr/>
          </a:p>
        </p:txBody>
      </p:sp>
      <p:sp>
        <p:nvSpPr>
          <p:cNvPr id="2925" name="Google Shape;2925;p57"/>
          <p:cNvSpPr txBox="1"/>
          <p:nvPr/>
        </p:nvSpPr>
        <p:spPr>
          <a:xfrm>
            <a:off x="1417437" y="987249"/>
            <a:ext cx="52493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0000FF"/>
                </a:solidFill>
                <a:latin typeface="Arial"/>
                <a:ea typeface="Arial"/>
                <a:cs typeface="Arial"/>
                <a:sym typeface="Arial"/>
              </a:rPr>
              <a:t>RED</a:t>
            </a:r>
            <a:endParaRPr/>
          </a:p>
        </p:txBody>
      </p:sp>
      <p:cxnSp>
        <p:nvCxnSpPr>
          <p:cNvPr id="2926" name="Google Shape;2926;p57"/>
          <p:cNvCxnSpPr/>
          <p:nvPr/>
        </p:nvCxnSpPr>
        <p:spPr>
          <a:xfrm rot="10800000" flipH="1">
            <a:off x="3517107" y="2034541"/>
            <a:ext cx="78191" cy="129731"/>
          </a:xfrm>
          <a:prstGeom prst="straightConnector1">
            <a:avLst/>
          </a:prstGeom>
          <a:noFill/>
          <a:ln w="9525" cap="flat" cmpd="sng">
            <a:solidFill>
              <a:schemeClr val="dk1"/>
            </a:solidFill>
            <a:prstDash val="solid"/>
            <a:round/>
            <a:headEnd type="none" w="sm" len="sm"/>
            <a:tailEnd type="none" w="sm" len="sm"/>
          </a:ln>
        </p:spPr>
      </p:cxnSp>
      <p:cxnSp>
        <p:nvCxnSpPr>
          <p:cNvPr id="2927" name="Google Shape;2927;p57"/>
          <p:cNvCxnSpPr/>
          <p:nvPr/>
        </p:nvCxnSpPr>
        <p:spPr>
          <a:xfrm>
            <a:off x="3366603" y="1524000"/>
            <a:ext cx="112317" cy="92967"/>
          </a:xfrm>
          <a:prstGeom prst="straightConnector1">
            <a:avLst/>
          </a:prstGeom>
          <a:noFill/>
          <a:ln w="9525" cap="flat" cmpd="sng">
            <a:solidFill>
              <a:schemeClr val="dk1"/>
            </a:solidFill>
            <a:prstDash val="solid"/>
            <a:round/>
            <a:headEnd type="none" w="sm" len="sm"/>
            <a:tailEnd type="none" w="sm" len="sm"/>
          </a:ln>
        </p:spPr>
      </p:cxnSp>
      <p:cxnSp>
        <p:nvCxnSpPr>
          <p:cNvPr id="2928" name="Google Shape;2928;p57"/>
          <p:cNvCxnSpPr/>
          <p:nvPr/>
        </p:nvCxnSpPr>
        <p:spPr>
          <a:xfrm>
            <a:off x="3412925" y="2064398"/>
            <a:ext cx="112317" cy="92967"/>
          </a:xfrm>
          <a:prstGeom prst="straightConnector1">
            <a:avLst/>
          </a:prstGeom>
          <a:noFill/>
          <a:ln w="9525" cap="flat" cmpd="sng">
            <a:solidFill>
              <a:schemeClr val="dk1"/>
            </a:solidFill>
            <a:prstDash val="solid"/>
            <a:round/>
            <a:headEnd type="none" w="sm" len="sm"/>
            <a:tailEnd type="none" w="sm" len="sm"/>
          </a:ln>
        </p:spPr>
      </p:cxnSp>
      <p:cxnSp>
        <p:nvCxnSpPr>
          <p:cNvPr id="2929" name="Google Shape;2929;p57"/>
          <p:cNvCxnSpPr/>
          <p:nvPr/>
        </p:nvCxnSpPr>
        <p:spPr>
          <a:xfrm>
            <a:off x="3465316" y="3207397"/>
            <a:ext cx="112317" cy="92967"/>
          </a:xfrm>
          <a:prstGeom prst="straightConnector1">
            <a:avLst/>
          </a:prstGeom>
          <a:noFill/>
          <a:ln w="9525" cap="flat" cmpd="sng">
            <a:solidFill>
              <a:schemeClr val="dk1"/>
            </a:solidFill>
            <a:prstDash val="solid"/>
            <a:round/>
            <a:headEnd type="none" w="sm" len="sm"/>
            <a:tailEnd type="none" w="sm" len="sm"/>
          </a:ln>
        </p:spPr>
      </p:cxnSp>
      <p:cxnSp>
        <p:nvCxnSpPr>
          <p:cNvPr id="2930" name="Google Shape;2930;p57"/>
          <p:cNvCxnSpPr/>
          <p:nvPr/>
        </p:nvCxnSpPr>
        <p:spPr>
          <a:xfrm rot="10800000" flipH="1">
            <a:off x="3579220" y="3178691"/>
            <a:ext cx="68056" cy="121314"/>
          </a:xfrm>
          <a:prstGeom prst="straightConnector1">
            <a:avLst/>
          </a:prstGeom>
          <a:noFill/>
          <a:ln w="9525" cap="flat" cmpd="sng">
            <a:solidFill>
              <a:schemeClr val="dk1"/>
            </a:solidFill>
            <a:prstDash val="solid"/>
            <a:round/>
            <a:headEnd type="none" w="sm" len="sm"/>
            <a:tailEnd type="none" w="sm" len="sm"/>
          </a:ln>
        </p:spPr>
      </p:cxnSp>
      <p:cxnSp>
        <p:nvCxnSpPr>
          <p:cNvPr id="2931" name="Google Shape;2931;p57"/>
          <p:cNvCxnSpPr/>
          <p:nvPr/>
        </p:nvCxnSpPr>
        <p:spPr>
          <a:xfrm rot="10800000" flipH="1">
            <a:off x="3480903" y="1492466"/>
            <a:ext cx="68056" cy="121314"/>
          </a:xfrm>
          <a:prstGeom prst="straightConnector1">
            <a:avLst/>
          </a:prstGeom>
          <a:noFill/>
          <a:ln w="9525" cap="flat" cmpd="sng">
            <a:solidFill>
              <a:schemeClr val="dk1"/>
            </a:solidFill>
            <a:prstDash val="solid"/>
            <a:round/>
            <a:headEnd type="none" w="sm" len="sm"/>
            <a:tailEnd type="none" w="sm" len="sm"/>
          </a:ln>
        </p:spPr>
      </p:cxnSp>
      <p:cxnSp>
        <p:nvCxnSpPr>
          <p:cNvPr id="2932" name="Google Shape;2932;p57"/>
          <p:cNvCxnSpPr/>
          <p:nvPr/>
        </p:nvCxnSpPr>
        <p:spPr>
          <a:xfrm rot="10800000" flipH="1">
            <a:off x="2775017" y="869169"/>
            <a:ext cx="88833" cy="87479"/>
          </a:xfrm>
          <a:prstGeom prst="straightConnector1">
            <a:avLst/>
          </a:prstGeom>
          <a:noFill/>
          <a:ln w="9525" cap="flat" cmpd="sng">
            <a:solidFill>
              <a:schemeClr val="dk1"/>
            </a:solidFill>
            <a:prstDash val="solid"/>
            <a:round/>
            <a:headEnd type="none" w="sm" len="sm"/>
            <a:tailEnd type="none" w="sm" len="sm"/>
          </a:ln>
        </p:spPr>
      </p:cxnSp>
      <p:cxnSp>
        <p:nvCxnSpPr>
          <p:cNvPr id="2933" name="Google Shape;2933;p57"/>
          <p:cNvCxnSpPr/>
          <p:nvPr/>
        </p:nvCxnSpPr>
        <p:spPr>
          <a:xfrm>
            <a:off x="2863850" y="868149"/>
            <a:ext cx="31750" cy="149545"/>
          </a:xfrm>
          <a:prstGeom prst="straightConnector1">
            <a:avLst/>
          </a:prstGeom>
          <a:noFill/>
          <a:ln w="9525" cap="flat" cmpd="sng">
            <a:solidFill>
              <a:schemeClr val="dk1"/>
            </a:solidFill>
            <a:prstDash val="solid"/>
            <a:round/>
            <a:headEnd type="none" w="sm" len="sm"/>
            <a:tailEnd type="none" w="sm" len="sm"/>
          </a:ln>
        </p:spPr>
      </p:cxnSp>
      <p:cxnSp>
        <p:nvCxnSpPr>
          <p:cNvPr id="2934" name="Google Shape;2934;p57"/>
          <p:cNvCxnSpPr/>
          <p:nvPr/>
        </p:nvCxnSpPr>
        <p:spPr>
          <a:xfrm rot="10800000" flipH="1">
            <a:off x="2886075" y="628437"/>
            <a:ext cx="142808" cy="29290"/>
          </a:xfrm>
          <a:prstGeom prst="straightConnector1">
            <a:avLst/>
          </a:prstGeom>
          <a:noFill/>
          <a:ln w="9525" cap="flat" cmpd="sng">
            <a:solidFill>
              <a:schemeClr val="dk1"/>
            </a:solidFill>
            <a:prstDash val="solid"/>
            <a:round/>
            <a:headEnd type="none" w="sm" len="sm"/>
            <a:tailEnd type="none" w="sm" len="sm"/>
          </a:ln>
        </p:spPr>
      </p:cxnSp>
      <p:cxnSp>
        <p:nvCxnSpPr>
          <p:cNvPr id="2935" name="Google Shape;2935;p57"/>
          <p:cNvCxnSpPr/>
          <p:nvPr/>
        </p:nvCxnSpPr>
        <p:spPr>
          <a:xfrm>
            <a:off x="3028883" y="616035"/>
            <a:ext cx="31750" cy="149545"/>
          </a:xfrm>
          <a:prstGeom prst="straightConnector1">
            <a:avLst/>
          </a:prstGeom>
          <a:noFill/>
          <a:ln w="9525" cap="flat" cmpd="sng">
            <a:solidFill>
              <a:schemeClr val="dk1"/>
            </a:solidFill>
            <a:prstDash val="solid"/>
            <a:round/>
            <a:headEnd type="none" w="sm" len="sm"/>
            <a:tailEnd type="none" w="sm" len="sm"/>
          </a:ln>
        </p:spPr>
      </p:cxnSp>
      <p:cxnSp>
        <p:nvCxnSpPr>
          <p:cNvPr id="2936" name="Google Shape;2936;p57"/>
          <p:cNvCxnSpPr/>
          <p:nvPr/>
        </p:nvCxnSpPr>
        <p:spPr>
          <a:xfrm rot="10800000" flipH="1">
            <a:off x="1224835" y="2198060"/>
            <a:ext cx="98943" cy="139690"/>
          </a:xfrm>
          <a:prstGeom prst="straightConnector1">
            <a:avLst/>
          </a:prstGeom>
          <a:noFill/>
          <a:ln w="9525" cap="flat" cmpd="sng">
            <a:solidFill>
              <a:schemeClr val="dk1"/>
            </a:solidFill>
            <a:prstDash val="solid"/>
            <a:round/>
            <a:headEnd type="none" w="sm" len="sm"/>
            <a:tailEnd type="none" w="sm" len="sm"/>
          </a:ln>
        </p:spPr>
      </p:cxnSp>
      <p:cxnSp>
        <p:nvCxnSpPr>
          <p:cNvPr id="2937" name="Google Shape;2937;p57"/>
          <p:cNvCxnSpPr/>
          <p:nvPr/>
        </p:nvCxnSpPr>
        <p:spPr>
          <a:xfrm>
            <a:off x="1324966" y="2198060"/>
            <a:ext cx="91084" cy="154212"/>
          </a:xfrm>
          <a:prstGeom prst="straightConnector1">
            <a:avLst/>
          </a:prstGeom>
          <a:noFill/>
          <a:ln w="9525" cap="flat" cmpd="sng">
            <a:solidFill>
              <a:schemeClr val="dk1"/>
            </a:solidFill>
            <a:prstDash val="solid"/>
            <a:round/>
            <a:headEnd type="none" w="sm" len="sm"/>
            <a:tailEnd type="none" w="sm" len="sm"/>
          </a:ln>
        </p:spPr>
      </p:cxnSp>
      <p:cxnSp>
        <p:nvCxnSpPr>
          <p:cNvPr id="2938" name="Google Shape;2938;p57"/>
          <p:cNvCxnSpPr/>
          <p:nvPr/>
        </p:nvCxnSpPr>
        <p:spPr>
          <a:xfrm rot="10800000" flipH="1">
            <a:off x="1243102" y="1452542"/>
            <a:ext cx="141198" cy="81749"/>
          </a:xfrm>
          <a:prstGeom prst="straightConnector1">
            <a:avLst/>
          </a:prstGeom>
          <a:noFill/>
          <a:ln w="9525" cap="flat" cmpd="sng">
            <a:solidFill>
              <a:schemeClr val="dk1"/>
            </a:solidFill>
            <a:prstDash val="solid"/>
            <a:round/>
            <a:headEnd type="none" w="sm" len="sm"/>
            <a:tailEnd type="none" w="sm" len="sm"/>
          </a:ln>
        </p:spPr>
      </p:cxnSp>
      <p:cxnSp>
        <p:nvCxnSpPr>
          <p:cNvPr id="2939" name="Google Shape;2939;p57"/>
          <p:cNvCxnSpPr/>
          <p:nvPr/>
        </p:nvCxnSpPr>
        <p:spPr>
          <a:xfrm>
            <a:off x="1384300" y="1440140"/>
            <a:ext cx="92075" cy="128908"/>
          </a:xfrm>
          <a:prstGeom prst="straightConnector1">
            <a:avLst/>
          </a:prstGeom>
          <a:noFill/>
          <a:ln w="9525" cap="flat" cmpd="sng">
            <a:solidFill>
              <a:schemeClr val="dk1"/>
            </a:solidFill>
            <a:prstDash val="solid"/>
            <a:round/>
            <a:headEnd type="none" w="sm" len="sm"/>
            <a:tailEnd type="none" w="sm" len="sm"/>
          </a:ln>
        </p:spPr>
      </p:cxnSp>
      <p:cxnSp>
        <p:nvCxnSpPr>
          <p:cNvPr id="2940" name="Google Shape;2940;p57"/>
          <p:cNvCxnSpPr/>
          <p:nvPr/>
        </p:nvCxnSpPr>
        <p:spPr>
          <a:xfrm rot="10800000" flipH="1">
            <a:off x="1193146" y="3059838"/>
            <a:ext cx="98943" cy="139690"/>
          </a:xfrm>
          <a:prstGeom prst="straightConnector1">
            <a:avLst/>
          </a:prstGeom>
          <a:noFill/>
          <a:ln w="9525" cap="flat" cmpd="sng">
            <a:solidFill>
              <a:schemeClr val="dk1"/>
            </a:solidFill>
            <a:prstDash val="solid"/>
            <a:round/>
            <a:headEnd type="none" w="sm" len="sm"/>
            <a:tailEnd type="none" w="sm" len="sm"/>
          </a:ln>
        </p:spPr>
      </p:cxnSp>
      <p:cxnSp>
        <p:nvCxnSpPr>
          <p:cNvPr id="2941" name="Google Shape;2941;p57"/>
          <p:cNvCxnSpPr/>
          <p:nvPr/>
        </p:nvCxnSpPr>
        <p:spPr>
          <a:xfrm>
            <a:off x="1293277" y="3059838"/>
            <a:ext cx="91084" cy="154212"/>
          </a:xfrm>
          <a:prstGeom prst="straightConnector1">
            <a:avLst/>
          </a:prstGeom>
          <a:noFill/>
          <a:ln w="9525" cap="flat" cmpd="sng">
            <a:solidFill>
              <a:schemeClr val="dk1"/>
            </a:solidFill>
            <a:prstDash val="solid"/>
            <a:round/>
            <a:headEnd type="none" w="sm" len="sm"/>
            <a:tailEnd type="none" w="sm" len="sm"/>
          </a:ln>
        </p:spPr>
      </p:cxnSp>
      <p:cxnSp>
        <p:nvCxnSpPr>
          <p:cNvPr id="2942" name="Google Shape;2942;p57"/>
          <p:cNvCxnSpPr/>
          <p:nvPr/>
        </p:nvCxnSpPr>
        <p:spPr>
          <a:xfrm rot="10800000" flipH="1">
            <a:off x="1860978" y="815031"/>
            <a:ext cx="78191" cy="129731"/>
          </a:xfrm>
          <a:prstGeom prst="straightConnector1">
            <a:avLst/>
          </a:prstGeom>
          <a:noFill/>
          <a:ln w="9525" cap="flat" cmpd="sng">
            <a:solidFill>
              <a:schemeClr val="dk1"/>
            </a:solidFill>
            <a:prstDash val="solid"/>
            <a:round/>
            <a:headEnd type="none" w="sm" len="sm"/>
            <a:tailEnd type="none" w="sm" len="sm"/>
          </a:ln>
        </p:spPr>
      </p:cxnSp>
      <p:cxnSp>
        <p:nvCxnSpPr>
          <p:cNvPr id="2943" name="Google Shape;2943;p57"/>
          <p:cNvCxnSpPr/>
          <p:nvPr/>
        </p:nvCxnSpPr>
        <p:spPr>
          <a:xfrm>
            <a:off x="1756796" y="844888"/>
            <a:ext cx="112317" cy="92967"/>
          </a:xfrm>
          <a:prstGeom prst="straightConnector1">
            <a:avLst/>
          </a:prstGeom>
          <a:noFill/>
          <a:ln w="9525" cap="flat" cmpd="sng">
            <a:solidFill>
              <a:schemeClr val="dk1"/>
            </a:solidFill>
            <a:prstDash val="solid"/>
            <a:round/>
            <a:headEnd type="none" w="sm" len="sm"/>
            <a:tailEnd type="none" w="sm" len="sm"/>
          </a:ln>
        </p:spPr>
      </p:cxnSp>
      <p:sp>
        <p:nvSpPr>
          <p:cNvPr id="2944" name="Google Shape;2944;p57"/>
          <p:cNvSpPr txBox="1"/>
          <p:nvPr/>
        </p:nvSpPr>
        <p:spPr>
          <a:xfrm>
            <a:off x="5449951" y="3334434"/>
            <a:ext cx="182880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Times New Roman"/>
                <a:ea typeface="Times New Roman"/>
                <a:cs typeface="Times New Roman"/>
                <a:sym typeface="Times New Roman"/>
              </a:rPr>
              <a:t>Aluminum spoon</a:t>
            </a:r>
            <a:br>
              <a:rPr lang="en-US" sz="1800">
                <a:solidFill>
                  <a:srgbClr val="000000"/>
                </a:solidFill>
                <a:latin typeface="Times New Roman"/>
                <a:ea typeface="Times New Roman"/>
                <a:cs typeface="Times New Roman"/>
                <a:sym typeface="Times New Roman"/>
              </a:rPr>
            </a:br>
            <a:r>
              <a:rPr lang="en-US" sz="1800">
                <a:solidFill>
                  <a:srgbClr val="000000"/>
                </a:solidFill>
                <a:latin typeface="Times New Roman"/>
                <a:ea typeface="Times New Roman"/>
                <a:cs typeface="Times New Roman"/>
                <a:sym typeface="Times New Roman"/>
              </a:rPr>
              <a:t>CATHODE</a:t>
            </a:r>
            <a:endParaRPr/>
          </a:p>
        </p:txBody>
      </p:sp>
      <p:sp>
        <p:nvSpPr>
          <p:cNvPr id="2945" name="Google Shape;2945;p57"/>
          <p:cNvSpPr txBox="1"/>
          <p:nvPr/>
        </p:nvSpPr>
        <p:spPr>
          <a:xfrm>
            <a:off x="3000078" y="5497082"/>
            <a:ext cx="609599" cy="369332"/>
          </a:xfrm>
          <a:prstGeom prst="rect">
            <a:avLst/>
          </a:prstGeom>
          <a:solidFill>
            <a:srgbClr val="CC99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C0C0C"/>
                </a:solidFill>
                <a:latin typeface="Arial"/>
                <a:ea typeface="Arial"/>
                <a:cs typeface="Arial"/>
                <a:sym typeface="Arial"/>
              </a:rPr>
              <a:t>Au</a:t>
            </a:r>
            <a:r>
              <a:rPr lang="en-US" sz="1800" baseline="30000">
                <a:solidFill>
                  <a:srgbClr val="0C0C0C"/>
                </a:solidFill>
                <a:latin typeface="Verdana"/>
                <a:ea typeface="Verdana"/>
                <a:cs typeface="Verdana"/>
                <a:sym typeface="Verdana"/>
              </a:rPr>
              <a:t>°</a:t>
            </a:r>
            <a:endParaRPr sz="1800" baseline="30000">
              <a:solidFill>
                <a:srgbClr val="0C0C0C"/>
              </a:solidFill>
              <a:latin typeface="Arial"/>
              <a:ea typeface="Arial"/>
              <a:cs typeface="Arial"/>
              <a:sym typeface="Arial"/>
            </a:endParaRPr>
          </a:p>
        </p:txBody>
      </p:sp>
      <p:sp>
        <p:nvSpPr>
          <p:cNvPr id="2946" name="Google Shape;2946;p57"/>
          <p:cNvSpPr txBox="1"/>
          <p:nvPr/>
        </p:nvSpPr>
        <p:spPr>
          <a:xfrm>
            <a:off x="3191805" y="5019020"/>
            <a:ext cx="609599" cy="369332"/>
          </a:xfrm>
          <a:prstGeom prst="rect">
            <a:avLst/>
          </a:prstGeom>
          <a:solidFill>
            <a:srgbClr val="CC99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C0C0C"/>
                </a:solidFill>
                <a:latin typeface="Arial"/>
                <a:ea typeface="Arial"/>
                <a:cs typeface="Arial"/>
                <a:sym typeface="Arial"/>
              </a:rPr>
              <a:t>Au</a:t>
            </a:r>
            <a:r>
              <a:rPr lang="en-US" sz="1800" baseline="30000">
                <a:solidFill>
                  <a:srgbClr val="0C0C0C"/>
                </a:solidFill>
                <a:latin typeface="Verdana"/>
                <a:ea typeface="Verdana"/>
                <a:cs typeface="Verdana"/>
                <a:sym typeface="Verdana"/>
              </a:rPr>
              <a:t>°</a:t>
            </a:r>
            <a:endParaRPr sz="1800" baseline="30000">
              <a:solidFill>
                <a:srgbClr val="0C0C0C"/>
              </a:solidFill>
              <a:latin typeface="Arial"/>
              <a:ea typeface="Arial"/>
              <a:cs typeface="Arial"/>
              <a:sym typeface="Arial"/>
            </a:endParaRPr>
          </a:p>
        </p:txBody>
      </p:sp>
      <p:sp>
        <p:nvSpPr>
          <p:cNvPr id="2947" name="Google Shape;2947;p57"/>
          <p:cNvSpPr txBox="1"/>
          <p:nvPr/>
        </p:nvSpPr>
        <p:spPr>
          <a:xfrm>
            <a:off x="3122443" y="5258356"/>
            <a:ext cx="547858" cy="369332"/>
          </a:xfrm>
          <a:prstGeom prst="rect">
            <a:avLst/>
          </a:prstGeom>
          <a:solidFill>
            <a:srgbClr val="CC99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C0C0C"/>
                </a:solidFill>
                <a:latin typeface="Arial"/>
                <a:ea typeface="Arial"/>
                <a:cs typeface="Arial"/>
                <a:sym typeface="Arial"/>
              </a:rPr>
              <a:t>Au</a:t>
            </a:r>
            <a:r>
              <a:rPr lang="en-US" sz="1800" baseline="30000">
                <a:solidFill>
                  <a:srgbClr val="0C0C0C"/>
                </a:solidFill>
                <a:latin typeface="Verdana"/>
                <a:ea typeface="Verdana"/>
                <a:cs typeface="Verdana"/>
                <a:sym typeface="Verdana"/>
              </a:rPr>
              <a:t>°</a:t>
            </a:r>
            <a:endParaRPr sz="1800" baseline="30000">
              <a:solidFill>
                <a:srgbClr val="0C0C0C"/>
              </a:solidFill>
              <a:latin typeface="Arial"/>
              <a:ea typeface="Arial"/>
              <a:cs typeface="Arial"/>
              <a:sym typeface="Arial"/>
            </a:endParaRPr>
          </a:p>
        </p:txBody>
      </p:sp>
      <p:sp>
        <p:nvSpPr>
          <p:cNvPr id="2948" name="Google Shape;2948;p57"/>
          <p:cNvSpPr txBox="1"/>
          <p:nvPr/>
        </p:nvSpPr>
        <p:spPr>
          <a:xfrm>
            <a:off x="3610904" y="4650298"/>
            <a:ext cx="609599" cy="369332"/>
          </a:xfrm>
          <a:prstGeom prst="rect">
            <a:avLst/>
          </a:prstGeom>
          <a:solidFill>
            <a:srgbClr val="CC99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C0C0C"/>
                </a:solidFill>
                <a:latin typeface="Arial"/>
                <a:ea typeface="Arial"/>
                <a:cs typeface="Arial"/>
                <a:sym typeface="Arial"/>
              </a:rPr>
              <a:t>Au</a:t>
            </a:r>
            <a:r>
              <a:rPr lang="en-US" sz="1800" baseline="30000">
                <a:solidFill>
                  <a:srgbClr val="0C0C0C"/>
                </a:solidFill>
                <a:latin typeface="Verdana"/>
                <a:ea typeface="Verdana"/>
                <a:cs typeface="Verdana"/>
                <a:sym typeface="Verdana"/>
              </a:rPr>
              <a:t>°</a:t>
            </a:r>
            <a:endParaRPr sz="1800" baseline="30000">
              <a:solidFill>
                <a:srgbClr val="0C0C0C"/>
              </a:solidFill>
              <a:latin typeface="Arial"/>
              <a:ea typeface="Arial"/>
              <a:cs typeface="Arial"/>
              <a:sym typeface="Arial"/>
            </a:endParaRPr>
          </a:p>
        </p:txBody>
      </p:sp>
      <p:sp>
        <p:nvSpPr>
          <p:cNvPr id="2949" name="Google Shape;2949;p57"/>
          <p:cNvSpPr txBox="1"/>
          <p:nvPr/>
        </p:nvSpPr>
        <p:spPr>
          <a:xfrm>
            <a:off x="130175" y="2579688"/>
            <a:ext cx="860425" cy="369332"/>
          </a:xfrm>
          <a:prstGeom prst="rect">
            <a:avLst/>
          </a:prstGeom>
          <a:solidFill>
            <a:schemeClr val="dk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Arial"/>
                <a:ea typeface="Arial"/>
                <a:cs typeface="Arial"/>
                <a:sym typeface="Arial"/>
              </a:rPr>
              <a:t>anode</a:t>
            </a:r>
            <a:endParaRPr/>
          </a:p>
        </p:txBody>
      </p:sp>
      <p:cxnSp>
        <p:nvCxnSpPr>
          <p:cNvPr id="2950" name="Google Shape;2950;p57"/>
          <p:cNvCxnSpPr/>
          <p:nvPr/>
        </p:nvCxnSpPr>
        <p:spPr>
          <a:xfrm>
            <a:off x="381000" y="2872820"/>
            <a:ext cx="812146" cy="708580"/>
          </a:xfrm>
          <a:prstGeom prst="straightConnector1">
            <a:avLst/>
          </a:prstGeom>
          <a:noFill/>
          <a:ln w="38100" cap="flat" cmpd="sng">
            <a:solidFill>
              <a:srgbClr val="0C0C0C"/>
            </a:solidFill>
            <a:prstDash val="solid"/>
            <a:round/>
            <a:headEnd type="none" w="sm" len="sm"/>
            <a:tailEnd type="none" w="sm" len="sm"/>
          </a:ln>
        </p:spPr>
      </p:cxnSp>
      <p:cxnSp>
        <p:nvCxnSpPr>
          <p:cNvPr id="2951" name="Google Shape;2951;p57"/>
          <p:cNvCxnSpPr/>
          <p:nvPr/>
        </p:nvCxnSpPr>
        <p:spPr>
          <a:xfrm flipH="1">
            <a:off x="4037887" y="3581400"/>
            <a:ext cx="1459865" cy="980411"/>
          </a:xfrm>
          <a:prstGeom prst="straightConnector1">
            <a:avLst/>
          </a:prstGeom>
          <a:noFill/>
          <a:ln w="38100" cap="flat" cmpd="sng">
            <a:solidFill>
              <a:srgbClr val="0C0C0C"/>
            </a:solidFill>
            <a:prstDash val="solid"/>
            <a:round/>
            <a:headEnd type="none" w="sm" len="sm"/>
            <a:tailEnd type="none" w="sm" len="sm"/>
          </a:ln>
        </p:spPr>
      </p:cxn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955"/>
        <p:cNvGrpSpPr/>
        <p:nvPr/>
      </p:nvGrpSpPr>
      <p:grpSpPr>
        <a:xfrm>
          <a:off x="0" y="0"/>
          <a:ext cx="0" cy="0"/>
          <a:chOff x="0" y="0"/>
          <a:chExt cx="0" cy="0"/>
        </a:xfrm>
      </p:grpSpPr>
      <p:sp>
        <p:nvSpPr>
          <p:cNvPr id="2956" name="Google Shape;2956;p58"/>
          <p:cNvSpPr txBox="1">
            <a:spLocks noGrp="1"/>
          </p:cNvSpPr>
          <p:nvPr>
            <p:ph type="subTitle" idx="1"/>
          </p:nvPr>
        </p:nvSpPr>
        <p:spPr>
          <a:xfrm>
            <a:off x="0" y="0"/>
            <a:ext cx="9144000" cy="4572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C0C0C"/>
              </a:buClr>
              <a:buSzPts val="4600"/>
              <a:buNone/>
            </a:pPr>
            <a:r>
              <a:rPr lang="en-US" sz="4600">
                <a:solidFill>
                  <a:srgbClr val="0C0C0C"/>
                </a:solidFill>
                <a:latin typeface="Times New Roman"/>
                <a:ea typeface="Times New Roman"/>
                <a:cs typeface="Times New Roman"/>
                <a:sym typeface="Times New Roman"/>
              </a:rPr>
              <a:t>69. Electrolysis is the decomposition    </a:t>
            </a:r>
            <a:br>
              <a:rPr lang="en-US" sz="4600">
                <a:solidFill>
                  <a:srgbClr val="0C0C0C"/>
                </a:solidFill>
                <a:latin typeface="Times New Roman"/>
                <a:ea typeface="Times New Roman"/>
                <a:cs typeface="Times New Roman"/>
                <a:sym typeface="Times New Roman"/>
              </a:rPr>
            </a:br>
            <a:r>
              <a:rPr lang="en-US" sz="4600">
                <a:solidFill>
                  <a:srgbClr val="0C0C0C"/>
                </a:solidFill>
                <a:latin typeface="Times New Roman"/>
                <a:ea typeface="Times New Roman"/>
                <a:cs typeface="Times New Roman"/>
                <a:sym typeface="Times New Roman"/>
              </a:rPr>
              <a:t>      of a compound with electricity.     </a:t>
            </a:r>
            <a:br>
              <a:rPr lang="en-US" sz="4600">
                <a:solidFill>
                  <a:srgbClr val="0C0C0C"/>
                </a:solidFill>
                <a:latin typeface="Times New Roman"/>
                <a:ea typeface="Times New Roman"/>
                <a:cs typeface="Times New Roman"/>
                <a:sym typeface="Times New Roman"/>
              </a:rPr>
            </a:br>
            <a:r>
              <a:rPr lang="en-US" sz="4600">
                <a:solidFill>
                  <a:srgbClr val="0C0C0C"/>
                </a:solidFill>
                <a:latin typeface="Times New Roman"/>
                <a:ea typeface="Times New Roman"/>
                <a:cs typeface="Times New Roman"/>
                <a:sym typeface="Times New Roman"/>
              </a:rPr>
              <a:t>      (vague)</a:t>
            </a:r>
            <a:br>
              <a:rPr lang="en-US" sz="4600">
                <a:solidFill>
                  <a:srgbClr val="0C0C0C"/>
                </a:solidFill>
                <a:latin typeface="Times New Roman"/>
                <a:ea typeface="Times New Roman"/>
                <a:cs typeface="Times New Roman"/>
                <a:sym typeface="Times New Roman"/>
              </a:rPr>
            </a:br>
            <a:br>
              <a:rPr lang="en-US" sz="4600">
                <a:solidFill>
                  <a:srgbClr val="0C0C0C"/>
                </a:solidFill>
                <a:latin typeface="Times New Roman"/>
                <a:ea typeface="Times New Roman"/>
                <a:cs typeface="Times New Roman"/>
                <a:sym typeface="Times New Roman"/>
              </a:rPr>
            </a:br>
            <a:br>
              <a:rPr lang="en-US" sz="4600">
                <a:solidFill>
                  <a:srgbClr val="0C0C0C"/>
                </a:solidFill>
                <a:latin typeface="Times New Roman"/>
                <a:ea typeface="Times New Roman"/>
                <a:cs typeface="Times New Roman"/>
                <a:sym typeface="Times New Roman"/>
              </a:rPr>
            </a:br>
            <a:r>
              <a:rPr lang="en-US" sz="4600">
                <a:solidFill>
                  <a:srgbClr val="0C0C0C"/>
                </a:solidFill>
                <a:latin typeface="Times New Roman"/>
                <a:ea typeface="Times New Roman"/>
                <a:cs typeface="Times New Roman"/>
                <a:sym typeface="Times New Roman"/>
              </a:rPr>
              <a:t>	Hydrolysis is the decomposition </a:t>
            </a:r>
            <a:br>
              <a:rPr lang="en-US" sz="4600">
                <a:solidFill>
                  <a:srgbClr val="0C0C0C"/>
                </a:solidFill>
                <a:latin typeface="Times New Roman"/>
                <a:ea typeface="Times New Roman"/>
                <a:cs typeface="Times New Roman"/>
                <a:sym typeface="Times New Roman"/>
              </a:rPr>
            </a:br>
            <a:r>
              <a:rPr lang="en-US" sz="4600">
                <a:solidFill>
                  <a:srgbClr val="0C0C0C"/>
                </a:solidFill>
                <a:latin typeface="Times New Roman"/>
                <a:ea typeface="Times New Roman"/>
                <a:cs typeface="Times New Roman"/>
                <a:sym typeface="Times New Roman"/>
              </a:rPr>
              <a:t>       of </a:t>
            </a:r>
            <a:r>
              <a:rPr lang="en-US" sz="4600" u="sng">
                <a:solidFill>
                  <a:srgbClr val="0C0C0C"/>
                </a:solidFill>
                <a:latin typeface="Times New Roman"/>
                <a:ea typeface="Times New Roman"/>
                <a:cs typeface="Times New Roman"/>
                <a:sym typeface="Times New Roman"/>
              </a:rPr>
              <a:t>water</a:t>
            </a:r>
            <a:r>
              <a:rPr lang="en-US" sz="4600">
                <a:solidFill>
                  <a:srgbClr val="0C0C0C"/>
                </a:solidFill>
                <a:latin typeface="Times New Roman"/>
                <a:ea typeface="Times New Roman"/>
                <a:cs typeface="Times New Roman"/>
                <a:sym typeface="Times New Roman"/>
              </a:rPr>
              <a:t> with electricity.    </a:t>
            </a:r>
            <a:br>
              <a:rPr lang="en-US" sz="4600">
                <a:solidFill>
                  <a:srgbClr val="0C0C0C"/>
                </a:solidFill>
                <a:latin typeface="Times New Roman"/>
                <a:ea typeface="Times New Roman"/>
                <a:cs typeface="Times New Roman"/>
                <a:sym typeface="Times New Roman"/>
              </a:rPr>
            </a:br>
            <a:r>
              <a:rPr lang="en-US" sz="4600">
                <a:solidFill>
                  <a:srgbClr val="0C0C0C"/>
                </a:solidFill>
                <a:latin typeface="Times New Roman"/>
                <a:ea typeface="Times New Roman"/>
                <a:cs typeface="Times New Roman"/>
                <a:sym typeface="Times New Roman"/>
              </a:rPr>
              <a:t>       (specifically, water)</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960"/>
        <p:cNvGrpSpPr/>
        <p:nvPr/>
      </p:nvGrpSpPr>
      <p:grpSpPr>
        <a:xfrm>
          <a:off x="0" y="0"/>
          <a:ext cx="0" cy="0"/>
          <a:chOff x="0" y="0"/>
          <a:chExt cx="0" cy="0"/>
        </a:xfrm>
      </p:grpSpPr>
      <p:pic>
        <p:nvPicPr>
          <p:cNvPr id="2961" name="Google Shape;2961;p59" descr="http://www.enasco.com/prod/images/products/4B/NC22545Cl.jpg"/>
          <p:cNvPicPr preferRelativeResize="0"/>
          <p:nvPr/>
        </p:nvPicPr>
        <p:blipFill rotWithShape="1">
          <a:blip r:embed="rId3">
            <a:alphaModFix/>
          </a:blip>
          <a:srcRect/>
          <a:stretch/>
        </p:blipFill>
        <p:spPr>
          <a:xfrm>
            <a:off x="914400" y="228600"/>
            <a:ext cx="1905000" cy="6419850"/>
          </a:xfrm>
          <a:prstGeom prst="rect">
            <a:avLst/>
          </a:prstGeom>
          <a:noFill/>
          <a:ln>
            <a:noFill/>
          </a:ln>
        </p:spPr>
      </p:pic>
      <p:sp>
        <p:nvSpPr>
          <p:cNvPr id="2962" name="Google Shape;2962;p59"/>
          <p:cNvSpPr txBox="1"/>
          <p:nvPr/>
        </p:nvSpPr>
        <p:spPr>
          <a:xfrm>
            <a:off x="5029200" y="457200"/>
            <a:ext cx="365760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Times New Roman"/>
                <a:ea typeface="Times New Roman"/>
                <a:cs typeface="Times New Roman"/>
                <a:sym typeface="Times New Roman"/>
              </a:rPr>
              <a:t>Pure water plus a little H</a:t>
            </a:r>
            <a:r>
              <a:rPr lang="en-US" sz="1800" baseline="-25000">
                <a:solidFill>
                  <a:srgbClr val="000000"/>
                </a:solidFill>
                <a:latin typeface="Times New Roman"/>
                <a:ea typeface="Times New Roman"/>
                <a:cs typeface="Times New Roman"/>
                <a:sym typeface="Times New Roman"/>
              </a:rPr>
              <a:t>2</a:t>
            </a:r>
            <a:r>
              <a:rPr lang="en-US" sz="1800">
                <a:solidFill>
                  <a:srgbClr val="000000"/>
                </a:solidFill>
                <a:latin typeface="Times New Roman"/>
                <a:ea typeface="Times New Roman"/>
                <a:cs typeface="Times New Roman"/>
                <a:sym typeface="Times New Roman"/>
              </a:rPr>
              <a:t>SO</a:t>
            </a:r>
            <a:r>
              <a:rPr lang="en-US" sz="1800" baseline="-25000">
                <a:solidFill>
                  <a:srgbClr val="000000"/>
                </a:solidFill>
                <a:latin typeface="Times New Roman"/>
                <a:ea typeface="Times New Roman"/>
                <a:cs typeface="Times New Roman"/>
                <a:sym typeface="Times New Roman"/>
              </a:rPr>
              <a:t>4(AQ)</a:t>
            </a:r>
            <a:endParaRPr/>
          </a:p>
          <a:p>
            <a:pPr marL="0" marR="0" lvl="0" indent="0" algn="l" rtl="0">
              <a:spcBef>
                <a:spcPts val="0"/>
              </a:spcBef>
              <a:spcAft>
                <a:spcPts val="0"/>
              </a:spcAft>
              <a:buClr>
                <a:srgbClr val="000000"/>
              </a:buClr>
              <a:buSzPts val="1800"/>
              <a:buFont typeface="Arial"/>
              <a:buNone/>
            </a:pPr>
            <a:r>
              <a:rPr lang="en-US" sz="1800">
                <a:solidFill>
                  <a:srgbClr val="000000"/>
                </a:solidFill>
                <a:latin typeface="Times New Roman"/>
                <a:ea typeface="Times New Roman"/>
                <a:cs typeface="Times New Roman"/>
                <a:sym typeface="Times New Roman"/>
              </a:rPr>
              <a:t>(which provides ions) to allow</a:t>
            </a:r>
            <a:br>
              <a:rPr lang="en-US" sz="1800">
                <a:solidFill>
                  <a:srgbClr val="000000"/>
                </a:solidFill>
                <a:latin typeface="Times New Roman"/>
                <a:ea typeface="Times New Roman"/>
                <a:cs typeface="Times New Roman"/>
                <a:sym typeface="Times New Roman"/>
              </a:rPr>
            </a:br>
            <a:r>
              <a:rPr lang="en-US" sz="1800">
                <a:solidFill>
                  <a:srgbClr val="000000"/>
                </a:solidFill>
                <a:latin typeface="Times New Roman"/>
                <a:ea typeface="Times New Roman"/>
                <a:cs typeface="Times New Roman"/>
                <a:sym typeface="Times New Roman"/>
              </a:rPr>
              <a:t>water to conduct electricity.</a:t>
            </a:r>
            <a:endParaRPr/>
          </a:p>
        </p:txBody>
      </p:sp>
      <p:cxnSp>
        <p:nvCxnSpPr>
          <p:cNvPr id="2963" name="Google Shape;2963;p59"/>
          <p:cNvCxnSpPr>
            <a:stCxn id="2962" idx="1"/>
          </p:cNvCxnSpPr>
          <p:nvPr/>
        </p:nvCxnSpPr>
        <p:spPr>
          <a:xfrm rot="10800000">
            <a:off x="1752600" y="380965"/>
            <a:ext cx="3276600" cy="537900"/>
          </a:xfrm>
          <a:prstGeom prst="straightConnector1">
            <a:avLst/>
          </a:prstGeom>
          <a:noFill/>
          <a:ln w="38100" cap="flat" cmpd="sng">
            <a:solidFill>
              <a:srgbClr val="FF0000"/>
            </a:solidFill>
            <a:prstDash val="solid"/>
            <a:round/>
            <a:headEnd type="none" w="sm" len="sm"/>
            <a:tailEnd type="stealth" w="med" len="med"/>
          </a:ln>
          <a:effectLst>
            <a:outerShdw blurRad="40000" dist="23000" dir="5400000" rotWithShape="0">
              <a:srgbClr val="000000">
                <a:alpha val="34901"/>
              </a:srgbClr>
            </a:outerShdw>
          </a:effectLst>
        </p:spPr>
      </p:cxnSp>
      <p:sp>
        <p:nvSpPr>
          <p:cNvPr id="2964" name="Google Shape;2964;p59"/>
          <p:cNvSpPr txBox="1"/>
          <p:nvPr/>
        </p:nvSpPr>
        <p:spPr>
          <a:xfrm>
            <a:off x="3733800" y="1828800"/>
            <a:ext cx="51816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Times New Roman"/>
                <a:ea typeface="Times New Roman"/>
                <a:cs typeface="Times New Roman"/>
                <a:sym typeface="Times New Roman"/>
              </a:rPr>
              <a:t>2 tubes filled with water, each with a spigot on top.  </a:t>
            </a:r>
            <a:endParaRPr/>
          </a:p>
        </p:txBody>
      </p:sp>
      <p:cxnSp>
        <p:nvCxnSpPr>
          <p:cNvPr id="2965" name="Google Shape;2965;p59"/>
          <p:cNvCxnSpPr/>
          <p:nvPr/>
        </p:nvCxnSpPr>
        <p:spPr>
          <a:xfrm flipH="1">
            <a:off x="2057400" y="1981200"/>
            <a:ext cx="1676400" cy="152400"/>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966" name="Google Shape;2966;p59"/>
          <p:cNvCxnSpPr/>
          <p:nvPr/>
        </p:nvCxnSpPr>
        <p:spPr>
          <a:xfrm flipH="1">
            <a:off x="1447800" y="2209800"/>
            <a:ext cx="3048000" cy="76200"/>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sp>
        <p:nvSpPr>
          <p:cNvPr id="2967" name="Google Shape;2967;p59"/>
          <p:cNvSpPr txBox="1"/>
          <p:nvPr/>
        </p:nvSpPr>
        <p:spPr>
          <a:xfrm>
            <a:off x="4267200" y="5358733"/>
            <a:ext cx="4648200"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6600"/>
              </a:buClr>
              <a:buSzPts val="2400"/>
              <a:buFont typeface="Arial"/>
              <a:buNone/>
            </a:pPr>
            <a:r>
              <a:rPr lang="en-US" sz="2400">
                <a:solidFill>
                  <a:srgbClr val="006600"/>
                </a:solidFill>
                <a:latin typeface="Times New Roman"/>
                <a:ea typeface="Times New Roman"/>
                <a:cs typeface="Times New Roman"/>
                <a:sym typeface="Times New Roman"/>
              </a:rPr>
              <a:t>2 platinum electrodes which do not corrode, and they conduct electricity well.  Attach the power supply here.</a:t>
            </a:r>
            <a:endParaRPr/>
          </a:p>
        </p:txBody>
      </p:sp>
      <p:cxnSp>
        <p:nvCxnSpPr>
          <p:cNvPr id="2968" name="Google Shape;2968;p59"/>
          <p:cNvCxnSpPr>
            <a:stCxn id="2967" idx="1"/>
          </p:cNvCxnSpPr>
          <p:nvPr/>
        </p:nvCxnSpPr>
        <p:spPr>
          <a:xfrm rot="10800000">
            <a:off x="2057400" y="5279398"/>
            <a:ext cx="2209800" cy="679500"/>
          </a:xfrm>
          <a:prstGeom prst="straightConnector1">
            <a:avLst/>
          </a:prstGeom>
          <a:noFill/>
          <a:ln w="38100" cap="flat" cmpd="sng">
            <a:solidFill>
              <a:srgbClr val="006600"/>
            </a:solidFill>
            <a:prstDash val="solid"/>
            <a:round/>
            <a:headEnd type="none" w="sm" len="sm"/>
            <a:tailEnd type="stealth" w="med" len="med"/>
          </a:ln>
          <a:effectLst>
            <a:outerShdw blurRad="40000" dist="23000" dir="5400000" rotWithShape="0">
              <a:srgbClr val="000000">
                <a:alpha val="34901"/>
              </a:srgbClr>
            </a:outerShdw>
          </a:effectLst>
        </p:spPr>
      </p:cxnSp>
      <p:cxnSp>
        <p:nvCxnSpPr>
          <p:cNvPr id="2969" name="Google Shape;2969;p59"/>
          <p:cNvCxnSpPr/>
          <p:nvPr/>
        </p:nvCxnSpPr>
        <p:spPr>
          <a:xfrm rot="10800000">
            <a:off x="1600200" y="5486400"/>
            <a:ext cx="2438400" cy="704850"/>
          </a:xfrm>
          <a:prstGeom prst="straightConnector1">
            <a:avLst/>
          </a:prstGeom>
          <a:noFill/>
          <a:ln w="38100" cap="flat" cmpd="sng">
            <a:solidFill>
              <a:srgbClr val="006600"/>
            </a:solidFill>
            <a:prstDash val="solid"/>
            <a:round/>
            <a:headEnd type="none" w="sm" len="sm"/>
            <a:tailEnd type="stealth" w="med" len="med"/>
          </a:ln>
          <a:effectLst>
            <a:outerShdw blurRad="40000" dist="23000" dir="5400000" rotWithShape="0">
              <a:srgbClr val="000000">
                <a:alpha val="34901"/>
              </a:srgbClr>
            </a:outerShdw>
          </a:effectLst>
        </p:spPr>
      </p:cxnSp>
      <p:sp>
        <p:nvSpPr>
          <p:cNvPr id="2970" name="Google Shape;2970;p59"/>
          <p:cNvSpPr/>
          <p:nvPr/>
        </p:nvSpPr>
        <p:spPr>
          <a:xfrm>
            <a:off x="3810000" y="2819400"/>
            <a:ext cx="4876800" cy="2209800"/>
          </a:xfrm>
          <a:prstGeom prst="roundRect">
            <a:avLst>
              <a:gd name="adj" fmla="val 16667"/>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2971" name="Google Shape;2971;p59"/>
          <p:cNvSpPr txBox="1"/>
          <p:nvPr/>
        </p:nvSpPr>
        <p:spPr>
          <a:xfrm>
            <a:off x="4114800" y="2971800"/>
            <a:ext cx="4267200" cy="180049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FFFF"/>
              </a:buClr>
              <a:buSzPts val="2000"/>
              <a:buFont typeface="Arial"/>
              <a:buNone/>
            </a:pPr>
            <a:r>
              <a:rPr lang="en-US" sz="2000">
                <a:solidFill>
                  <a:srgbClr val="FFFFFF"/>
                </a:solidFill>
                <a:latin typeface="Times New Roman"/>
                <a:ea typeface="Times New Roman"/>
                <a:cs typeface="Times New Roman"/>
                <a:sym typeface="Times New Roman"/>
              </a:rPr>
              <a:t>The electrodes must be connected to a Direct Current power supply </a:t>
            </a:r>
            <a:br>
              <a:rPr lang="en-US" sz="2000">
                <a:solidFill>
                  <a:srgbClr val="FFFFFF"/>
                </a:solidFill>
                <a:latin typeface="Times New Roman"/>
                <a:ea typeface="Times New Roman"/>
                <a:cs typeface="Times New Roman"/>
                <a:sym typeface="Times New Roman"/>
              </a:rPr>
            </a:br>
            <a:r>
              <a:rPr lang="en-US" sz="2000">
                <a:solidFill>
                  <a:srgbClr val="FFFFFF"/>
                </a:solidFill>
                <a:latin typeface="Times New Roman"/>
                <a:ea typeface="Times New Roman"/>
                <a:cs typeface="Times New Roman"/>
                <a:sym typeface="Times New Roman"/>
              </a:rPr>
              <a:t>(like a strong battery).  </a:t>
            </a:r>
            <a:br>
              <a:rPr lang="en-US" sz="2000">
                <a:solidFill>
                  <a:srgbClr val="FFFFFF"/>
                </a:solidFill>
                <a:latin typeface="Times New Roman"/>
                <a:ea typeface="Times New Roman"/>
                <a:cs typeface="Times New Roman"/>
                <a:sym typeface="Times New Roman"/>
              </a:rPr>
            </a:br>
            <a:r>
              <a:rPr lang="en-US" sz="1100">
                <a:solidFill>
                  <a:srgbClr val="FFFFFF"/>
                </a:solidFill>
                <a:latin typeface="Times New Roman"/>
                <a:ea typeface="Times New Roman"/>
                <a:cs typeface="Times New Roman"/>
                <a:sym typeface="Times New Roman"/>
              </a:rPr>
              <a:t> </a:t>
            </a:r>
            <a:br>
              <a:rPr lang="en-US" sz="2000">
                <a:solidFill>
                  <a:srgbClr val="FFFFFF"/>
                </a:solidFill>
                <a:latin typeface="Times New Roman"/>
                <a:ea typeface="Times New Roman"/>
                <a:cs typeface="Times New Roman"/>
                <a:sym typeface="Times New Roman"/>
              </a:rPr>
            </a:br>
            <a:r>
              <a:rPr lang="en-US" sz="2000">
                <a:solidFill>
                  <a:srgbClr val="FFFFFF"/>
                </a:solidFill>
                <a:latin typeface="Times New Roman"/>
                <a:ea typeface="Times New Roman"/>
                <a:cs typeface="Times New Roman"/>
                <a:sym typeface="Times New Roman"/>
              </a:rPr>
              <a:t>70.  </a:t>
            </a:r>
            <a:r>
              <a:rPr lang="en-US" sz="2000" u="sng">
                <a:solidFill>
                  <a:srgbClr val="FFFFFF"/>
                </a:solidFill>
                <a:latin typeface="Times New Roman"/>
                <a:ea typeface="Times New Roman"/>
                <a:cs typeface="Times New Roman"/>
                <a:sym typeface="Times New Roman"/>
              </a:rPr>
              <a:t>The electricity forces a    </a:t>
            </a:r>
            <a:br>
              <a:rPr lang="en-US" sz="2000" u="sng">
                <a:solidFill>
                  <a:srgbClr val="FFFFFF"/>
                </a:solidFill>
                <a:latin typeface="Times New Roman"/>
                <a:ea typeface="Times New Roman"/>
                <a:cs typeface="Times New Roman"/>
                <a:sym typeface="Times New Roman"/>
              </a:rPr>
            </a:br>
            <a:r>
              <a:rPr lang="en-US" sz="2000">
                <a:solidFill>
                  <a:srgbClr val="FFFFFF"/>
                </a:solidFill>
                <a:latin typeface="Times New Roman"/>
                <a:ea typeface="Times New Roman"/>
                <a:cs typeface="Times New Roman"/>
                <a:sym typeface="Times New Roman"/>
              </a:rPr>
              <a:t>        </a:t>
            </a:r>
            <a:r>
              <a:rPr lang="en-US" sz="2000" u="sng">
                <a:solidFill>
                  <a:srgbClr val="FFFFFF"/>
                </a:solidFill>
                <a:latin typeface="Times New Roman"/>
                <a:ea typeface="Times New Roman"/>
                <a:cs typeface="Times New Roman"/>
                <a:sym typeface="Times New Roman"/>
              </a:rPr>
              <a:t>nonspontaneous redox reaction</a:t>
            </a:r>
            <a:r>
              <a:rPr lang="en-US" sz="2000">
                <a:solidFill>
                  <a:srgbClr val="FFFFFF"/>
                </a:solidFill>
                <a:latin typeface="Times New Roman"/>
                <a:ea typeface="Times New Roman"/>
                <a:cs typeface="Times New Roman"/>
                <a:sym typeface="Times New Roman"/>
              </a:rPr>
              <a:t>.</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976"/>
        <p:cNvGrpSpPr/>
        <p:nvPr/>
      </p:nvGrpSpPr>
      <p:grpSpPr>
        <a:xfrm>
          <a:off x="0" y="0"/>
          <a:ext cx="0" cy="0"/>
          <a:chOff x="0" y="0"/>
          <a:chExt cx="0" cy="0"/>
        </a:xfrm>
      </p:grpSpPr>
      <p:sp>
        <p:nvSpPr>
          <p:cNvPr id="2977" name="Google Shape;2977;p60"/>
          <p:cNvSpPr txBox="1"/>
          <p:nvPr/>
        </p:nvSpPr>
        <p:spPr>
          <a:xfrm>
            <a:off x="0" y="0"/>
            <a:ext cx="914400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00000"/>
              </a:buClr>
              <a:buSzPts val="4000"/>
              <a:buFont typeface="Arial"/>
              <a:buNone/>
            </a:pPr>
            <a:r>
              <a:rPr lang="en-US" sz="4000">
                <a:solidFill>
                  <a:srgbClr val="000000"/>
                </a:solidFill>
                <a:latin typeface="Times New Roman"/>
                <a:ea typeface="Times New Roman"/>
                <a:cs typeface="Times New Roman"/>
                <a:sym typeface="Times New Roman"/>
              </a:rPr>
              <a:t>H</a:t>
            </a:r>
            <a:r>
              <a:rPr lang="en-US" sz="4000" baseline="-25000">
                <a:solidFill>
                  <a:srgbClr val="000000"/>
                </a:solidFill>
                <a:latin typeface="Times New Roman"/>
                <a:ea typeface="Times New Roman"/>
                <a:cs typeface="Times New Roman"/>
                <a:sym typeface="Times New Roman"/>
              </a:rPr>
              <a:t>2</a:t>
            </a:r>
            <a:r>
              <a:rPr lang="en-US" sz="4000">
                <a:solidFill>
                  <a:srgbClr val="000000"/>
                </a:solidFill>
                <a:latin typeface="Times New Roman"/>
                <a:ea typeface="Times New Roman"/>
                <a:cs typeface="Times New Roman"/>
                <a:sym typeface="Times New Roman"/>
              </a:rPr>
              <a:t>O</a:t>
            </a:r>
            <a:r>
              <a:rPr lang="en-US" sz="4000" baseline="-25000">
                <a:solidFill>
                  <a:srgbClr val="000000"/>
                </a:solidFill>
                <a:latin typeface="Times New Roman"/>
                <a:ea typeface="Times New Roman"/>
                <a:cs typeface="Times New Roman"/>
                <a:sym typeface="Times New Roman"/>
              </a:rPr>
              <a:t>(L)</a:t>
            </a:r>
            <a:r>
              <a:rPr lang="en-US" sz="4000">
                <a:solidFill>
                  <a:srgbClr val="000000"/>
                </a:solidFill>
                <a:latin typeface="Times New Roman"/>
                <a:ea typeface="Times New Roman"/>
                <a:cs typeface="Times New Roman"/>
                <a:sym typeface="Times New Roman"/>
              </a:rPr>
              <a:t> </a:t>
            </a:r>
            <a:r>
              <a:rPr lang="en-US" sz="4000" i="1">
                <a:solidFill>
                  <a:srgbClr val="404040"/>
                </a:solidFill>
                <a:latin typeface="Times New Roman"/>
                <a:ea typeface="Times New Roman"/>
                <a:cs typeface="Times New Roman"/>
                <a:sym typeface="Times New Roman"/>
              </a:rPr>
              <a:t>decomposes into </a:t>
            </a:r>
            <a:r>
              <a:rPr lang="en-US" sz="4000">
                <a:solidFill>
                  <a:srgbClr val="000000"/>
                </a:solidFill>
                <a:latin typeface="Times New Roman"/>
                <a:ea typeface="Times New Roman"/>
                <a:cs typeface="Times New Roman"/>
                <a:sym typeface="Times New Roman"/>
              </a:rPr>
              <a:t>H</a:t>
            </a:r>
            <a:r>
              <a:rPr lang="en-US" sz="4000" baseline="-25000">
                <a:solidFill>
                  <a:srgbClr val="000000"/>
                </a:solidFill>
                <a:latin typeface="Times New Roman"/>
                <a:ea typeface="Times New Roman"/>
                <a:cs typeface="Times New Roman"/>
                <a:sym typeface="Times New Roman"/>
              </a:rPr>
              <a:t>2(G)</a:t>
            </a:r>
            <a:r>
              <a:rPr lang="en-US" sz="4000">
                <a:solidFill>
                  <a:srgbClr val="000000"/>
                </a:solidFill>
                <a:latin typeface="Times New Roman"/>
                <a:ea typeface="Times New Roman"/>
                <a:cs typeface="Times New Roman"/>
                <a:sym typeface="Times New Roman"/>
              </a:rPr>
              <a:t> + O</a:t>
            </a:r>
            <a:r>
              <a:rPr lang="en-US" sz="4000" baseline="-25000">
                <a:solidFill>
                  <a:srgbClr val="000000"/>
                </a:solidFill>
                <a:latin typeface="Times New Roman"/>
                <a:ea typeface="Times New Roman"/>
                <a:cs typeface="Times New Roman"/>
                <a:sym typeface="Times New Roman"/>
              </a:rPr>
              <a:t>2(G)</a:t>
            </a:r>
            <a:endParaRPr sz="4000">
              <a:solidFill>
                <a:srgbClr val="000000"/>
              </a:solidFill>
              <a:latin typeface="Times New Roman"/>
              <a:ea typeface="Times New Roman"/>
              <a:cs typeface="Times New Roman"/>
              <a:sym typeface="Times New Roman"/>
            </a:endParaRPr>
          </a:p>
        </p:txBody>
      </p:sp>
      <p:sp>
        <p:nvSpPr>
          <p:cNvPr id="2978" name="Google Shape;2978;p60"/>
          <p:cNvSpPr txBox="1"/>
          <p:nvPr/>
        </p:nvSpPr>
        <p:spPr>
          <a:xfrm>
            <a:off x="0" y="1128713"/>
            <a:ext cx="9144000" cy="507841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dirty="0">
                <a:solidFill>
                  <a:srgbClr val="000000"/>
                </a:solidFill>
                <a:latin typeface="Times New Roman"/>
                <a:ea typeface="Times New Roman"/>
                <a:cs typeface="Times New Roman"/>
                <a:sym typeface="Times New Roman"/>
              </a:rPr>
              <a:t>71.  The decomposition of water:</a:t>
            </a:r>
            <a:endParaRPr dirty="0"/>
          </a:p>
          <a:p>
            <a:pPr marL="0" marR="0" lvl="0" indent="0" algn="ctr" rtl="0">
              <a:spcBef>
                <a:spcPts val="0"/>
              </a:spcBef>
              <a:spcAft>
                <a:spcPts val="0"/>
              </a:spcAft>
              <a:buNone/>
            </a:pPr>
            <a:r>
              <a:rPr lang="en-US" sz="4800" b="1" dirty="0">
                <a:solidFill>
                  <a:srgbClr val="3333CC"/>
                </a:solidFill>
                <a:latin typeface="Times New Roman"/>
                <a:ea typeface="Times New Roman"/>
                <a:cs typeface="Times New Roman"/>
                <a:sym typeface="Times New Roman"/>
              </a:rPr>
              <a:t>2H</a:t>
            </a:r>
            <a:r>
              <a:rPr lang="en-US" sz="4800" b="1" baseline="-25000" dirty="0">
                <a:solidFill>
                  <a:srgbClr val="3333CC"/>
                </a:solidFill>
                <a:latin typeface="Times New Roman"/>
                <a:ea typeface="Times New Roman"/>
                <a:cs typeface="Times New Roman"/>
                <a:sym typeface="Times New Roman"/>
              </a:rPr>
              <a:t>2</a:t>
            </a:r>
            <a:r>
              <a:rPr lang="en-US" sz="4800" b="1" dirty="0">
                <a:solidFill>
                  <a:srgbClr val="3333CC"/>
                </a:solidFill>
                <a:latin typeface="Times New Roman"/>
                <a:ea typeface="Times New Roman"/>
                <a:cs typeface="Times New Roman"/>
                <a:sym typeface="Times New Roman"/>
              </a:rPr>
              <a:t>O</a:t>
            </a:r>
            <a:r>
              <a:rPr lang="en-US" sz="4800" b="1" baseline="-25000" dirty="0">
                <a:solidFill>
                  <a:srgbClr val="3333CC"/>
                </a:solidFill>
                <a:latin typeface="Times New Roman"/>
                <a:ea typeface="Times New Roman"/>
                <a:cs typeface="Times New Roman"/>
                <a:sym typeface="Times New Roman"/>
              </a:rPr>
              <a:t>(L)         </a:t>
            </a:r>
            <a:r>
              <a:rPr lang="en-US" sz="4800" b="1" dirty="0">
                <a:solidFill>
                  <a:srgbClr val="3333CC"/>
                </a:solidFill>
                <a:latin typeface="Times New Roman"/>
                <a:ea typeface="Times New Roman"/>
                <a:cs typeface="Times New Roman"/>
                <a:sym typeface="Times New Roman"/>
              </a:rPr>
              <a:t> </a:t>
            </a:r>
            <a:r>
              <a:rPr lang="en-US" sz="4800" b="1" i="1" dirty="0">
                <a:solidFill>
                  <a:srgbClr val="3333CC"/>
                </a:solidFill>
                <a:latin typeface="Times New Roman"/>
                <a:ea typeface="Times New Roman"/>
                <a:cs typeface="Times New Roman"/>
                <a:sym typeface="Times New Roman"/>
              </a:rPr>
              <a:t>    </a:t>
            </a:r>
            <a:r>
              <a:rPr lang="en-US" sz="4800" b="1" dirty="0">
                <a:solidFill>
                  <a:srgbClr val="3333CC"/>
                </a:solidFill>
                <a:latin typeface="Times New Roman"/>
                <a:ea typeface="Times New Roman"/>
                <a:cs typeface="Times New Roman"/>
                <a:sym typeface="Times New Roman"/>
              </a:rPr>
              <a:t>2H</a:t>
            </a:r>
            <a:r>
              <a:rPr lang="en-US" sz="4800" b="1" baseline="-25000" dirty="0">
                <a:solidFill>
                  <a:srgbClr val="3333CC"/>
                </a:solidFill>
                <a:latin typeface="Times New Roman"/>
                <a:ea typeface="Times New Roman"/>
                <a:cs typeface="Times New Roman"/>
                <a:sym typeface="Times New Roman"/>
              </a:rPr>
              <a:t>2(G)</a:t>
            </a:r>
            <a:r>
              <a:rPr lang="en-US" sz="4800" b="1" dirty="0">
                <a:solidFill>
                  <a:srgbClr val="3333CC"/>
                </a:solidFill>
                <a:latin typeface="Times New Roman"/>
                <a:ea typeface="Times New Roman"/>
                <a:cs typeface="Times New Roman"/>
                <a:sym typeface="Times New Roman"/>
              </a:rPr>
              <a:t> + O</a:t>
            </a:r>
            <a:r>
              <a:rPr lang="en-US" sz="4800" b="1" baseline="-25000" dirty="0">
                <a:solidFill>
                  <a:srgbClr val="3333CC"/>
                </a:solidFill>
                <a:latin typeface="Times New Roman"/>
                <a:ea typeface="Times New Roman"/>
                <a:cs typeface="Times New Roman"/>
                <a:sym typeface="Times New Roman"/>
              </a:rPr>
              <a:t>2(G)</a:t>
            </a:r>
            <a:endParaRPr dirty="0"/>
          </a:p>
          <a:p>
            <a:pPr marL="0" marR="0" lvl="0" indent="0" algn="ctr" rtl="0">
              <a:spcBef>
                <a:spcPts val="0"/>
              </a:spcBef>
              <a:spcAft>
                <a:spcPts val="0"/>
              </a:spcAft>
              <a:buNone/>
            </a:pPr>
            <a:br>
              <a:rPr lang="en-US" sz="4800" baseline="-25000" dirty="0">
                <a:solidFill>
                  <a:srgbClr val="000000"/>
                </a:solidFill>
                <a:latin typeface="Times New Roman"/>
                <a:ea typeface="Times New Roman"/>
                <a:cs typeface="Times New Roman"/>
                <a:sym typeface="Times New Roman"/>
              </a:rPr>
            </a:br>
            <a:endParaRPr sz="4800" baseline="-25000" dirty="0">
              <a:solidFill>
                <a:srgbClr val="000000"/>
              </a:solidFill>
              <a:latin typeface="Times New Roman"/>
              <a:ea typeface="Times New Roman"/>
              <a:cs typeface="Times New Roman"/>
              <a:sym typeface="Times New Roman"/>
            </a:endParaRPr>
          </a:p>
          <a:p>
            <a:pPr marL="0" marR="0" lvl="0" indent="0" algn="ctr" rtl="0">
              <a:spcBef>
                <a:spcPts val="0"/>
              </a:spcBef>
              <a:spcAft>
                <a:spcPts val="0"/>
              </a:spcAft>
              <a:buNone/>
            </a:pPr>
            <a:r>
              <a:rPr lang="en-US" sz="2400" dirty="0">
                <a:solidFill>
                  <a:srgbClr val="FF0000"/>
                </a:solidFill>
                <a:latin typeface="Times New Roman"/>
                <a:ea typeface="Times New Roman"/>
                <a:cs typeface="Times New Roman"/>
                <a:sym typeface="Times New Roman"/>
              </a:rPr>
              <a:t>Rewrite with oxidation numbers showing</a:t>
            </a:r>
            <a:endParaRPr dirty="0"/>
          </a:p>
          <a:p>
            <a:pPr marL="0" marR="0" lvl="0" indent="0" algn="ctr" rtl="0">
              <a:spcBef>
                <a:spcPts val="0"/>
              </a:spcBef>
              <a:spcAft>
                <a:spcPts val="0"/>
              </a:spcAft>
              <a:buNone/>
            </a:pPr>
            <a:endParaRPr sz="4800" baseline="-25000" dirty="0">
              <a:solidFill>
                <a:srgbClr val="000000"/>
              </a:solidFill>
              <a:latin typeface="Times New Roman" panose="02020603050405020304" pitchFamily="18" charset="0"/>
              <a:ea typeface="Droid Sans Mono"/>
              <a:cs typeface="Times New Roman" panose="02020603050405020304" pitchFamily="18" charset="0"/>
              <a:sym typeface="Droid Sans Mono"/>
            </a:endParaRPr>
          </a:p>
          <a:p>
            <a:pPr marL="0" marR="0" lvl="0" indent="0" algn="ctr" rtl="0">
              <a:spcBef>
                <a:spcPts val="0"/>
              </a:spcBef>
              <a:spcAft>
                <a:spcPts val="0"/>
              </a:spcAft>
              <a:buNone/>
            </a:pPr>
            <a:endParaRPr sz="4800" baseline="-25000" dirty="0">
              <a:solidFill>
                <a:srgbClr val="000000"/>
              </a:solidFill>
              <a:latin typeface="Times New Roman" panose="02020603050405020304" pitchFamily="18" charset="0"/>
              <a:ea typeface="Droid Sans Mono"/>
              <a:cs typeface="Times New Roman" panose="02020603050405020304" pitchFamily="18" charset="0"/>
              <a:sym typeface="Droid Sans Mono"/>
            </a:endParaRPr>
          </a:p>
          <a:p>
            <a:pPr marL="0" marR="0" lvl="0" indent="0" algn="ctr" rtl="0">
              <a:spcBef>
                <a:spcPts val="0"/>
              </a:spcBef>
              <a:spcAft>
                <a:spcPts val="0"/>
              </a:spcAft>
              <a:buNone/>
            </a:pPr>
            <a:r>
              <a:rPr lang="en-US" sz="4000" dirty="0">
                <a:solidFill>
                  <a:srgbClr val="000000"/>
                </a:solidFill>
                <a:latin typeface="Times New Roman" panose="02020603050405020304" pitchFamily="18" charset="0"/>
                <a:ea typeface="Droid Sans Mono"/>
                <a:cs typeface="Times New Roman" panose="02020603050405020304" pitchFamily="18" charset="0"/>
                <a:sym typeface="Droid Sans Mono"/>
              </a:rPr>
              <a:t> </a:t>
            </a:r>
            <a:endParaRPr dirty="0"/>
          </a:p>
          <a:p>
            <a:pPr marL="0" marR="0" lvl="0" indent="0" algn="ctr" rtl="0">
              <a:spcBef>
                <a:spcPts val="0"/>
              </a:spcBef>
              <a:spcAft>
                <a:spcPts val="0"/>
              </a:spcAft>
              <a:buNone/>
            </a:pPr>
            <a:endParaRPr sz="4800" dirty="0">
              <a:solidFill>
                <a:srgbClr val="000000"/>
              </a:solidFill>
              <a:latin typeface="Times New Roman" panose="02020603050405020304" pitchFamily="18" charset="0"/>
              <a:ea typeface="Droid Sans Mono"/>
              <a:cs typeface="Times New Roman" panose="02020603050405020304" pitchFamily="18" charset="0"/>
              <a:sym typeface="Droid Sans Mono"/>
            </a:endParaRPr>
          </a:p>
        </p:txBody>
      </p:sp>
      <p:cxnSp>
        <p:nvCxnSpPr>
          <p:cNvPr id="2979" name="Google Shape;2979;p60"/>
          <p:cNvCxnSpPr/>
          <p:nvPr/>
        </p:nvCxnSpPr>
        <p:spPr>
          <a:xfrm>
            <a:off x="3124200" y="2133600"/>
            <a:ext cx="1295400" cy="1588"/>
          </a:xfrm>
          <a:prstGeom prst="straightConnector1">
            <a:avLst/>
          </a:prstGeom>
          <a:noFill/>
          <a:ln w="38100" cap="flat" cmpd="sng">
            <a:solidFill>
              <a:srgbClr val="3333CC"/>
            </a:solidFill>
            <a:prstDash val="solid"/>
            <a:round/>
            <a:headEnd type="none" w="sm" len="sm"/>
            <a:tailEnd type="stealth" w="med" len="med"/>
          </a:ln>
          <a:effectLst>
            <a:outerShdw blurRad="40000" dist="23000" dir="5400000" rotWithShape="0">
              <a:srgbClr val="000000">
                <a:alpha val="34901"/>
              </a:srgbClr>
            </a:outerShdw>
          </a:effectLst>
        </p:spPr>
      </p:cxnSp>
      <p:sp>
        <p:nvSpPr>
          <p:cNvPr id="2980" name="Google Shape;2980;p60"/>
          <p:cNvSpPr/>
          <p:nvPr/>
        </p:nvSpPr>
        <p:spPr>
          <a:xfrm>
            <a:off x="152400" y="4114800"/>
            <a:ext cx="8839200" cy="1600200"/>
          </a:xfrm>
          <a:prstGeom prst="rect">
            <a:avLst/>
          </a:prstGeom>
          <a:solidFill>
            <a:schemeClr val="lt1"/>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985"/>
        <p:cNvGrpSpPr/>
        <p:nvPr/>
      </p:nvGrpSpPr>
      <p:grpSpPr>
        <a:xfrm>
          <a:off x="0" y="0"/>
          <a:ext cx="0" cy="0"/>
          <a:chOff x="0" y="0"/>
          <a:chExt cx="0" cy="0"/>
        </a:xfrm>
      </p:grpSpPr>
      <p:sp>
        <p:nvSpPr>
          <p:cNvPr id="2986" name="Google Shape;2986;p61"/>
          <p:cNvSpPr txBox="1"/>
          <p:nvPr/>
        </p:nvSpPr>
        <p:spPr>
          <a:xfrm>
            <a:off x="0" y="0"/>
            <a:ext cx="914400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00000"/>
              </a:buClr>
              <a:buSzPts val="4000"/>
              <a:buFont typeface="Arial"/>
              <a:buNone/>
            </a:pPr>
            <a:r>
              <a:rPr lang="en-US" sz="4000">
                <a:solidFill>
                  <a:srgbClr val="000000"/>
                </a:solidFill>
                <a:latin typeface="Times New Roman"/>
                <a:ea typeface="Times New Roman"/>
                <a:cs typeface="Times New Roman"/>
                <a:sym typeface="Times New Roman"/>
              </a:rPr>
              <a:t>H</a:t>
            </a:r>
            <a:r>
              <a:rPr lang="en-US" sz="4000" baseline="-25000">
                <a:solidFill>
                  <a:srgbClr val="000000"/>
                </a:solidFill>
                <a:latin typeface="Times New Roman"/>
                <a:ea typeface="Times New Roman"/>
                <a:cs typeface="Times New Roman"/>
                <a:sym typeface="Times New Roman"/>
              </a:rPr>
              <a:t>2</a:t>
            </a:r>
            <a:r>
              <a:rPr lang="en-US" sz="4000">
                <a:solidFill>
                  <a:srgbClr val="000000"/>
                </a:solidFill>
                <a:latin typeface="Times New Roman"/>
                <a:ea typeface="Times New Roman"/>
                <a:cs typeface="Times New Roman"/>
                <a:sym typeface="Times New Roman"/>
              </a:rPr>
              <a:t>O</a:t>
            </a:r>
            <a:r>
              <a:rPr lang="en-US" sz="4000" baseline="-25000">
                <a:solidFill>
                  <a:srgbClr val="000000"/>
                </a:solidFill>
                <a:latin typeface="Times New Roman"/>
                <a:ea typeface="Times New Roman"/>
                <a:cs typeface="Times New Roman"/>
                <a:sym typeface="Times New Roman"/>
              </a:rPr>
              <a:t>(L)</a:t>
            </a:r>
            <a:r>
              <a:rPr lang="en-US" sz="4000">
                <a:solidFill>
                  <a:srgbClr val="000000"/>
                </a:solidFill>
                <a:latin typeface="Times New Roman"/>
                <a:ea typeface="Times New Roman"/>
                <a:cs typeface="Times New Roman"/>
                <a:sym typeface="Times New Roman"/>
              </a:rPr>
              <a:t> </a:t>
            </a:r>
            <a:r>
              <a:rPr lang="en-US" sz="4000" i="1">
                <a:solidFill>
                  <a:srgbClr val="404040"/>
                </a:solidFill>
                <a:latin typeface="Times New Roman"/>
                <a:ea typeface="Times New Roman"/>
                <a:cs typeface="Times New Roman"/>
                <a:sym typeface="Times New Roman"/>
              </a:rPr>
              <a:t>decomposes into </a:t>
            </a:r>
            <a:r>
              <a:rPr lang="en-US" sz="4000">
                <a:solidFill>
                  <a:srgbClr val="000000"/>
                </a:solidFill>
                <a:latin typeface="Times New Roman"/>
                <a:ea typeface="Times New Roman"/>
                <a:cs typeface="Times New Roman"/>
                <a:sym typeface="Times New Roman"/>
              </a:rPr>
              <a:t>H</a:t>
            </a:r>
            <a:r>
              <a:rPr lang="en-US" sz="4000" baseline="-25000">
                <a:solidFill>
                  <a:srgbClr val="000000"/>
                </a:solidFill>
                <a:latin typeface="Times New Roman"/>
                <a:ea typeface="Times New Roman"/>
                <a:cs typeface="Times New Roman"/>
                <a:sym typeface="Times New Roman"/>
              </a:rPr>
              <a:t>2(G)</a:t>
            </a:r>
            <a:r>
              <a:rPr lang="en-US" sz="4000">
                <a:solidFill>
                  <a:srgbClr val="000000"/>
                </a:solidFill>
                <a:latin typeface="Times New Roman"/>
                <a:ea typeface="Times New Roman"/>
                <a:cs typeface="Times New Roman"/>
                <a:sym typeface="Times New Roman"/>
              </a:rPr>
              <a:t> + O</a:t>
            </a:r>
            <a:r>
              <a:rPr lang="en-US" sz="4000" baseline="-25000">
                <a:solidFill>
                  <a:srgbClr val="000000"/>
                </a:solidFill>
                <a:latin typeface="Times New Roman"/>
                <a:ea typeface="Times New Roman"/>
                <a:cs typeface="Times New Roman"/>
                <a:sym typeface="Times New Roman"/>
              </a:rPr>
              <a:t>2(G)</a:t>
            </a:r>
            <a:endParaRPr sz="4000">
              <a:solidFill>
                <a:srgbClr val="000000"/>
              </a:solidFill>
              <a:latin typeface="Times New Roman"/>
              <a:ea typeface="Times New Roman"/>
              <a:cs typeface="Times New Roman"/>
              <a:sym typeface="Times New Roman"/>
            </a:endParaRPr>
          </a:p>
        </p:txBody>
      </p:sp>
      <p:sp>
        <p:nvSpPr>
          <p:cNvPr id="2987" name="Google Shape;2987;p61"/>
          <p:cNvSpPr txBox="1"/>
          <p:nvPr/>
        </p:nvSpPr>
        <p:spPr>
          <a:xfrm>
            <a:off x="0" y="1128713"/>
            <a:ext cx="9144000" cy="507841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dirty="0">
                <a:solidFill>
                  <a:srgbClr val="000000"/>
                </a:solidFill>
                <a:latin typeface="Times New Roman"/>
                <a:ea typeface="Times New Roman"/>
                <a:cs typeface="Times New Roman"/>
                <a:sym typeface="Times New Roman"/>
              </a:rPr>
              <a:t>71.  The decomposition of water:</a:t>
            </a:r>
            <a:endParaRPr dirty="0"/>
          </a:p>
          <a:p>
            <a:pPr marL="0" marR="0" lvl="0" indent="0" algn="ctr" rtl="0">
              <a:spcBef>
                <a:spcPts val="0"/>
              </a:spcBef>
              <a:spcAft>
                <a:spcPts val="0"/>
              </a:spcAft>
              <a:buNone/>
            </a:pPr>
            <a:r>
              <a:rPr lang="en-US" sz="4800" b="1" dirty="0">
                <a:solidFill>
                  <a:srgbClr val="3333CC"/>
                </a:solidFill>
                <a:latin typeface="Times New Roman"/>
                <a:ea typeface="Times New Roman"/>
                <a:cs typeface="Times New Roman"/>
                <a:sym typeface="Times New Roman"/>
              </a:rPr>
              <a:t>2H</a:t>
            </a:r>
            <a:r>
              <a:rPr lang="en-US" sz="4800" b="1" baseline="-25000" dirty="0">
                <a:solidFill>
                  <a:srgbClr val="3333CC"/>
                </a:solidFill>
                <a:latin typeface="Times New Roman"/>
                <a:ea typeface="Times New Roman"/>
                <a:cs typeface="Times New Roman"/>
                <a:sym typeface="Times New Roman"/>
              </a:rPr>
              <a:t>2</a:t>
            </a:r>
            <a:r>
              <a:rPr lang="en-US" sz="4800" b="1" dirty="0">
                <a:solidFill>
                  <a:srgbClr val="3333CC"/>
                </a:solidFill>
                <a:latin typeface="Times New Roman"/>
                <a:ea typeface="Times New Roman"/>
                <a:cs typeface="Times New Roman"/>
                <a:sym typeface="Times New Roman"/>
              </a:rPr>
              <a:t>O</a:t>
            </a:r>
            <a:r>
              <a:rPr lang="en-US" sz="4800" b="1" baseline="-25000" dirty="0">
                <a:solidFill>
                  <a:srgbClr val="3333CC"/>
                </a:solidFill>
                <a:latin typeface="Times New Roman"/>
                <a:ea typeface="Times New Roman"/>
                <a:cs typeface="Times New Roman"/>
                <a:sym typeface="Times New Roman"/>
              </a:rPr>
              <a:t>(L)         </a:t>
            </a:r>
            <a:r>
              <a:rPr lang="en-US" sz="4800" b="1" dirty="0">
                <a:solidFill>
                  <a:srgbClr val="3333CC"/>
                </a:solidFill>
                <a:latin typeface="Times New Roman"/>
                <a:ea typeface="Times New Roman"/>
                <a:cs typeface="Times New Roman"/>
                <a:sym typeface="Times New Roman"/>
              </a:rPr>
              <a:t> </a:t>
            </a:r>
            <a:r>
              <a:rPr lang="en-US" sz="4800" b="1" i="1" dirty="0">
                <a:solidFill>
                  <a:srgbClr val="3333CC"/>
                </a:solidFill>
                <a:latin typeface="Times New Roman"/>
                <a:ea typeface="Times New Roman"/>
                <a:cs typeface="Times New Roman"/>
                <a:sym typeface="Times New Roman"/>
              </a:rPr>
              <a:t>    </a:t>
            </a:r>
            <a:r>
              <a:rPr lang="en-US" sz="4800" b="1" dirty="0">
                <a:solidFill>
                  <a:srgbClr val="3333CC"/>
                </a:solidFill>
                <a:latin typeface="Times New Roman"/>
                <a:ea typeface="Times New Roman"/>
                <a:cs typeface="Times New Roman"/>
                <a:sym typeface="Times New Roman"/>
              </a:rPr>
              <a:t>2H</a:t>
            </a:r>
            <a:r>
              <a:rPr lang="en-US" sz="4800" b="1" baseline="-25000" dirty="0">
                <a:solidFill>
                  <a:srgbClr val="3333CC"/>
                </a:solidFill>
                <a:latin typeface="Times New Roman"/>
                <a:ea typeface="Times New Roman"/>
                <a:cs typeface="Times New Roman"/>
                <a:sym typeface="Times New Roman"/>
              </a:rPr>
              <a:t>2(G)</a:t>
            </a:r>
            <a:r>
              <a:rPr lang="en-US" sz="4800" b="1" dirty="0">
                <a:solidFill>
                  <a:srgbClr val="3333CC"/>
                </a:solidFill>
                <a:latin typeface="Times New Roman"/>
                <a:ea typeface="Times New Roman"/>
                <a:cs typeface="Times New Roman"/>
                <a:sym typeface="Times New Roman"/>
              </a:rPr>
              <a:t> + O</a:t>
            </a:r>
            <a:r>
              <a:rPr lang="en-US" sz="4800" b="1" baseline="-25000" dirty="0">
                <a:solidFill>
                  <a:srgbClr val="3333CC"/>
                </a:solidFill>
                <a:latin typeface="Times New Roman"/>
                <a:ea typeface="Times New Roman"/>
                <a:cs typeface="Times New Roman"/>
                <a:sym typeface="Times New Roman"/>
              </a:rPr>
              <a:t>2(G)</a:t>
            </a:r>
            <a:endParaRPr dirty="0"/>
          </a:p>
          <a:p>
            <a:pPr marL="0" marR="0" lvl="0" indent="0" algn="ctr" rtl="0">
              <a:spcBef>
                <a:spcPts val="0"/>
              </a:spcBef>
              <a:spcAft>
                <a:spcPts val="0"/>
              </a:spcAft>
              <a:buNone/>
            </a:pPr>
            <a:br>
              <a:rPr lang="en-US" sz="4800" baseline="-25000" dirty="0">
                <a:solidFill>
                  <a:srgbClr val="000000"/>
                </a:solidFill>
                <a:latin typeface="Times New Roman"/>
                <a:ea typeface="Times New Roman"/>
                <a:cs typeface="Times New Roman"/>
                <a:sym typeface="Times New Roman"/>
              </a:rPr>
            </a:br>
            <a:endParaRPr sz="4800" baseline="-25000" dirty="0">
              <a:solidFill>
                <a:srgbClr val="000000"/>
              </a:solidFill>
              <a:latin typeface="Times New Roman"/>
              <a:ea typeface="Times New Roman"/>
              <a:cs typeface="Times New Roman"/>
              <a:sym typeface="Times New Roman"/>
            </a:endParaRPr>
          </a:p>
          <a:p>
            <a:pPr marL="0" marR="0" lvl="0" indent="0" algn="ctr" rtl="0">
              <a:spcBef>
                <a:spcPts val="0"/>
              </a:spcBef>
              <a:spcAft>
                <a:spcPts val="0"/>
              </a:spcAft>
              <a:buNone/>
            </a:pPr>
            <a:r>
              <a:rPr lang="en-US" sz="2400" dirty="0">
                <a:solidFill>
                  <a:srgbClr val="FF0000"/>
                </a:solidFill>
                <a:latin typeface="Times New Roman"/>
                <a:ea typeface="Times New Roman"/>
                <a:cs typeface="Times New Roman"/>
                <a:sym typeface="Times New Roman"/>
              </a:rPr>
              <a:t>Rewrite with oxidation numbers showing</a:t>
            </a:r>
            <a:endParaRPr dirty="0"/>
          </a:p>
          <a:p>
            <a:pPr marL="0" marR="0" lvl="0" indent="0" algn="ctr" rtl="0">
              <a:spcBef>
                <a:spcPts val="0"/>
              </a:spcBef>
              <a:spcAft>
                <a:spcPts val="0"/>
              </a:spcAft>
              <a:buNone/>
            </a:pPr>
            <a:endParaRPr sz="4800" baseline="-25000" dirty="0">
              <a:solidFill>
                <a:srgbClr val="000000"/>
              </a:solidFill>
              <a:latin typeface="Times New Roman" panose="02020603050405020304" pitchFamily="18" charset="0"/>
              <a:ea typeface="Droid Sans Mono"/>
              <a:cs typeface="Times New Roman" panose="02020603050405020304" pitchFamily="18" charset="0"/>
              <a:sym typeface="Droid Sans Mono"/>
            </a:endParaRPr>
          </a:p>
          <a:p>
            <a:pPr marL="0" marR="0" lvl="0" indent="0" algn="ctr" rtl="0">
              <a:spcBef>
                <a:spcPts val="0"/>
              </a:spcBef>
              <a:spcAft>
                <a:spcPts val="0"/>
              </a:spcAft>
              <a:buNone/>
            </a:pPr>
            <a:endParaRPr sz="4800" baseline="-25000" dirty="0">
              <a:solidFill>
                <a:srgbClr val="000000"/>
              </a:solidFill>
              <a:latin typeface="Times New Roman" panose="02020603050405020304" pitchFamily="18" charset="0"/>
              <a:ea typeface="Droid Sans Mono"/>
              <a:cs typeface="Times New Roman" panose="02020603050405020304" pitchFamily="18" charset="0"/>
              <a:sym typeface="Droid Sans Mono"/>
            </a:endParaRPr>
          </a:p>
          <a:p>
            <a:pPr marL="0" marR="0" lvl="0" indent="0" algn="ctr" rtl="0">
              <a:spcBef>
                <a:spcPts val="0"/>
              </a:spcBef>
              <a:spcAft>
                <a:spcPts val="0"/>
              </a:spcAft>
              <a:buNone/>
            </a:pPr>
            <a:r>
              <a:rPr lang="en-US" sz="4000" dirty="0">
                <a:solidFill>
                  <a:srgbClr val="000000"/>
                </a:solidFill>
                <a:latin typeface="Times New Roman" panose="02020603050405020304" pitchFamily="18" charset="0"/>
                <a:ea typeface="Droid Sans Mono"/>
                <a:cs typeface="Times New Roman" panose="02020603050405020304" pitchFamily="18" charset="0"/>
                <a:sym typeface="Droid Sans Mono"/>
              </a:rPr>
              <a:t> </a:t>
            </a:r>
            <a:endParaRPr dirty="0"/>
          </a:p>
          <a:p>
            <a:pPr marL="0" marR="0" lvl="0" indent="0" algn="ctr" rtl="0">
              <a:spcBef>
                <a:spcPts val="0"/>
              </a:spcBef>
              <a:spcAft>
                <a:spcPts val="0"/>
              </a:spcAft>
              <a:buNone/>
            </a:pPr>
            <a:endParaRPr sz="4800" dirty="0">
              <a:solidFill>
                <a:srgbClr val="000000"/>
              </a:solidFill>
              <a:latin typeface="Times New Roman" panose="02020603050405020304" pitchFamily="18" charset="0"/>
              <a:ea typeface="Droid Sans Mono"/>
              <a:cs typeface="Times New Roman" panose="02020603050405020304" pitchFamily="18" charset="0"/>
              <a:sym typeface="Droid Sans Mono"/>
            </a:endParaRPr>
          </a:p>
        </p:txBody>
      </p:sp>
      <p:cxnSp>
        <p:nvCxnSpPr>
          <p:cNvPr id="2988" name="Google Shape;2988;p61"/>
          <p:cNvCxnSpPr/>
          <p:nvPr/>
        </p:nvCxnSpPr>
        <p:spPr>
          <a:xfrm>
            <a:off x="3030538" y="2133600"/>
            <a:ext cx="1295400" cy="1588"/>
          </a:xfrm>
          <a:prstGeom prst="straightConnector1">
            <a:avLst/>
          </a:prstGeom>
          <a:noFill/>
          <a:ln w="38100" cap="flat" cmpd="sng">
            <a:solidFill>
              <a:srgbClr val="3333CC"/>
            </a:solidFill>
            <a:prstDash val="solid"/>
            <a:round/>
            <a:headEnd type="none" w="sm" len="sm"/>
            <a:tailEnd type="stealth" w="med" len="med"/>
          </a:ln>
          <a:effectLst>
            <a:outerShdw blurRad="40000" dist="23000" dir="5400000" rotWithShape="0">
              <a:srgbClr val="000000">
                <a:alpha val="34901"/>
              </a:srgbClr>
            </a:outerShdw>
          </a:effectLst>
        </p:spPr>
      </p:cxnSp>
      <p:sp>
        <p:nvSpPr>
          <p:cNvPr id="2989" name="Google Shape;2989;p61"/>
          <p:cNvSpPr/>
          <p:nvPr/>
        </p:nvSpPr>
        <p:spPr>
          <a:xfrm>
            <a:off x="152400" y="4114800"/>
            <a:ext cx="8839200" cy="1600200"/>
          </a:xfrm>
          <a:prstGeom prst="rect">
            <a:avLst/>
          </a:prstGeom>
          <a:solidFill>
            <a:schemeClr val="lt1"/>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pic>
        <p:nvPicPr>
          <p:cNvPr id="2990" name="Google Shape;2990;p61"/>
          <p:cNvPicPr preferRelativeResize="0"/>
          <p:nvPr/>
        </p:nvPicPr>
        <p:blipFill rotWithShape="1">
          <a:blip r:embed="rId3">
            <a:alphaModFix/>
          </a:blip>
          <a:srcRect/>
          <a:stretch/>
        </p:blipFill>
        <p:spPr>
          <a:xfrm>
            <a:off x="1198746" y="4388082"/>
            <a:ext cx="6687892" cy="1176630"/>
          </a:xfrm>
          <a:prstGeom prst="rect">
            <a:avLst/>
          </a:prstGeom>
          <a:noFill/>
          <a:ln>
            <a:noFill/>
          </a:ln>
        </p:spPr>
      </p:pic>
      <p:cxnSp>
        <p:nvCxnSpPr>
          <p:cNvPr id="2991" name="Google Shape;2991;p61"/>
          <p:cNvCxnSpPr/>
          <p:nvPr/>
        </p:nvCxnSpPr>
        <p:spPr>
          <a:xfrm>
            <a:off x="3505200" y="4875213"/>
            <a:ext cx="1295400" cy="1587"/>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sp>
        <p:nvSpPr>
          <p:cNvPr id="2992" name="Google Shape;2992;p61"/>
          <p:cNvSpPr txBox="1"/>
          <p:nvPr/>
        </p:nvSpPr>
        <p:spPr>
          <a:xfrm>
            <a:off x="2230376" y="4425340"/>
            <a:ext cx="685800" cy="4000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2000"/>
              <a:buFont typeface="Arial"/>
              <a:buNone/>
            </a:pPr>
            <a:r>
              <a:rPr lang="en-US" sz="2000">
                <a:solidFill>
                  <a:srgbClr val="FF0000"/>
                </a:solidFill>
                <a:latin typeface="Arial"/>
                <a:ea typeface="Arial"/>
                <a:cs typeface="Arial"/>
                <a:sym typeface="Arial"/>
              </a:rPr>
              <a:t>+1</a:t>
            </a:r>
            <a:endParaRPr/>
          </a:p>
        </p:txBody>
      </p:sp>
      <p:sp>
        <p:nvSpPr>
          <p:cNvPr id="2993" name="Google Shape;2993;p61"/>
          <p:cNvSpPr/>
          <p:nvPr/>
        </p:nvSpPr>
        <p:spPr>
          <a:xfrm>
            <a:off x="3030538" y="4395788"/>
            <a:ext cx="398462"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Arial"/>
                <a:ea typeface="Arial"/>
                <a:cs typeface="Arial"/>
                <a:sym typeface="Arial"/>
              </a:rPr>
              <a:t>-2</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998"/>
        <p:cNvGrpSpPr/>
        <p:nvPr/>
      </p:nvGrpSpPr>
      <p:grpSpPr>
        <a:xfrm>
          <a:off x="0" y="0"/>
          <a:ext cx="0" cy="0"/>
          <a:chOff x="0" y="0"/>
          <a:chExt cx="0" cy="0"/>
        </a:xfrm>
      </p:grpSpPr>
      <p:sp>
        <p:nvSpPr>
          <p:cNvPr id="2999" name="Google Shape;2999;p62"/>
          <p:cNvSpPr/>
          <p:nvPr/>
        </p:nvSpPr>
        <p:spPr>
          <a:xfrm>
            <a:off x="152400" y="5862"/>
            <a:ext cx="8839200" cy="1600200"/>
          </a:xfrm>
          <a:prstGeom prst="rect">
            <a:avLst/>
          </a:prstGeom>
          <a:solidFill>
            <a:schemeClr val="lt1"/>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3000" name="Google Shape;3000;p62"/>
          <p:cNvSpPr txBox="1"/>
          <p:nvPr/>
        </p:nvSpPr>
        <p:spPr>
          <a:xfrm>
            <a:off x="457200" y="234462"/>
            <a:ext cx="8229600" cy="121761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3001" name="Google Shape;3001;p62"/>
          <p:cNvPicPr preferRelativeResize="0"/>
          <p:nvPr/>
        </p:nvPicPr>
        <p:blipFill rotWithShape="1">
          <a:blip r:embed="rId3">
            <a:alphaModFix/>
          </a:blip>
          <a:srcRect/>
          <a:stretch/>
        </p:blipFill>
        <p:spPr>
          <a:xfrm>
            <a:off x="1198746" y="279144"/>
            <a:ext cx="6687892" cy="1176630"/>
          </a:xfrm>
          <a:prstGeom prst="rect">
            <a:avLst/>
          </a:prstGeom>
          <a:noFill/>
          <a:ln>
            <a:noFill/>
          </a:ln>
        </p:spPr>
      </p:pic>
      <p:cxnSp>
        <p:nvCxnSpPr>
          <p:cNvPr id="3002" name="Google Shape;3002;p62"/>
          <p:cNvCxnSpPr/>
          <p:nvPr/>
        </p:nvCxnSpPr>
        <p:spPr>
          <a:xfrm>
            <a:off x="3505200" y="766275"/>
            <a:ext cx="1295400" cy="1587"/>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sp>
        <p:nvSpPr>
          <p:cNvPr id="3003" name="Google Shape;3003;p62"/>
          <p:cNvSpPr txBox="1"/>
          <p:nvPr/>
        </p:nvSpPr>
        <p:spPr>
          <a:xfrm>
            <a:off x="2230376" y="316402"/>
            <a:ext cx="685800" cy="4000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2000"/>
              <a:buFont typeface="Arial"/>
              <a:buNone/>
            </a:pPr>
            <a:r>
              <a:rPr lang="en-US" sz="2000">
                <a:solidFill>
                  <a:srgbClr val="FF0000"/>
                </a:solidFill>
                <a:latin typeface="Arial"/>
                <a:ea typeface="Arial"/>
                <a:cs typeface="Arial"/>
                <a:sym typeface="Arial"/>
              </a:rPr>
              <a:t>+1</a:t>
            </a:r>
            <a:endParaRPr/>
          </a:p>
        </p:txBody>
      </p:sp>
      <p:sp>
        <p:nvSpPr>
          <p:cNvPr id="3004" name="Google Shape;3004;p62"/>
          <p:cNvSpPr/>
          <p:nvPr/>
        </p:nvSpPr>
        <p:spPr>
          <a:xfrm>
            <a:off x="3030538" y="286850"/>
            <a:ext cx="398462"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Arial"/>
                <a:ea typeface="Arial"/>
                <a:cs typeface="Arial"/>
                <a:sym typeface="Arial"/>
              </a:rPr>
              <a:t>-2</a:t>
            </a:r>
            <a:endParaRPr/>
          </a:p>
        </p:txBody>
      </p:sp>
      <p:sp>
        <p:nvSpPr>
          <p:cNvPr id="3005" name="Google Shape;3005;p62"/>
          <p:cNvSpPr txBox="1"/>
          <p:nvPr/>
        </p:nvSpPr>
        <p:spPr>
          <a:xfrm>
            <a:off x="0" y="2133600"/>
            <a:ext cx="9144000" cy="523220"/>
          </a:xfrm>
          <a:prstGeom prst="rect">
            <a:avLst/>
          </a:prstGeom>
          <a:solidFill>
            <a:schemeClr val="dk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lt1"/>
                </a:solidFill>
                <a:latin typeface="Times New Roman"/>
                <a:ea typeface="Times New Roman"/>
                <a:cs typeface="Times New Roman"/>
                <a:sym typeface="Times New Roman"/>
              </a:rPr>
              <a:t>72.  Write out the half reactions and the NET ionic equation.</a:t>
            </a:r>
            <a:r>
              <a:rPr lang="en-US" sz="1800">
                <a:solidFill>
                  <a:schemeClr val="dk1"/>
                </a:solidFill>
                <a:latin typeface="Arial"/>
                <a:ea typeface="Arial"/>
                <a:cs typeface="Arial"/>
                <a:sym typeface="Arial"/>
              </a:rPr>
              <a:t>.</a:t>
            </a:r>
            <a:endParaRPr/>
          </a:p>
        </p:txBody>
      </p:sp>
      <p:sp>
        <p:nvSpPr>
          <p:cNvPr id="3006" name="Google Shape;3006;p62"/>
          <p:cNvSpPr txBox="1"/>
          <p:nvPr/>
        </p:nvSpPr>
        <p:spPr>
          <a:xfrm>
            <a:off x="0" y="2769758"/>
            <a:ext cx="9144000" cy="37856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0" i="0" u="none" strike="noStrike" cap="none">
                <a:solidFill>
                  <a:srgbClr val="000000"/>
                </a:solidFill>
                <a:latin typeface="Times New Roman"/>
                <a:ea typeface="Times New Roman"/>
                <a:cs typeface="Times New Roman"/>
                <a:sym typeface="Times New Roman"/>
              </a:rPr>
              <a:t>  ½Ox   </a:t>
            </a:r>
            <a:r>
              <a:rPr lang="en-US" sz="4800">
                <a:solidFill>
                  <a:srgbClr val="FF0000"/>
                </a:solidFill>
                <a:latin typeface="Times New Roman"/>
                <a:ea typeface="Times New Roman"/>
                <a:cs typeface="Times New Roman"/>
                <a:sym typeface="Times New Roman"/>
              </a:rPr>
              <a:t> </a:t>
            </a:r>
            <a:endParaRPr sz="4800" b="0" i="0" u="none" strike="noStrike" cap="none">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endParaRPr sz="48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US" sz="4800" b="0" i="0" u="none" strike="noStrike" cap="none">
                <a:solidFill>
                  <a:srgbClr val="000000"/>
                </a:solidFill>
                <a:latin typeface="Times New Roman"/>
                <a:ea typeface="Times New Roman"/>
                <a:cs typeface="Times New Roman"/>
                <a:sym typeface="Times New Roman"/>
              </a:rPr>
              <a:t>½Red    </a:t>
            </a:r>
            <a:r>
              <a:rPr lang="en-US" sz="4800">
                <a:solidFill>
                  <a:srgbClr val="000099"/>
                </a:solidFill>
                <a:latin typeface="Times New Roman"/>
                <a:ea typeface="Times New Roman"/>
                <a:cs typeface="Times New Roman"/>
                <a:sym typeface="Times New Roman"/>
              </a:rPr>
              <a:t> </a:t>
            </a:r>
            <a:endParaRPr sz="48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4800"/>
              <a:buFont typeface="Arial"/>
              <a:buNone/>
            </a:pPr>
            <a:endParaRPr sz="4800">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4800"/>
              <a:buFont typeface="Times New Roman"/>
              <a:buNone/>
            </a:pPr>
            <a:r>
              <a:rPr lang="en-US" sz="4800" b="0" i="0" u="none" strike="noStrike" cap="none">
                <a:solidFill>
                  <a:srgbClr val="000000"/>
                </a:solidFill>
                <a:latin typeface="Times New Roman"/>
                <a:ea typeface="Times New Roman"/>
                <a:cs typeface="Times New Roman"/>
                <a:sym typeface="Times New Roman"/>
              </a:rPr>
              <a:t>   </a:t>
            </a:r>
            <a:r>
              <a:rPr lang="en-US" sz="4800" b="0" i="0" u="none" strike="noStrike" cap="none">
                <a:solidFill>
                  <a:srgbClr val="0C0C0C"/>
                </a:solidFill>
                <a:latin typeface="Times New Roman"/>
                <a:ea typeface="Times New Roman"/>
                <a:cs typeface="Times New Roman"/>
                <a:sym typeface="Times New Roman"/>
              </a:rPr>
              <a:t>NET   </a:t>
            </a:r>
            <a:r>
              <a:rPr lang="en-US" sz="4800">
                <a:solidFill>
                  <a:srgbClr val="0C0C0C"/>
                </a:solidFill>
                <a:latin typeface="Times New Roman"/>
                <a:ea typeface="Times New Roman"/>
                <a:cs typeface="Times New Roman"/>
                <a:sym typeface="Times New Roman"/>
              </a:rPr>
              <a:t> </a:t>
            </a:r>
            <a:endParaRPr sz="4700" b="0" i="0" u="none" strike="noStrike" cap="none">
              <a:solidFill>
                <a:srgbClr val="0C0C0C"/>
              </a:solidFill>
              <a:latin typeface="Times New Roman"/>
              <a:ea typeface="Times New Roman"/>
              <a:cs typeface="Times New Roman"/>
              <a:sym typeface="Times New Roman"/>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011"/>
        <p:cNvGrpSpPr/>
        <p:nvPr/>
      </p:nvGrpSpPr>
      <p:grpSpPr>
        <a:xfrm>
          <a:off x="0" y="0"/>
          <a:ext cx="0" cy="0"/>
          <a:chOff x="0" y="0"/>
          <a:chExt cx="0" cy="0"/>
        </a:xfrm>
      </p:grpSpPr>
      <p:sp>
        <p:nvSpPr>
          <p:cNvPr id="3012" name="Google Shape;3012;p63"/>
          <p:cNvSpPr/>
          <p:nvPr/>
        </p:nvSpPr>
        <p:spPr>
          <a:xfrm>
            <a:off x="152400" y="5862"/>
            <a:ext cx="8839200" cy="1600200"/>
          </a:xfrm>
          <a:prstGeom prst="rect">
            <a:avLst/>
          </a:prstGeom>
          <a:solidFill>
            <a:schemeClr val="lt1"/>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3013" name="Google Shape;3013;p63"/>
          <p:cNvSpPr txBox="1"/>
          <p:nvPr/>
        </p:nvSpPr>
        <p:spPr>
          <a:xfrm>
            <a:off x="457200" y="234462"/>
            <a:ext cx="8229600" cy="121761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3014" name="Google Shape;3014;p63"/>
          <p:cNvPicPr preferRelativeResize="0"/>
          <p:nvPr/>
        </p:nvPicPr>
        <p:blipFill rotWithShape="1">
          <a:blip r:embed="rId3">
            <a:alphaModFix/>
          </a:blip>
          <a:srcRect/>
          <a:stretch/>
        </p:blipFill>
        <p:spPr>
          <a:xfrm>
            <a:off x="1198746" y="279144"/>
            <a:ext cx="6687892" cy="1176630"/>
          </a:xfrm>
          <a:prstGeom prst="rect">
            <a:avLst/>
          </a:prstGeom>
          <a:noFill/>
          <a:ln>
            <a:noFill/>
          </a:ln>
        </p:spPr>
      </p:pic>
      <p:cxnSp>
        <p:nvCxnSpPr>
          <p:cNvPr id="3015" name="Google Shape;3015;p63"/>
          <p:cNvCxnSpPr/>
          <p:nvPr/>
        </p:nvCxnSpPr>
        <p:spPr>
          <a:xfrm>
            <a:off x="3505200" y="766275"/>
            <a:ext cx="1295400" cy="1587"/>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sp>
        <p:nvSpPr>
          <p:cNvPr id="3016" name="Google Shape;3016;p63"/>
          <p:cNvSpPr txBox="1"/>
          <p:nvPr/>
        </p:nvSpPr>
        <p:spPr>
          <a:xfrm>
            <a:off x="2230376" y="316402"/>
            <a:ext cx="685800" cy="4000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2000"/>
              <a:buFont typeface="Arial"/>
              <a:buNone/>
            </a:pPr>
            <a:r>
              <a:rPr lang="en-US" sz="2000">
                <a:solidFill>
                  <a:srgbClr val="FF0000"/>
                </a:solidFill>
                <a:latin typeface="Arial"/>
                <a:ea typeface="Arial"/>
                <a:cs typeface="Arial"/>
                <a:sym typeface="Arial"/>
              </a:rPr>
              <a:t>+1</a:t>
            </a:r>
            <a:endParaRPr/>
          </a:p>
        </p:txBody>
      </p:sp>
      <p:sp>
        <p:nvSpPr>
          <p:cNvPr id="3017" name="Google Shape;3017;p63"/>
          <p:cNvSpPr/>
          <p:nvPr/>
        </p:nvSpPr>
        <p:spPr>
          <a:xfrm>
            <a:off x="3030538" y="286850"/>
            <a:ext cx="398462"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Arial"/>
                <a:ea typeface="Arial"/>
                <a:cs typeface="Arial"/>
                <a:sym typeface="Arial"/>
              </a:rPr>
              <a:t>-2</a:t>
            </a:r>
            <a:endParaRPr/>
          </a:p>
        </p:txBody>
      </p:sp>
      <p:sp>
        <p:nvSpPr>
          <p:cNvPr id="3018" name="Google Shape;3018;p63"/>
          <p:cNvSpPr txBox="1"/>
          <p:nvPr/>
        </p:nvSpPr>
        <p:spPr>
          <a:xfrm>
            <a:off x="0" y="2133600"/>
            <a:ext cx="9144000" cy="523220"/>
          </a:xfrm>
          <a:prstGeom prst="rect">
            <a:avLst/>
          </a:prstGeom>
          <a:solidFill>
            <a:schemeClr val="dk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lt1"/>
                </a:solidFill>
                <a:latin typeface="Times New Roman"/>
                <a:ea typeface="Times New Roman"/>
                <a:cs typeface="Times New Roman"/>
                <a:sym typeface="Times New Roman"/>
              </a:rPr>
              <a:t>72.  Write out the half reactions and the NET ionic equation.</a:t>
            </a:r>
            <a:r>
              <a:rPr lang="en-US" sz="1800">
                <a:solidFill>
                  <a:schemeClr val="dk1"/>
                </a:solidFill>
                <a:latin typeface="Arial"/>
                <a:ea typeface="Arial"/>
                <a:cs typeface="Arial"/>
                <a:sym typeface="Arial"/>
              </a:rPr>
              <a:t>.</a:t>
            </a:r>
            <a:endParaRPr/>
          </a:p>
        </p:txBody>
      </p:sp>
      <p:sp>
        <p:nvSpPr>
          <p:cNvPr id="3019" name="Google Shape;3019;p63"/>
          <p:cNvSpPr txBox="1"/>
          <p:nvPr/>
        </p:nvSpPr>
        <p:spPr>
          <a:xfrm>
            <a:off x="0" y="2769758"/>
            <a:ext cx="9144000" cy="37856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0" i="0" u="none" strike="noStrike" cap="none">
                <a:solidFill>
                  <a:srgbClr val="000000"/>
                </a:solidFill>
                <a:latin typeface="Times New Roman"/>
                <a:ea typeface="Times New Roman"/>
                <a:cs typeface="Times New Roman"/>
                <a:sym typeface="Times New Roman"/>
              </a:rPr>
              <a:t>  ½Ox   </a:t>
            </a:r>
            <a:r>
              <a:rPr lang="en-US" sz="4800">
                <a:solidFill>
                  <a:srgbClr val="FF0000"/>
                </a:solidFill>
                <a:latin typeface="Times New Roman"/>
                <a:ea typeface="Times New Roman"/>
                <a:cs typeface="Times New Roman"/>
                <a:sym typeface="Times New Roman"/>
              </a:rPr>
              <a:t>2O</a:t>
            </a:r>
            <a:r>
              <a:rPr lang="en-US" sz="4800" baseline="30000">
                <a:solidFill>
                  <a:srgbClr val="FF0000"/>
                </a:solidFill>
                <a:latin typeface="Times New Roman"/>
                <a:ea typeface="Times New Roman"/>
                <a:cs typeface="Times New Roman"/>
                <a:sym typeface="Times New Roman"/>
              </a:rPr>
              <a:t>-2 </a:t>
            </a:r>
            <a:r>
              <a:rPr lang="en-US" sz="4800">
                <a:solidFill>
                  <a:srgbClr val="FF0000"/>
                </a:solidFill>
                <a:latin typeface="Times New Roman"/>
                <a:ea typeface="Times New Roman"/>
                <a:cs typeface="Times New Roman"/>
                <a:sym typeface="Times New Roman"/>
              </a:rPr>
              <a:t> → O</a:t>
            </a:r>
            <a:r>
              <a:rPr lang="en-US" sz="4800" baseline="-25000">
                <a:solidFill>
                  <a:srgbClr val="FF0000"/>
                </a:solidFill>
                <a:latin typeface="Times New Roman"/>
                <a:ea typeface="Times New Roman"/>
                <a:cs typeface="Times New Roman"/>
                <a:sym typeface="Times New Roman"/>
              </a:rPr>
              <a:t>2</a:t>
            </a:r>
            <a:r>
              <a:rPr lang="en-US" sz="4800" baseline="30000">
                <a:solidFill>
                  <a:srgbClr val="FF0000"/>
                </a:solidFill>
                <a:latin typeface="Times New Roman"/>
                <a:ea typeface="Times New Roman"/>
                <a:cs typeface="Times New Roman"/>
                <a:sym typeface="Times New Roman"/>
              </a:rPr>
              <a:t>° </a:t>
            </a:r>
            <a:r>
              <a:rPr lang="en-US" sz="4800">
                <a:solidFill>
                  <a:srgbClr val="FF0000"/>
                </a:solidFill>
                <a:latin typeface="Times New Roman"/>
                <a:ea typeface="Times New Roman"/>
                <a:cs typeface="Times New Roman"/>
                <a:sym typeface="Times New Roman"/>
              </a:rPr>
              <a:t> + 4e</a:t>
            </a:r>
            <a:r>
              <a:rPr lang="en-US" sz="4800" baseline="30000">
                <a:solidFill>
                  <a:srgbClr val="FF0000"/>
                </a:solidFill>
                <a:latin typeface="Times New Roman"/>
                <a:ea typeface="Times New Roman"/>
                <a:cs typeface="Times New Roman"/>
                <a:sym typeface="Times New Roman"/>
              </a:rPr>
              <a:t>-</a:t>
            </a:r>
            <a:endParaRPr sz="4800" b="0" i="0" u="none" strike="noStrike" cap="none">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endParaRPr sz="48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US" sz="4800" b="0" i="0" u="none" strike="noStrike" cap="none">
                <a:solidFill>
                  <a:srgbClr val="000000"/>
                </a:solidFill>
                <a:latin typeface="Times New Roman"/>
                <a:ea typeface="Times New Roman"/>
                <a:cs typeface="Times New Roman"/>
                <a:sym typeface="Times New Roman"/>
              </a:rPr>
              <a:t>½Red    </a:t>
            </a:r>
            <a:r>
              <a:rPr lang="en-US" sz="4800">
                <a:solidFill>
                  <a:srgbClr val="000099"/>
                </a:solidFill>
                <a:latin typeface="Times New Roman"/>
                <a:ea typeface="Times New Roman"/>
                <a:cs typeface="Times New Roman"/>
                <a:sym typeface="Times New Roman"/>
              </a:rPr>
              <a:t>2H</a:t>
            </a:r>
            <a:r>
              <a:rPr lang="en-US" sz="4800" baseline="-25000">
                <a:solidFill>
                  <a:srgbClr val="000099"/>
                </a:solidFill>
                <a:latin typeface="Times New Roman"/>
                <a:ea typeface="Times New Roman"/>
                <a:cs typeface="Times New Roman"/>
                <a:sym typeface="Times New Roman"/>
              </a:rPr>
              <a:t>2</a:t>
            </a:r>
            <a:r>
              <a:rPr lang="en-US" sz="4800" baseline="30000">
                <a:solidFill>
                  <a:srgbClr val="000099"/>
                </a:solidFill>
                <a:latin typeface="Times New Roman"/>
                <a:ea typeface="Times New Roman"/>
                <a:cs typeface="Times New Roman"/>
                <a:sym typeface="Times New Roman"/>
              </a:rPr>
              <a:t>+1 </a:t>
            </a:r>
            <a:r>
              <a:rPr lang="en-US" sz="4800">
                <a:solidFill>
                  <a:srgbClr val="000099"/>
                </a:solidFill>
                <a:latin typeface="Times New Roman"/>
                <a:ea typeface="Times New Roman"/>
                <a:cs typeface="Times New Roman"/>
                <a:sym typeface="Times New Roman"/>
              </a:rPr>
              <a:t>+ 4e</a:t>
            </a:r>
            <a:r>
              <a:rPr lang="en-US" sz="4800" baseline="30000">
                <a:solidFill>
                  <a:srgbClr val="000099"/>
                </a:solidFill>
                <a:latin typeface="Times New Roman"/>
                <a:ea typeface="Times New Roman"/>
                <a:cs typeface="Times New Roman"/>
                <a:sym typeface="Times New Roman"/>
              </a:rPr>
              <a:t>- </a:t>
            </a:r>
            <a:r>
              <a:rPr lang="en-US" sz="4800">
                <a:solidFill>
                  <a:srgbClr val="000099"/>
                </a:solidFill>
                <a:latin typeface="Times New Roman"/>
                <a:ea typeface="Times New Roman"/>
                <a:cs typeface="Times New Roman"/>
                <a:sym typeface="Times New Roman"/>
              </a:rPr>
              <a:t>→ 2H</a:t>
            </a:r>
            <a:r>
              <a:rPr lang="en-US" sz="4800" baseline="-25000">
                <a:solidFill>
                  <a:srgbClr val="000099"/>
                </a:solidFill>
                <a:latin typeface="Times New Roman"/>
                <a:ea typeface="Times New Roman"/>
                <a:cs typeface="Times New Roman"/>
                <a:sym typeface="Times New Roman"/>
              </a:rPr>
              <a:t>2</a:t>
            </a:r>
            <a:r>
              <a:rPr lang="en-US" sz="4800" baseline="30000">
                <a:solidFill>
                  <a:srgbClr val="000099"/>
                </a:solidFill>
                <a:latin typeface="Times New Roman"/>
                <a:ea typeface="Times New Roman"/>
                <a:cs typeface="Times New Roman"/>
                <a:sym typeface="Times New Roman"/>
              </a:rPr>
              <a:t>°</a:t>
            </a:r>
            <a:endParaRPr sz="48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4800"/>
              <a:buFont typeface="Arial"/>
              <a:buNone/>
            </a:pPr>
            <a:endParaRPr sz="4800">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4800"/>
              <a:buFont typeface="Times New Roman"/>
              <a:buNone/>
            </a:pPr>
            <a:r>
              <a:rPr lang="en-US" sz="4800" b="0" i="0" u="none" strike="noStrike" cap="none">
                <a:solidFill>
                  <a:srgbClr val="000000"/>
                </a:solidFill>
                <a:latin typeface="Times New Roman"/>
                <a:ea typeface="Times New Roman"/>
                <a:cs typeface="Times New Roman"/>
                <a:sym typeface="Times New Roman"/>
              </a:rPr>
              <a:t>   </a:t>
            </a:r>
            <a:r>
              <a:rPr lang="en-US" sz="4800" b="0" i="0" u="none" strike="noStrike" cap="none">
                <a:solidFill>
                  <a:srgbClr val="0C0C0C"/>
                </a:solidFill>
                <a:latin typeface="Times New Roman"/>
                <a:ea typeface="Times New Roman"/>
                <a:cs typeface="Times New Roman"/>
                <a:sym typeface="Times New Roman"/>
              </a:rPr>
              <a:t>NET   </a:t>
            </a:r>
            <a:r>
              <a:rPr lang="en-US" sz="4800">
                <a:solidFill>
                  <a:srgbClr val="0C0C0C"/>
                </a:solidFill>
                <a:latin typeface="Times New Roman"/>
                <a:ea typeface="Times New Roman"/>
                <a:cs typeface="Times New Roman"/>
                <a:sym typeface="Times New Roman"/>
              </a:rPr>
              <a:t>2H</a:t>
            </a:r>
            <a:r>
              <a:rPr lang="en-US" sz="4800" baseline="-25000">
                <a:solidFill>
                  <a:srgbClr val="0C0C0C"/>
                </a:solidFill>
                <a:latin typeface="Times New Roman"/>
                <a:ea typeface="Times New Roman"/>
                <a:cs typeface="Times New Roman"/>
                <a:sym typeface="Times New Roman"/>
              </a:rPr>
              <a:t>2</a:t>
            </a:r>
            <a:r>
              <a:rPr lang="en-US" sz="4800" baseline="30000">
                <a:solidFill>
                  <a:srgbClr val="0C0C0C"/>
                </a:solidFill>
                <a:latin typeface="Times New Roman"/>
                <a:ea typeface="Times New Roman"/>
                <a:cs typeface="Times New Roman"/>
                <a:sym typeface="Times New Roman"/>
              </a:rPr>
              <a:t>+1  </a:t>
            </a:r>
            <a:r>
              <a:rPr lang="en-US" sz="4800">
                <a:solidFill>
                  <a:srgbClr val="0C0C0C"/>
                </a:solidFill>
                <a:latin typeface="Times New Roman"/>
                <a:ea typeface="Times New Roman"/>
                <a:cs typeface="Times New Roman"/>
                <a:sym typeface="Times New Roman"/>
              </a:rPr>
              <a:t>+ </a:t>
            </a:r>
            <a:r>
              <a:rPr lang="en-US" sz="4800" b="0" i="0" u="none" strike="noStrike" cap="none">
                <a:solidFill>
                  <a:srgbClr val="0C0C0C"/>
                </a:solidFill>
                <a:latin typeface="Times New Roman"/>
                <a:ea typeface="Times New Roman"/>
                <a:cs typeface="Times New Roman"/>
                <a:sym typeface="Times New Roman"/>
              </a:rPr>
              <a:t>2O</a:t>
            </a:r>
            <a:r>
              <a:rPr lang="en-US" sz="4800" b="0" i="0" u="none" strike="noStrike" cap="none" baseline="30000">
                <a:solidFill>
                  <a:srgbClr val="0C0C0C"/>
                </a:solidFill>
                <a:latin typeface="Times New Roman"/>
                <a:ea typeface="Times New Roman"/>
                <a:cs typeface="Times New Roman"/>
                <a:sym typeface="Times New Roman"/>
              </a:rPr>
              <a:t>-2 </a:t>
            </a:r>
            <a:r>
              <a:rPr lang="en-US" sz="4800">
                <a:solidFill>
                  <a:srgbClr val="0C0C0C"/>
                </a:solidFill>
                <a:latin typeface="Times New Roman"/>
                <a:ea typeface="Times New Roman"/>
                <a:cs typeface="Times New Roman"/>
                <a:sym typeface="Times New Roman"/>
              </a:rPr>
              <a:t>→ </a:t>
            </a:r>
            <a:r>
              <a:rPr lang="en-US" sz="4800" b="0" i="0" u="none" strike="noStrike" cap="none">
                <a:solidFill>
                  <a:srgbClr val="0C0C0C"/>
                </a:solidFill>
                <a:latin typeface="Times New Roman"/>
                <a:ea typeface="Times New Roman"/>
                <a:cs typeface="Times New Roman"/>
                <a:sym typeface="Times New Roman"/>
              </a:rPr>
              <a:t>2H</a:t>
            </a:r>
            <a:r>
              <a:rPr lang="en-US" sz="4800" b="0" i="0" u="none" strike="noStrike" cap="none" baseline="-25000">
                <a:solidFill>
                  <a:srgbClr val="0C0C0C"/>
                </a:solidFill>
                <a:latin typeface="Times New Roman"/>
                <a:ea typeface="Times New Roman"/>
                <a:cs typeface="Times New Roman"/>
                <a:sym typeface="Times New Roman"/>
              </a:rPr>
              <a:t>2</a:t>
            </a:r>
            <a:r>
              <a:rPr lang="en-US" sz="4800" b="0" i="0" u="none" strike="noStrike" cap="none" baseline="30000">
                <a:solidFill>
                  <a:srgbClr val="0C0C0C"/>
                </a:solidFill>
                <a:latin typeface="Times New Roman"/>
                <a:ea typeface="Times New Roman"/>
                <a:cs typeface="Times New Roman"/>
                <a:sym typeface="Times New Roman"/>
              </a:rPr>
              <a:t>° </a:t>
            </a:r>
            <a:r>
              <a:rPr lang="en-US" sz="4800" b="0" i="0" u="none" strike="noStrike" cap="none">
                <a:solidFill>
                  <a:srgbClr val="0C0C0C"/>
                </a:solidFill>
                <a:latin typeface="Times New Roman"/>
                <a:ea typeface="Times New Roman"/>
                <a:cs typeface="Times New Roman"/>
                <a:sym typeface="Times New Roman"/>
              </a:rPr>
              <a:t>+ </a:t>
            </a:r>
            <a:r>
              <a:rPr lang="en-US" sz="4800">
                <a:solidFill>
                  <a:srgbClr val="0C0C0C"/>
                </a:solidFill>
                <a:latin typeface="Times New Roman"/>
                <a:ea typeface="Times New Roman"/>
                <a:cs typeface="Times New Roman"/>
                <a:sym typeface="Times New Roman"/>
              </a:rPr>
              <a:t>O</a:t>
            </a:r>
            <a:r>
              <a:rPr lang="en-US" sz="4800" baseline="-25000">
                <a:solidFill>
                  <a:srgbClr val="0C0C0C"/>
                </a:solidFill>
                <a:latin typeface="Times New Roman"/>
                <a:ea typeface="Times New Roman"/>
                <a:cs typeface="Times New Roman"/>
                <a:sym typeface="Times New Roman"/>
              </a:rPr>
              <a:t>2</a:t>
            </a:r>
            <a:r>
              <a:rPr lang="en-US" sz="4800" baseline="30000">
                <a:solidFill>
                  <a:srgbClr val="0C0C0C"/>
                </a:solidFill>
                <a:latin typeface="Times New Roman"/>
                <a:ea typeface="Times New Roman"/>
                <a:cs typeface="Times New Roman"/>
                <a:sym typeface="Times New Roman"/>
              </a:rPr>
              <a:t>° </a:t>
            </a:r>
            <a:endParaRPr sz="4700" b="0" i="0" u="none" strike="noStrike" cap="none">
              <a:solidFill>
                <a:srgbClr val="0C0C0C"/>
              </a:solidFill>
              <a:latin typeface="Times New Roman"/>
              <a:ea typeface="Times New Roman"/>
              <a:cs typeface="Times New Roman"/>
              <a:sym typeface="Times New Roman"/>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FA3"/>
        </a:solidFill>
        <a:effectLst/>
      </p:bgPr>
    </p:bg>
    <p:spTree>
      <p:nvGrpSpPr>
        <p:cNvPr id="1" name="Shape 3023"/>
        <p:cNvGrpSpPr/>
        <p:nvPr/>
      </p:nvGrpSpPr>
      <p:grpSpPr>
        <a:xfrm>
          <a:off x="0" y="0"/>
          <a:ext cx="0" cy="0"/>
          <a:chOff x="0" y="0"/>
          <a:chExt cx="0" cy="0"/>
        </a:xfrm>
      </p:grpSpPr>
      <p:sp>
        <p:nvSpPr>
          <p:cNvPr id="3024" name="Google Shape;3024;p64"/>
          <p:cNvSpPr txBox="1"/>
          <p:nvPr/>
        </p:nvSpPr>
        <p:spPr>
          <a:xfrm>
            <a:off x="0" y="0"/>
            <a:ext cx="9144000" cy="6265690"/>
          </a:xfrm>
          <a:prstGeom prst="rect">
            <a:avLst/>
          </a:prstGeom>
          <a:noFill/>
          <a:ln>
            <a:noFill/>
          </a:ln>
        </p:spPr>
        <p:txBody>
          <a:bodyPr spcFirstLastPara="1" wrap="square" lIns="91425" tIns="45700" rIns="91425" bIns="45700" anchor="t" anchorCtr="0">
            <a:spAutoFit/>
          </a:bodyPr>
          <a:lstStyle/>
          <a:p>
            <a:pPr marL="0" marR="0" lvl="0" indent="0" algn="l" rtl="0">
              <a:lnSpc>
                <a:spcPct val="119000"/>
              </a:lnSpc>
              <a:spcBef>
                <a:spcPts val="0"/>
              </a:spcBef>
              <a:spcAft>
                <a:spcPts val="0"/>
              </a:spcAft>
              <a:buClr>
                <a:srgbClr val="000000"/>
              </a:buClr>
              <a:buSzPts val="3200"/>
              <a:buFont typeface="Arial"/>
              <a:buNone/>
            </a:pPr>
            <a:r>
              <a:rPr lang="en-US" sz="3200">
                <a:solidFill>
                  <a:srgbClr val="000000"/>
                </a:solidFill>
                <a:latin typeface="Times New Roman"/>
                <a:ea typeface="Times New Roman"/>
                <a:cs typeface="Times New Roman"/>
                <a:sym typeface="Times New Roman"/>
              </a:rPr>
              <a:t>73. Which electrochemical cell spontaneously    </a:t>
            </a:r>
            <a:br>
              <a:rPr lang="en-US" sz="3200">
                <a:solidFill>
                  <a:srgbClr val="000000"/>
                </a:solidFill>
                <a:latin typeface="Times New Roman"/>
                <a:ea typeface="Times New Roman"/>
                <a:cs typeface="Times New Roman"/>
                <a:sym typeface="Times New Roman"/>
              </a:rPr>
            </a:br>
            <a:r>
              <a:rPr lang="en-US" sz="3200">
                <a:solidFill>
                  <a:srgbClr val="000000"/>
                </a:solidFill>
                <a:latin typeface="Times New Roman"/>
                <a:ea typeface="Times New Roman"/>
                <a:cs typeface="Times New Roman"/>
                <a:sym typeface="Times New Roman"/>
              </a:rPr>
              <a:t>       produces electricity from a chemical reaction?</a:t>
            </a:r>
            <a:endParaRPr sz="3200">
              <a:solidFill>
                <a:srgbClr val="000000"/>
              </a:solidFill>
              <a:latin typeface="Times New Roman"/>
              <a:ea typeface="Times New Roman"/>
              <a:cs typeface="Times New Roman"/>
              <a:sym typeface="Times New Roman"/>
            </a:endParaRPr>
          </a:p>
          <a:p>
            <a:pPr marL="0" marR="0" lvl="0" indent="0" algn="l" rtl="0">
              <a:spcBef>
                <a:spcPts val="600"/>
              </a:spcBef>
              <a:spcAft>
                <a:spcPts val="0"/>
              </a:spcAft>
              <a:buClr>
                <a:schemeClr val="dk1"/>
              </a:buClr>
              <a:buSzPts val="3200"/>
              <a:buFont typeface="Arial"/>
              <a:buNone/>
            </a:pPr>
            <a:endParaRPr sz="32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0000"/>
              </a:buClr>
              <a:buSzPts val="3200"/>
              <a:buFont typeface="Arial"/>
              <a:buNone/>
            </a:pPr>
            <a:r>
              <a:rPr lang="en-US" sz="3200">
                <a:solidFill>
                  <a:srgbClr val="000000"/>
                </a:solidFill>
                <a:latin typeface="Times New Roman"/>
                <a:ea typeface="Times New Roman"/>
                <a:cs typeface="Times New Roman"/>
                <a:sym typeface="Times New Roman"/>
              </a:rPr>
              <a:t>74.  Name the type of cell where electricity forces a</a:t>
            </a:r>
            <a:br>
              <a:rPr lang="en-US" sz="3200">
                <a:solidFill>
                  <a:srgbClr val="000000"/>
                </a:solidFill>
                <a:latin typeface="Times New Roman"/>
                <a:ea typeface="Times New Roman"/>
                <a:cs typeface="Times New Roman"/>
                <a:sym typeface="Times New Roman"/>
              </a:rPr>
            </a:br>
            <a:r>
              <a:rPr lang="en-US" sz="3200">
                <a:solidFill>
                  <a:srgbClr val="000000"/>
                </a:solidFill>
                <a:latin typeface="Times New Roman"/>
                <a:ea typeface="Times New Roman"/>
                <a:cs typeface="Times New Roman"/>
                <a:sym typeface="Times New Roman"/>
              </a:rPr>
              <a:t>       redox reaction that would not be spontaneous.     </a:t>
            </a:r>
            <a:br>
              <a:rPr lang="en-US" sz="3200">
                <a:solidFill>
                  <a:srgbClr val="000000"/>
                </a:solidFill>
                <a:latin typeface="Times New Roman"/>
                <a:ea typeface="Times New Roman"/>
                <a:cs typeface="Times New Roman"/>
                <a:sym typeface="Times New Roman"/>
              </a:rPr>
            </a:br>
            <a:r>
              <a:rPr lang="en-US" sz="3200">
                <a:solidFill>
                  <a:srgbClr val="000000"/>
                </a:solidFill>
                <a:latin typeface="Times New Roman"/>
                <a:ea typeface="Times New Roman"/>
                <a:cs typeface="Times New Roman"/>
                <a:sym typeface="Times New Roman"/>
              </a:rPr>
              <a:t>       </a:t>
            </a:r>
            <a:r>
              <a:rPr lang="en-US" sz="3200" b="1">
                <a:solidFill>
                  <a:srgbClr val="FF0000"/>
                </a:solidFill>
                <a:latin typeface="Times New Roman"/>
                <a:ea typeface="Times New Roman"/>
                <a:cs typeface="Times New Roman"/>
                <a:sym typeface="Times New Roman"/>
              </a:rPr>
              <a:t> </a:t>
            </a:r>
            <a:endParaRPr/>
          </a:p>
          <a:p>
            <a:pPr marL="0" marR="0" lvl="0" indent="0" algn="l" rtl="0">
              <a:spcBef>
                <a:spcPts val="0"/>
              </a:spcBef>
              <a:spcAft>
                <a:spcPts val="0"/>
              </a:spcAft>
              <a:buClr>
                <a:schemeClr val="dk1"/>
              </a:buClr>
              <a:buSzPts val="3200"/>
              <a:buFont typeface="Arial"/>
              <a:buNone/>
            </a:pPr>
            <a:endParaRPr sz="32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0000"/>
              </a:buClr>
              <a:buSzPts val="3200"/>
              <a:buFont typeface="Arial"/>
              <a:buNone/>
            </a:pPr>
            <a:r>
              <a:rPr lang="en-US" sz="3200">
                <a:solidFill>
                  <a:srgbClr val="000000"/>
                </a:solidFill>
                <a:latin typeface="Times New Roman"/>
                <a:ea typeface="Times New Roman"/>
                <a:cs typeface="Times New Roman"/>
                <a:sym typeface="Times New Roman"/>
              </a:rPr>
              <a:t>75.  What always happens at the anode?  </a:t>
            </a:r>
            <a:r>
              <a:rPr lang="en-US" sz="3200" b="1">
                <a:solidFill>
                  <a:srgbClr val="FF0000"/>
                </a:solidFill>
                <a:latin typeface="Times New Roman"/>
                <a:ea typeface="Times New Roman"/>
                <a:cs typeface="Times New Roman"/>
                <a:sym typeface="Times New Roman"/>
              </a:rPr>
              <a:t> </a:t>
            </a:r>
            <a:endParaRPr/>
          </a:p>
          <a:p>
            <a:pPr marL="0" marR="0" lvl="0" indent="0" algn="l" rtl="0">
              <a:spcBef>
                <a:spcPts val="0"/>
              </a:spcBef>
              <a:spcAft>
                <a:spcPts val="0"/>
              </a:spcAft>
              <a:buClr>
                <a:schemeClr val="dk1"/>
              </a:buClr>
              <a:buSzPts val="3200"/>
              <a:buFont typeface="Arial"/>
              <a:buNone/>
            </a:pPr>
            <a:endParaRPr sz="32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0000"/>
              </a:buClr>
              <a:buSzPts val="3200"/>
              <a:buFont typeface="Arial"/>
              <a:buNone/>
            </a:pPr>
            <a:r>
              <a:rPr lang="en-US" sz="3200">
                <a:solidFill>
                  <a:srgbClr val="000000"/>
                </a:solidFill>
                <a:latin typeface="Times New Roman"/>
                <a:ea typeface="Times New Roman"/>
                <a:cs typeface="Times New Roman"/>
                <a:sym typeface="Times New Roman"/>
              </a:rPr>
              <a:t>76.  What always happens at the cathode?  </a:t>
            </a:r>
            <a:r>
              <a:rPr lang="en-US" sz="3200" b="1">
                <a:solidFill>
                  <a:srgbClr val="FF0000"/>
                </a:solidFill>
                <a:latin typeface="Times New Roman"/>
                <a:ea typeface="Times New Roman"/>
                <a:cs typeface="Times New Roman"/>
                <a:sym typeface="Times New Roman"/>
              </a:rPr>
              <a:t> </a:t>
            </a:r>
            <a:endParaRPr/>
          </a:p>
          <a:p>
            <a:pPr marL="0" marR="0" lvl="0" indent="0" algn="l" rtl="0">
              <a:spcBef>
                <a:spcPts val="0"/>
              </a:spcBef>
              <a:spcAft>
                <a:spcPts val="0"/>
              </a:spcAft>
              <a:buClr>
                <a:schemeClr val="dk1"/>
              </a:buClr>
              <a:buSzPts val="3200"/>
              <a:buFont typeface="Arial"/>
              <a:buNone/>
            </a:pPr>
            <a:endParaRPr sz="32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0000"/>
              </a:buClr>
              <a:buSzPts val="3200"/>
              <a:buFont typeface="Arial"/>
              <a:buNone/>
            </a:pPr>
            <a:r>
              <a:rPr lang="en-US" sz="3200">
                <a:solidFill>
                  <a:srgbClr val="000000"/>
                </a:solidFill>
                <a:latin typeface="Times New Roman"/>
                <a:ea typeface="Times New Roman"/>
                <a:cs typeface="Times New Roman"/>
                <a:sym typeface="Times New Roman"/>
              </a:rPr>
              <a:t>77.  Is Leo ALWAYS a RED-CAT?  </a:t>
            </a:r>
            <a:r>
              <a:rPr lang="en-US" sz="3200" b="1">
                <a:solidFill>
                  <a:srgbClr val="FF0000"/>
                </a:solidFill>
                <a:latin typeface="Times New Roman"/>
                <a:ea typeface="Times New Roman"/>
                <a:cs typeface="Times New Roman"/>
                <a:sym typeface="Times New Roman"/>
              </a:rPr>
              <a:t> </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FA3"/>
        </a:solidFill>
        <a:effectLst/>
      </p:bgPr>
    </p:bg>
    <p:spTree>
      <p:nvGrpSpPr>
        <p:cNvPr id="1" name="Shape 3028"/>
        <p:cNvGrpSpPr/>
        <p:nvPr/>
      </p:nvGrpSpPr>
      <p:grpSpPr>
        <a:xfrm>
          <a:off x="0" y="0"/>
          <a:ext cx="0" cy="0"/>
          <a:chOff x="0" y="0"/>
          <a:chExt cx="0" cy="0"/>
        </a:xfrm>
      </p:grpSpPr>
      <p:sp>
        <p:nvSpPr>
          <p:cNvPr id="3029" name="Google Shape;3029;p65"/>
          <p:cNvSpPr txBox="1"/>
          <p:nvPr/>
        </p:nvSpPr>
        <p:spPr>
          <a:xfrm>
            <a:off x="-29308" y="0"/>
            <a:ext cx="9144000" cy="6851684"/>
          </a:xfrm>
          <a:prstGeom prst="rect">
            <a:avLst/>
          </a:prstGeom>
          <a:noFill/>
          <a:ln>
            <a:noFill/>
          </a:ln>
        </p:spPr>
        <p:txBody>
          <a:bodyPr spcFirstLastPara="1" wrap="square" lIns="91425" tIns="45700" rIns="91425" bIns="45700" anchor="t" anchorCtr="0">
            <a:spAutoFit/>
          </a:bodyPr>
          <a:lstStyle/>
          <a:p>
            <a:pPr marL="0" marR="0" lvl="0" indent="0" algn="l" rtl="0">
              <a:lnSpc>
                <a:spcPct val="119000"/>
              </a:lnSpc>
              <a:spcBef>
                <a:spcPts val="0"/>
              </a:spcBef>
              <a:spcAft>
                <a:spcPts val="0"/>
              </a:spcAft>
              <a:buClr>
                <a:srgbClr val="000000"/>
              </a:buClr>
              <a:buSzPts val="3200"/>
              <a:buFont typeface="Arial"/>
              <a:buNone/>
            </a:pPr>
            <a:r>
              <a:rPr lang="en-US" sz="3200">
                <a:solidFill>
                  <a:srgbClr val="000000"/>
                </a:solidFill>
                <a:latin typeface="Times New Roman"/>
                <a:ea typeface="Times New Roman"/>
                <a:cs typeface="Times New Roman"/>
                <a:sym typeface="Times New Roman"/>
              </a:rPr>
              <a:t>73. Which electrochemical cell spontaneously</a:t>
            </a:r>
            <a:br>
              <a:rPr lang="en-US" sz="3200">
                <a:solidFill>
                  <a:srgbClr val="000000"/>
                </a:solidFill>
                <a:latin typeface="Times New Roman"/>
                <a:ea typeface="Times New Roman"/>
                <a:cs typeface="Times New Roman"/>
                <a:sym typeface="Times New Roman"/>
              </a:rPr>
            </a:br>
            <a:r>
              <a:rPr lang="en-US" sz="3200">
                <a:solidFill>
                  <a:srgbClr val="000000"/>
                </a:solidFill>
                <a:latin typeface="Times New Roman"/>
                <a:ea typeface="Times New Roman"/>
                <a:cs typeface="Times New Roman"/>
                <a:sym typeface="Times New Roman"/>
              </a:rPr>
              <a:t>       produces electricity from a chemical reaction?   </a:t>
            </a:r>
            <a:br>
              <a:rPr lang="en-US" sz="3200">
                <a:solidFill>
                  <a:srgbClr val="000000"/>
                </a:solidFill>
                <a:latin typeface="Times New Roman"/>
                <a:ea typeface="Times New Roman"/>
                <a:cs typeface="Times New Roman"/>
                <a:sym typeface="Times New Roman"/>
              </a:rPr>
            </a:br>
            <a:r>
              <a:rPr lang="en-US" sz="3200">
                <a:solidFill>
                  <a:srgbClr val="000000"/>
                </a:solidFill>
                <a:latin typeface="Times New Roman"/>
                <a:ea typeface="Times New Roman"/>
                <a:cs typeface="Times New Roman"/>
                <a:sym typeface="Times New Roman"/>
              </a:rPr>
              <a:t>       </a:t>
            </a:r>
            <a:r>
              <a:rPr lang="en-US" sz="3200" b="1">
                <a:solidFill>
                  <a:srgbClr val="FF0000"/>
                </a:solidFill>
                <a:latin typeface="Times New Roman"/>
                <a:ea typeface="Times New Roman"/>
                <a:cs typeface="Times New Roman"/>
                <a:sym typeface="Times New Roman"/>
              </a:rPr>
              <a:t>VOLTAIC CELL</a:t>
            </a:r>
            <a:endParaRPr/>
          </a:p>
          <a:p>
            <a:pPr marL="0" marR="0" lvl="0" indent="0" algn="l" rtl="0">
              <a:spcBef>
                <a:spcPts val="600"/>
              </a:spcBef>
              <a:spcAft>
                <a:spcPts val="0"/>
              </a:spcAft>
              <a:buClr>
                <a:schemeClr val="dk1"/>
              </a:buClr>
              <a:buSzPts val="3200"/>
              <a:buFont typeface="Arial"/>
              <a:buNone/>
            </a:pPr>
            <a:endParaRPr sz="32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0000"/>
              </a:buClr>
              <a:buSzPts val="3200"/>
              <a:buFont typeface="Arial"/>
              <a:buNone/>
            </a:pPr>
            <a:r>
              <a:rPr lang="en-US" sz="3200">
                <a:solidFill>
                  <a:srgbClr val="000000"/>
                </a:solidFill>
                <a:latin typeface="Times New Roman"/>
                <a:ea typeface="Times New Roman"/>
                <a:cs typeface="Times New Roman"/>
                <a:sym typeface="Times New Roman"/>
              </a:rPr>
              <a:t>74.  Name the type of cell where electricity forces a</a:t>
            </a:r>
            <a:br>
              <a:rPr lang="en-US" sz="3200">
                <a:solidFill>
                  <a:srgbClr val="000000"/>
                </a:solidFill>
                <a:latin typeface="Times New Roman"/>
                <a:ea typeface="Times New Roman"/>
                <a:cs typeface="Times New Roman"/>
                <a:sym typeface="Times New Roman"/>
              </a:rPr>
            </a:br>
            <a:r>
              <a:rPr lang="en-US" sz="3200">
                <a:solidFill>
                  <a:srgbClr val="000000"/>
                </a:solidFill>
                <a:latin typeface="Times New Roman"/>
                <a:ea typeface="Times New Roman"/>
                <a:cs typeface="Times New Roman"/>
                <a:sym typeface="Times New Roman"/>
              </a:rPr>
              <a:t>       redox reaction that would not be spontaneous.     </a:t>
            </a:r>
            <a:br>
              <a:rPr lang="en-US" sz="3200">
                <a:solidFill>
                  <a:srgbClr val="000000"/>
                </a:solidFill>
                <a:latin typeface="Times New Roman"/>
                <a:ea typeface="Times New Roman"/>
                <a:cs typeface="Times New Roman"/>
                <a:sym typeface="Times New Roman"/>
              </a:rPr>
            </a:br>
            <a:r>
              <a:rPr lang="en-US" sz="3200">
                <a:solidFill>
                  <a:srgbClr val="000000"/>
                </a:solidFill>
                <a:latin typeface="Times New Roman"/>
                <a:ea typeface="Times New Roman"/>
                <a:cs typeface="Times New Roman"/>
                <a:sym typeface="Times New Roman"/>
              </a:rPr>
              <a:t>       </a:t>
            </a:r>
            <a:r>
              <a:rPr lang="en-US" sz="3200" b="1">
                <a:solidFill>
                  <a:srgbClr val="FF0000"/>
                </a:solidFill>
                <a:latin typeface="Times New Roman"/>
                <a:ea typeface="Times New Roman"/>
                <a:cs typeface="Times New Roman"/>
                <a:sym typeface="Times New Roman"/>
              </a:rPr>
              <a:t>ELECTROLYTIC CELL</a:t>
            </a:r>
            <a:endParaRPr/>
          </a:p>
          <a:p>
            <a:pPr marL="0" marR="0" lvl="0" indent="0" algn="l" rtl="0">
              <a:spcBef>
                <a:spcPts val="0"/>
              </a:spcBef>
              <a:spcAft>
                <a:spcPts val="0"/>
              </a:spcAft>
              <a:buClr>
                <a:schemeClr val="dk1"/>
              </a:buClr>
              <a:buSzPts val="3200"/>
              <a:buFont typeface="Arial"/>
              <a:buNone/>
            </a:pPr>
            <a:endParaRPr sz="32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0000"/>
              </a:buClr>
              <a:buSzPts val="3200"/>
              <a:buFont typeface="Arial"/>
              <a:buNone/>
            </a:pPr>
            <a:r>
              <a:rPr lang="en-US" sz="3200">
                <a:solidFill>
                  <a:srgbClr val="000000"/>
                </a:solidFill>
                <a:latin typeface="Times New Roman"/>
                <a:ea typeface="Times New Roman"/>
                <a:cs typeface="Times New Roman"/>
                <a:sym typeface="Times New Roman"/>
              </a:rPr>
              <a:t>75.  What happens at the anode?  </a:t>
            </a:r>
            <a:r>
              <a:rPr lang="en-US" sz="3200" b="1">
                <a:solidFill>
                  <a:srgbClr val="FF0000"/>
                </a:solidFill>
                <a:latin typeface="Times New Roman"/>
                <a:ea typeface="Times New Roman"/>
                <a:cs typeface="Times New Roman"/>
                <a:sym typeface="Times New Roman"/>
              </a:rPr>
              <a:t>OXIDATION</a:t>
            </a:r>
            <a:endParaRPr/>
          </a:p>
          <a:p>
            <a:pPr marL="0" marR="0" lvl="0" indent="0" algn="l" rtl="0">
              <a:spcBef>
                <a:spcPts val="0"/>
              </a:spcBef>
              <a:spcAft>
                <a:spcPts val="0"/>
              </a:spcAft>
              <a:buClr>
                <a:schemeClr val="dk1"/>
              </a:buClr>
              <a:buSzPts val="3200"/>
              <a:buFont typeface="Arial"/>
              <a:buNone/>
            </a:pPr>
            <a:endParaRPr sz="32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0000"/>
              </a:buClr>
              <a:buSzPts val="3200"/>
              <a:buFont typeface="Arial"/>
              <a:buNone/>
            </a:pPr>
            <a:r>
              <a:rPr lang="en-US" sz="3200">
                <a:solidFill>
                  <a:srgbClr val="000000"/>
                </a:solidFill>
                <a:latin typeface="Times New Roman"/>
                <a:ea typeface="Times New Roman"/>
                <a:cs typeface="Times New Roman"/>
                <a:sym typeface="Times New Roman"/>
              </a:rPr>
              <a:t>76.  What happens at the cathode?  </a:t>
            </a:r>
            <a:r>
              <a:rPr lang="en-US" sz="3200" b="1">
                <a:solidFill>
                  <a:srgbClr val="FF0000"/>
                </a:solidFill>
                <a:latin typeface="Times New Roman"/>
                <a:ea typeface="Times New Roman"/>
                <a:cs typeface="Times New Roman"/>
                <a:sym typeface="Times New Roman"/>
              </a:rPr>
              <a:t>REDUCTION</a:t>
            </a:r>
            <a:endParaRPr/>
          </a:p>
          <a:p>
            <a:pPr marL="0" marR="0" lvl="0" indent="0" algn="l" rtl="0">
              <a:spcBef>
                <a:spcPts val="0"/>
              </a:spcBef>
              <a:spcAft>
                <a:spcPts val="0"/>
              </a:spcAft>
              <a:buClr>
                <a:schemeClr val="dk1"/>
              </a:buClr>
              <a:buSzPts val="3200"/>
              <a:buFont typeface="Arial"/>
              <a:buNone/>
            </a:pPr>
            <a:endParaRPr sz="32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0000"/>
              </a:buClr>
              <a:buSzPts val="3200"/>
              <a:buFont typeface="Arial"/>
              <a:buNone/>
            </a:pPr>
            <a:r>
              <a:rPr lang="en-US" sz="3200">
                <a:solidFill>
                  <a:srgbClr val="000000"/>
                </a:solidFill>
                <a:latin typeface="Times New Roman"/>
                <a:ea typeface="Times New Roman"/>
                <a:cs typeface="Times New Roman"/>
                <a:sym typeface="Times New Roman"/>
              </a:rPr>
              <a:t>77.  Is Leo ALWAYS a RED-CAT?  </a:t>
            </a:r>
            <a:r>
              <a:rPr lang="en-US" sz="3200" b="1">
                <a:solidFill>
                  <a:srgbClr val="FF0000"/>
                </a:solidFill>
                <a:latin typeface="Times New Roman"/>
                <a:ea typeface="Times New Roman"/>
                <a:cs typeface="Times New Roman"/>
                <a:sym typeface="Times New Roman"/>
              </a:rPr>
              <a:t>Yes, don’t forget!</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6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2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2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2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27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4454</Words>
  <Application>Microsoft Office PowerPoint</Application>
  <PresentationFormat>On-screen Show (4:3)</PresentationFormat>
  <Paragraphs>724</Paragraphs>
  <Slides>66</Slides>
  <Notes>66</Notes>
  <HiddenSlides>0</HiddenSlides>
  <MMClips>0</MMClips>
  <ScaleCrop>false</ScaleCrop>
  <HeadingPairs>
    <vt:vector size="6" baseType="variant">
      <vt:variant>
        <vt:lpstr>Fonts Used</vt:lpstr>
      </vt:variant>
      <vt:variant>
        <vt:i4>6</vt:i4>
      </vt:variant>
      <vt:variant>
        <vt:lpstr>Theme</vt:lpstr>
      </vt:variant>
      <vt:variant>
        <vt:i4>16</vt:i4>
      </vt:variant>
      <vt:variant>
        <vt:lpstr>Slide Titles</vt:lpstr>
      </vt:variant>
      <vt:variant>
        <vt:i4>66</vt:i4>
      </vt:variant>
    </vt:vector>
  </HeadingPairs>
  <TitlesOfParts>
    <vt:vector size="88" baseType="lpstr">
      <vt:lpstr>Arial</vt:lpstr>
      <vt:lpstr>Tahoma</vt:lpstr>
      <vt:lpstr>Verdana</vt:lpstr>
      <vt:lpstr>Times New Roman</vt:lpstr>
      <vt:lpstr>Calibri</vt:lpstr>
      <vt:lpstr>Comic Sans MS</vt:lpstr>
      <vt:lpstr>Office Theme</vt:lpstr>
      <vt:lpstr>1_Office Theme</vt:lpstr>
      <vt:lpstr>2_Office Theme</vt:lpstr>
      <vt:lpstr>3_Office Theme</vt:lpstr>
      <vt:lpstr>4_Office Theme</vt:lpstr>
      <vt:lpstr>5_Office Theme</vt:lpstr>
      <vt:lpstr>6_Office Theme</vt:lpstr>
      <vt:lpstr>7_Office Theme</vt:lpstr>
      <vt:lpstr>8_Office Theme</vt:lpstr>
      <vt:lpstr>9_Office Theme</vt:lpstr>
      <vt:lpstr>11_Office Theme</vt:lpstr>
      <vt:lpstr>16_Office Theme</vt:lpstr>
      <vt:lpstr>21_Office Theme</vt:lpstr>
      <vt:lpstr>22_Office Theme</vt:lpstr>
      <vt:lpstr>23_Office Theme</vt:lpstr>
      <vt:lpstr>27_Office Theme</vt:lpstr>
      <vt:lpstr>Redox Class #1:   oxidation + reduction reactions made fun (kidding)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Redox Class #2         assigning oxidation numbers plus        how voltaic cells 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OB: Redox Class #3  Lots more practice with voltaic cells   </vt:lpstr>
      <vt:lpstr>PowerPoint Presentation</vt:lpstr>
      <vt:lpstr>PowerPoint Presentation</vt:lpstr>
      <vt:lpstr>PowerPoint Presentation</vt:lpstr>
      <vt:lpstr>PowerPoint Presentation</vt:lpstr>
      <vt:lpstr>PowerPoint Presentation</vt:lpstr>
      <vt:lpstr>PowerPoint Presentation</vt:lpstr>
      <vt:lpstr>OB: Redox Class #4 Voltaic vs. Electrolytic cells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Info Tech</dc:creator>
  <cp:lastModifiedBy>ARBUISO, CHARLES B</cp:lastModifiedBy>
  <cp:revision>4</cp:revision>
  <dcterms:created xsi:type="dcterms:W3CDTF">2011-05-11T17:38:24Z</dcterms:created>
  <dcterms:modified xsi:type="dcterms:W3CDTF">2026-05-12T02:05:46Z</dcterms:modified>
</cp:coreProperties>
</file>