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302" r:id="rId4"/>
    <p:sldId id="291" r:id="rId5"/>
    <p:sldId id="303" r:id="rId6"/>
    <p:sldId id="304" r:id="rId7"/>
    <p:sldId id="305" r:id="rId8"/>
    <p:sldId id="319" r:id="rId9"/>
    <p:sldId id="318" r:id="rId10"/>
    <p:sldId id="320" r:id="rId11"/>
    <p:sldId id="307" r:id="rId12"/>
    <p:sldId id="308" r:id="rId13"/>
    <p:sldId id="324" r:id="rId14"/>
    <p:sldId id="311" r:id="rId15"/>
    <p:sldId id="312" r:id="rId16"/>
    <p:sldId id="313" r:id="rId17"/>
    <p:sldId id="314" r:id="rId18"/>
    <p:sldId id="325" r:id="rId19"/>
    <p:sldId id="315" r:id="rId20"/>
    <p:sldId id="31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4B4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3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8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8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7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9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9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3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5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2079-5ED7-446C-A96F-7548090ED371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6CDBB-046F-4431-A796-7CA7B772C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2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Molecular Compound Review</a:t>
            </a:r>
          </a:p>
          <a:p>
            <a:pPr algn="ctr"/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6000" b="1" dirty="0" smtClean="0">
                <a:solidFill>
                  <a:srgbClr val="0000FF"/>
                </a:solidFill>
              </a:rPr>
              <a:t>Get some paper, a periodic table, and </a:t>
            </a:r>
          </a:p>
          <a:p>
            <a:pPr algn="ctr"/>
            <a:endParaRPr lang="en-US" sz="6000" b="1">
              <a:solidFill>
                <a:srgbClr val="0000FF"/>
              </a:solidFill>
            </a:endParaRPr>
          </a:p>
          <a:p>
            <a:pPr algn="ctr"/>
            <a:r>
              <a:rPr lang="en-US" sz="6000" b="1" smtClean="0">
                <a:solidFill>
                  <a:srgbClr val="FF0000"/>
                </a:solidFill>
              </a:rPr>
              <a:t>Just </a:t>
            </a:r>
            <a:r>
              <a:rPr lang="en-US" sz="6000" b="1" dirty="0" smtClean="0">
                <a:solidFill>
                  <a:srgbClr val="FF0000"/>
                </a:solidFill>
              </a:rPr>
              <a:t>write ANSWERS</a:t>
            </a:r>
            <a:r>
              <a:rPr lang="en-US" sz="4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01"/>
            <a:ext cx="88392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formulas for these compounds</a:t>
            </a:r>
          </a:p>
          <a:p>
            <a:pPr marL="742950" indent="-742950">
              <a:buAutoNum type="arabicPeriod" startAt="12"/>
            </a:pPr>
            <a:endParaRPr lang="en-US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 Selenium dioxide</a:t>
            </a:r>
          </a:p>
          <a:p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 Selenium </a:t>
            </a:r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tetrafluoride</a:t>
            </a:r>
            <a:endParaRPr lang="en-US" sz="4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AutoNum type="arabicPeriod" startAt="16"/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Phosphorous </a:t>
            </a:r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pentanitride</a:t>
            </a:r>
            <a:endParaRPr lang="en-US" sz="4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6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 SeO</a:t>
            </a:r>
            <a:r>
              <a:rPr lang="en-US" sz="6000" b="1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r>
              <a:rPr lang="en-US" sz="6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 SeF</a:t>
            </a:r>
            <a:r>
              <a:rPr lang="en-US" sz="6000" b="1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r>
              <a:rPr lang="en-US" sz="6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  </a:t>
            </a:r>
            <a:r>
              <a:rPr lang="en-US" sz="6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</a:t>
            </a:r>
            <a:r>
              <a:rPr lang="en-US" sz="6000" b="1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708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048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List names and formulas for all the possible compounds formed from </a:t>
            </a:r>
            <a:r>
              <a:rPr lang="en-US" sz="3600" b="1" dirty="0" smtClean="0">
                <a:solidFill>
                  <a:prstClr val="black"/>
                </a:solidFill>
              </a:rPr>
              <a:t>phosphorous and sulfur.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048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List names and formulas for all the possible compounds formed from </a:t>
            </a:r>
            <a:r>
              <a:rPr lang="en-US" sz="3600" b="1" dirty="0" smtClean="0">
                <a:solidFill>
                  <a:prstClr val="black"/>
                </a:solidFill>
              </a:rPr>
              <a:t>phosphorous and sulfur.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209800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P      S</a:t>
            </a:r>
            <a:endParaRPr lang="en-US" sz="4000" b="1" dirty="0"/>
          </a:p>
          <a:p>
            <a:r>
              <a:rPr lang="en-US" sz="4000" b="1" dirty="0" smtClean="0"/>
              <a:t> -3       -2</a:t>
            </a:r>
            <a:br>
              <a:rPr lang="en-US" sz="4000" b="1" dirty="0" smtClean="0"/>
            </a:br>
            <a:endParaRPr lang="en-US" sz="4000" b="1" dirty="0" smtClean="0"/>
          </a:p>
          <a:p>
            <a:r>
              <a:rPr lang="en-US" sz="4000" b="1" dirty="0" smtClean="0"/>
              <a:t>+3      +4</a:t>
            </a:r>
            <a:br>
              <a:rPr lang="en-US" sz="4000" b="1" dirty="0" smtClean="0"/>
            </a:br>
            <a:endParaRPr lang="en-US" sz="4000" b="1" dirty="0" smtClean="0"/>
          </a:p>
          <a:p>
            <a:r>
              <a:rPr lang="en-US" sz="4000" b="1" dirty="0" smtClean="0"/>
              <a:t>+5      +6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2209800"/>
            <a:ext cx="0" cy="44196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28194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1800" y="2362200"/>
            <a:ext cx="6172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err="1" smtClean="0">
                <a:solidFill>
                  <a:srgbClr val="FF0000"/>
                </a:solidFill>
              </a:rPr>
              <a:t>Diphosphorous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trisulfide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3200" b="1" dirty="0"/>
          </a:p>
          <a:p>
            <a:r>
              <a:rPr lang="en-US" sz="3200" b="1" dirty="0" smtClean="0"/>
              <a:t>P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S</a:t>
            </a:r>
            <a:r>
              <a:rPr lang="en-US" sz="3200" b="1" baseline="-25000" dirty="0" smtClean="0"/>
              <a:t>5</a:t>
            </a:r>
            <a:r>
              <a:rPr lang="en-US" sz="3200" b="1" dirty="0" smtClean="0"/>
              <a:t>    </a:t>
            </a:r>
            <a:r>
              <a:rPr lang="en-US" sz="3200" b="1" dirty="0" err="1" smtClean="0"/>
              <a:t>Diphosphorous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pentasulfide</a:t>
            </a:r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smtClean="0">
                <a:solidFill>
                  <a:srgbClr val="7030A0"/>
                </a:solidFill>
              </a:rPr>
              <a:t>P</a:t>
            </a:r>
            <a:r>
              <a:rPr lang="en-US" sz="3200" b="1" baseline="-25000" dirty="0" smtClean="0">
                <a:solidFill>
                  <a:srgbClr val="7030A0"/>
                </a:solidFill>
              </a:rPr>
              <a:t>4</a:t>
            </a:r>
            <a:r>
              <a:rPr lang="en-US" sz="3200" b="1" dirty="0" smtClean="0">
                <a:solidFill>
                  <a:srgbClr val="7030A0"/>
                </a:solidFill>
              </a:rPr>
              <a:t>S</a:t>
            </a:r>
            <a:r>
              <a:rPr lang="en-US" sz="32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3200" b="1" dirty="0" smtClean="0">
                <a:solidFill>
                  <a:srgbClr val="7030A0"/>
                </a:solidFill>
              </a:rPr>
              <a:t>    </a:t>
            </a:r>
            <a:r>
              <a:rPr lang="en-US" sz="3200" b="1" dirty="0" err="1" smtClean="0">
                <a:solidFill>
                  <a:srgbClr val="7030A0"/>
                </a:solidFill>
              </a:rPr>
              <a:t>Tetraphosphorous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trisulfide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endParaRPr lang="en-US" sz="3200" b="1" dirty="0"/>
          </a:p>
          <a:p>
            <a:r>
              <a:rPr lang="en-US" sz="3200" b="1" dirty="0" smtClean="0">
                <a:solidFill>
                  <a:srgbClr val="0070C0"/>
                </a:solidFill>
              </a:rPr>
              <a:t>P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</a:rPr>
              <a:t>S    </a:t>
            </a:r>
            <a:r>
              <a:rPr lang="en-US" sz="3200" b="1" smtClean="0">
                <a:solidFill>
                  <a:srgbClr val="0070C0"/>
                </a:solidFill>
              </a:rPr>
              <a:t>Diphosphorous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monosulfide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914400" y="3352800"/>
            <a:ext cx="914400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133600" y="2667000"/>
            <a:ext cx="838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14400" y="3429000"/>
            <a:ext cx="1066800" cy="213360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133600" y="3276600"/>
            <a:ext cx="838200" cy="30480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3352800"/>
            <a:ext cx="914400" cy="914400"/>
          </a:xfrm>
          <a:prstGeom prst="line">
            <a:avLst/>
          </a:prstGeom>
          <a:ln w="2857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33600" y="4419600"/>
            <a:ext cx="914400" cy="152400"/>
          </a:xfrm>
          <a:prstGeom prst="line">
            <a:avLst/>
          </a:prstGeom>
          <a:ln w="2857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4400" y="3429000"/>
            <a:ext cx="914400" cy="2133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133600" y="5562600"/>
            <a:ext cx="838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4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</a:rPr>
              <a:t>Write the formulas from these compound names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5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1.  Ammonium sulfate</a:t>
            </a:r>
          </a:p>
          <a:p>
            <a:endParaRPr lang="en-US" sz="5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2.  Iridium (IV) nitride</a:t>
            </a:r>
          </a:p>
          <a:p>
            <a:endParaRPr lang="en-US" sz="5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3.  Silver sulfide</a:t>
            </a:r>
            <a:endParaRPr lang="en-US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63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Answers</a:t>
            </a:r>
          </a:p>
          <a:p>
            <a:endParaRPr lang="en-US" sz="40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Ammonium </a:t>
            </a: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sulfate (</a:t>
            </a: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NH</a:t>
            </a:r>
            <a:r>
              <a:rPr lang="en-US" sz="4400" baseline="-25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  <a:r>
              <a:rPr lang="en-US" sz="4400" baseline="-25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SO</a:t>
            </a:r>
            <a:r>
              <a:rPr lang="en-US" sz="4400" baseline="-25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endParaRPr lang="en-US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endParaRPr lang="en-US" sz="4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514350" indent="-514350">
              <a:buFontTx/>
              <a:buAutoNum type="arabicPeriod" startAt="2"/>
            </a:pP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Iridium </a:t>
            </a: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(IV) nitride  Ir</a:t>
            </a:r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sz="4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3.  Silver sulfide  Ag</a:t>
            </a:r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</a:p>
          <a:p>
            <a:pPr marL="514350" indent="-514350">
              <a:buAutoNum type="arabicPeriod" startAt="3"/>
            </a:pPr>
            <a:endParaRPr lang="en-US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94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Write the formulas from these compound names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sz="5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4.  Francium chlorite</a:t>
            </a:r>
          </a:p>
          <a:p>
            <a:endParaRPr lang="en-US" sz="5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5.  Aluminum nitrite</a:t>
            </a:r>
          </a:p>
          <a:p>
            <a:r>
              <a:rPr lang="en-US" sz="5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US" sz="5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6.  Vanadium (IV) chromate</a:t>
            </a:r>
          </a:p>
        </p:txBody>
      </p:sp>
    </p:spTree>
    <p:extLst>
      <p:ext uri="{BB962C8B-B14F-4D97-AF65-F5344CB8AC3E}">
        <p14:creationId xmlns:p14="http://schemas.microsoft.com/office/powerpoint/2010/main" val="13366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Answers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sz="44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4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4.  Francium chlorite  FrClO</a:t>
            </a:r>
            <a:r>
              <a:rPr lang="en-US" sz="4400" baseline="-25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</a:p>
          <a:p>
            <a:endParaRPr lang="en-US" sz="4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4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5.  Aluminum nitrite  Al(NO</a:t>
            </a:r>
            <a:r>
              <a:rPr lang="en-US" sz="4400" baseline="-25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4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</a:t>
            </a:r>
            <a:r>
              <a:rPr lang="en-US" sz="4400" baseline="-25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</a:p>
          <a:p>
            <a:r>
              <a:rPr lang="en-US" sz="4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US" sz="4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4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6.  </a:t>
            </a:r>
            <a:r>
              <a:rPr lang="en-US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Vanadium (IV) chromate  V(CrO</a:t>
            </a:r>
            <a:r>
              <a:rPr lang="en-US" sz="4000" baseline="-25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  <a:r>
              <a:rPr lang="en-US" sz="4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</a:t>
            </a:r>
            <a:r>
              <a:rPr lang="en-US" sz="4000" baseline="-25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endParaRPr lang="en-US" sz="40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Write the compound names </a:t>
            </a:r>
            <a:r>
              <a:rPr lang="en-US" sz="3200" b="1" dirty="0">
                <a:solidFill>
                  <a:srgbClr val="FF0000"/>
                </a:solidFill>
              </a:rPr>
              <a:t>from these </a:t>
            </a:r>
            <a:r>
              <a:rPr lang="en-US" sz="3200" b="1" dirty="0" smtClean="0">
                <a:solidFill>
                  <a:srgbClr val="FF0000"/>
                </a:solidFill>
              </a:rPr>
              <a:t>formulas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7.  Ca</a:t>
            </a:r>
            <a:r>
              <a:rPr lang="en-US" sz="5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5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5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endParaRPr lang="en-US" sz="5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8.  Cu</a:t>
            </a:r>
            <a:r>
              <a:rPr lang="en-US" sz="5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</a:t>
            </a:r>
            <a:r>
              <a:rPr lang="en-US" sz="5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  <a:p>
            <a:endParaRPr lang="en-US" sz="5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9.  Ta</a:t>
            </a:r>
            <a:r>
              <a:rPr lang="en-US" sz="5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(PO</a:t>
            </a:r>
            <a:r>
              <a:rPr lang="en-US" sz="5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sz="5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US" sz="5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6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377" y="457200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Answers </a:t>
            </a:r>
          </a:p>
          <a:p>
            <a:pPr lvl="0"/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7. Calcium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oxalate   CaC</a:t>
            </a:r>
            <a:r>
              <a:rPr lang="en-US" sz="4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4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  <a:p>
            <a:pPr lvl="0"/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8. Copper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(I) carbonate  Cu</a:t>
            </a:r>
            <a:r>
              <a:rPr lang="en-US" sz="4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CO</a:t>
            </a:r>
            <a:r>
              <a:rPr lang="en-US" sz="4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  <a:p>
            <a:pPr lvl="0"/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9. Tantalum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phosphate  Ta</a:t>
            </a:r>
            <a:r>
              <a:rPr lang="en-US" sz="4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(PO</a:t>
            </a:r>
            <a:r>
              <a:rPr lang="en-US" sz="4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en-US" sz="4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Write the compound names </a:t>
            </a:r>
            <a:r>
              <a:rPr lang="en-US" sz="3200" b="1" dirty="0">
                <a:solidFill>
                  <a:srgbClr val="002060"/>
                </a:solidFill>
              </a:rPr>
              <a:t>from these </a:t>
            </a:r>
            <a:r>
              <a:rPr lang="en-US" sz="3200" b="1" dirty="0" smtClean="0">
                <a:solidFill>
                  <a:srgbClr val="002060"/>
                </a:solidFill>
              </a:rPr>
              <a:t>formulas</a:t>
            </a:r>
          </a:p>
          <a:p>
            <a:endParaRPr lang="en-US" sz="3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10.  Fe</a:t>
            </a:r>
            <a:r>
              <a:rPr lang="en-US" sz="54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en-US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(Cr</a:t>
            </a:r>
            <a:r>
              <a:rPr lang="en-US" sz="54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en-US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</a:t>
            </a:r>
            <a:r>
              <a:rPr lang="en-US" sz="54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7</a:t>
            </a:r>
            <a:r>
              <a:rPr lang="en-US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  <a:r>
              <a:rPr lang="en-US" sz="54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3</a:t>
            </a:r>
            <a:endParaRPr lang="en-US" sz="5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US" sz="5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11.  </a:t>
            </a:r>
            <a:r>
              <a:rPr lang="en-US" sz="5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Sr</a:t>
            </a:r>
            <a:r>
              <a:rPr lang="en-US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(CN)</a:t>
            </a:r>
            <a:r>
              <a:rPr lang="en-US" sz="54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</a:p>
          <a:p>
            <a:r>
              <a:rPr lang="en-US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endParaRPr lang="en-US" sz="5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US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12.  CaO</a:t>
            </a:r>
            <a:r>
              <a:rPr lang="en-US" sz="54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endParaRPr lang="en-US" sz="5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01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Name these compounds properly</a:t>
            </a:r>
          </a:p>
          <a:p>
            <a:endParaRPr lang="en-US" sz="4800" dirty="0"/>
          </a:p>
          <a:p>
            <a:pPr marL="342900" indent="-342900">
              <a:buAutoNum type="arabicPeriod"/>
            </a:pPr>
            <a:r>
              <a:rPr lang="en-US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SF</a:t>
            </a:r>
            <a:r>
              <a:rPr lang="en-US" sz="66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pPr marL="342900" indent="-342900">
              <a:buAutoNum type="arabicPeriod"/>
            </a:pPr>
            <a:r>
              <a:rPr lang="en-US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OCl</a:t>
            </a:r>
            <a:r>
              <a:rPr lang="en-US" sz="66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marL="342900" indent="-342900">
              <a:buAutoNum type="arabicPeriod"/>
            </a:pPr>
            <a:r>
              <a:rPr lang="en-US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PBr</a:t>
            </a:r>
            <a:r>
              <a:rPr lang="en-US" sz="66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48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800" b="1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3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Write the compound names </a:t>
            </a:r>
            <a:r>
              <a:rPr lang="en-US" sz="3200" b="1" dirty="0">
                <a:solidFill>
                  <a:srgbClr val="002060"/>
                </a:solidFill>
              </a:rPr>
              <a:t>from these </a:t>
            </a:r>
            <a:r>
              <a:rPr lang="en-US" sz="3200" b="1" dirty="0" smtClean="0">
                <a:solidFill>
                  <a:srgbClr val="002060"/>
                </a:solidFill>
              </a:rPr>
              <a:t>formulas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sz="4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10. Iron (III) dichromate Fe</a:t>
            </a:r>
            <a:r>
              <a:rPr lang="en-US" sz="40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(Cr</a:t>
            </a:r>
            <a:r>
              <a:rPr lang="en-US" sz="40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</a:t>
            </a:r>
            <a:r>
              <a:rPr lang="en-US" sz="40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7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  <a:r>
              <a:rPr lang="en-US" sz="40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3</a:t>
            </a:r>
            <a:endParaRPr lang="en-US" sz="4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US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11.  Strontium cyanide  </a:t>
            </a:r>
            <a:r>
              <a:rPr lang="en-US" sz="40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Sr</a:t>
            </a:r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(CN)</a:t>
            </a:r>
            <a:r>
              <a:rPr lang="en-US" sz="40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endParaRPr lang="en-US" sz="4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12.  Calcium peroxide  CaO</a:t>
            </a:r>
            <a:r>
              <a:rPr lang="en-US" sz="4000" baseline="-25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endParaRPr lang="en-US" sz="40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01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Name these compounds properly</a:t>
            </a:r>
          </a:p>
          <a:p>
            <a:endParaRPr lang="en-US" sz="6600" b="1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SeCl</a:t>
            </a:r>
            <a:r>
              <a:rPr lang="en-US" sz="66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 AsI</a:t>
            </a:r>
            <a:r>
              <a:rPr lang="en-US" sz="66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 BF</a:t>
            </a:r>
            <a:r>
              <a:rPr lang="en-US" sz="66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6600" b="1" baseline="-25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 1 – 6</a:t>
            </a:r>
          </a:p>
          <a:p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sz="4400" dirty="0" smtClean="0"/>
              <a:t>  Sulfur </a:t>
            </a:r>
            <a:r>
              <a:rPr lang="en-US" sz="4400" dirty="0" err="1" smtClean="0"/>
              <a:t>tetrafluoride</a:t>
            </a:r>
            <a:r>
              <a:rPr lang="en-US" sz="4400" dirty="0" smtClean="0"/>
              <a:t> - </a:t>
            </a:r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</a:t>
            </a:r>
            <a:r>
              <a:rPr lang="en-US" sz="44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sz="4400" dirty="0" smtClean="0"/>
          </a:p>
          <a:p>
            <a:pPr marL="342900" indent="-342900">
              <a:buFontTx/>
              <a:buAutoNum type="arabicPeriod"/>
            </a:pPr>
            <a:r>
              <a:rPr lang="en-US" sz="4400" dirty="0" smtClean="0"/>
              <a:t>  Oxygen dichloride - </a:t>
            </a:r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OCl</a:t>
            </a:r>
            <a:r>
              <a:rPr lang="en-US" sz="44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4400" dirty="0" smtClean="0"/>
          </a:p>
          <a:p>
            <a:pPr marL="342900" indent="-342900">
              <a:buFontTx/>
              <a:buAutoNum type="arabicPeriod"/>
            </a:pPr>
            <a:r>
              <a:rPr lang="en-US" sz="4400" dirty="0" smtClean="0"/>
              <a:t>  Phosphorous </a:t>
            </a:r>
            <a:r>
              <a:rPr lang="en-US" sz="4400" dirty="0" err="1" smtClean="0"/>
              <a:t>pentabromide</a:t>
            </a:r>
            <a:r>
              <a:rPr lang="en-US" sz="4400" dirty="0" smtClean="0"/>
              <a:t> - </a:t>
            </a:r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PBr</a:t>
            </a:r>
            <a:r>
              <a:rPr lang="en-US" sz="44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>
                <a:solidFill>
                  <a:srgbClr val="FF0000"/>
                </a:solidFill>
              </a:rPr>
              <a:t>4.  Selenium </a:t>
            </a:r>
            <a:r>
              <a:rPr lang="en-US" sz="4400" dirty="0" err="1" smtClean="0">
                <a:solidFill>
                  <a:srgbClr val="FF0000"/>
                </a:solidFill>
              </a:rPr>
              <a:t>hexachloride</a:t>
            </a:r>
            <a:r>
              <a:rPr lang="en-US" sz="4400" dirty="0" smtClean="0">
                <a:solidFill>
                  <a:srgbClr val="FF0000"/>
                </a:solidFill>
              </a:rPr>
              <a:t> - </a:t>
            </a:r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SeCl</a:t>
            </a:r>
            <a:r>
              <a:rPr lang="en-US" sz="44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 startAt="5"/>
            </a:pPr>
            <a:r>
              <a:rPr lang="en-US" sz="4400" dirty="0" smtClean="0">
                <a:solidFill>
                  <a:srgbClr val="FF0000"/>
                </a:solidFill>
              </a:rPr>
              <a:t>  Arsenic </a:t>
            </a:r>
            <a:r>
              <a:rPr lang="en-US" sz="4400" dirty="0" err="1" smtClean="0">
                <a:solidFill>
                  <a:srgbClr val="FF0000"/>
                </a:solidFill>
              </a:rPr>
              <a:t>pentaiodide</a:t>
            </a:r>
            <a:r>
              <a:rPr lang="en-US" sz="4400" dirty="0" smtClean="0">
                <a:solidFill>
                  <a:srgbClr val="FF0000"/>
                </a:solidFill>
              </a:rPr>
              <a:t> - </a:t>
            </a:r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</a:t>
            </a:r>
            <a:r>
              <a:rPr lang="en-US" sz="44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 startAt="5"/>
            </a:pPr>
            <a:r>
              <a:rPr lang="en-US" sz="4400" dirty="0" smtClean="0">
                <a:solidFill>
                  <a:srgbClr val="FF0000"/>
                </a:solidFill>
              </a:rPr>
              <a:t>  Boron </a:t>
            </a:r>
            <a:r>
              <a:rPr lang="en-US" sz="4400" dirty="0" err="1" smtClean="0">
                <a:solidFill>
                  <a:srgbClr val="FF0000"/>
                </a:solidFill>
              </a:rPr>
              <a:t>trifluoride</a:t>
            </a:r>
            <a:r>
              <a:rPr lang="en-US" sz="4400" dirty="0" smtClean="0">
                <a:solidFill>
                  <a:srgbClr val="FF0000"/>
                </a:solidFill>
              </a:rPr>
              <a:t> - </a:t>
            </a:r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BF</a:t>
            </a:r>
            <a:r>
              <a:rPr lang="en-US" sz="44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List names and formulas for all the possible compounds formed from carbon + chlorine.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513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List names and formulas for all the possible compounds formed from carbon </a:t>
            </a:r>
            <a:r>
              <a:rPr lang="en-US" sz="3600" b="1" smtClean="0"/>
              <a:t>+ chlorine.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       Cl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33500" y="1905000"/>
            <a:ext cx="0" cy="47244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2460486"/>
            <a:ext cx="20574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460486"/>
            <a:ext cx="259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</a:t>
            </a:r>
            <a:r>
              <a:rPr lang="en-US" sz="3600" dirty="0" smtClean="0"/>
              <a:t>-4        -1</a:t>
            </a:r>
          </a:p>
          <a:p>
            <a:endParaRPr lang="en-US" sz="3600" dirty="0"/>
          </a:p>
          <a:p>
            <a:r>
              <a:rPr lang="en-US" sz="3600" dirty="0" smtClean="0"/>
              <a:t>   +2       +1</a:t>
            </a:r>
          </a:p>
          <a:p>
            <a:endParaRPr lang="en-US" sz="3600" dirty="0"/>
          </a:p>
          <a:p>
            <a:r>
              <a:rPr lang="en-US" sz="3600" dirty="0" smtClean="0"/>
              <a:t>   +4       +5</a:t>
            </a:r>
          </a:p>
          <a:p>
            <a:endParaRPr lang="en-US" sz="3600" dirty="0"/>
          </a:p>
          <a:p>
            <a:r>
              <a:rPr lang="en-US" sz="3600" dirty="0" smtClean="0"/>
              <a:t>               +7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14800" y="2286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3600" b="1" dirty="0">
              <a:solidFill>
                <a:srgbClr val="0066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2932331"/>
            <a:ext cx="762000" cy="877669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076449" y="2057400"/>
            <a:ext cx="2266951" cy="177096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9209" y="3015972"/>
            <a:ext cx="1033391" cy="178462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066924" y="3015970"/>
            <a:ext cx="2276476" cy="184023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0721" y="2937242"/>
            <a:ext cx="839479" cy="30965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120946" y="4267200"/>
            <a:ext cx="2222454" cy="171612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09625" y="3015971"/>
            <a:ext cx="942975" cy="8923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99906" y="2833696"/>
            <a:ext cx="2243494" cy="23479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17598" y="3015970"/>
            <a:ext cx="946920" cy="1937032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95500" y="2932331"/>
            <a:ext cx="2257425" cy="331606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43400" y="1691045"/>
            <a:ext cx="4800600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1:4  CCl</a:t>
            </a:r>
            <a:r>
              <a:rPr lang="en-US" sz="3200" baseline="-25000" dirty="0" smtClean="0"/>
              <a:t>4  carbon tetrachloride</a:t>
            </a:r>
          </a:p>
          <a:p>
            <a:endParaRPr lang="en-US" sz="3200" dirty="0"/>
          </a:p>
          <a:p>
            <a:r>
              <a:rPr lang="en-US" sz="3200" dirty="0" smtClean="0"/>
              <a:t>5:4  C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Cl</a:t>
            </a:r>
            <a:r>
              <a:rPr lang="en-US" sz="3200" baseline="-25000" dirty="0" smtClean="0"/>
              <a:t>4 </a:t>
            </a:r>
            <a:r>
              <a:rPr lang="en-US" sz="3200" baseline="-25000" dirty="0" err="1" smtClean="0"/>
              <a:t>pentacarbon</a:t>
            </a:r>
            <a:r>
              <a:rPr lang="en-US" sz="3200" baseline="-25000" dirty="0" smtClean="0"/>
              <a:t>  </a:t>
            </a:r>
            <a:r>
              <a:rPr lang="en-US" sz="3200" baseline="-25000" dirty="0"/>
              <a:t>tetrachloride</a:t>
            </a:r>
          </a:p>
          <a:p>
            <a:endParaRPr lang="en-US" sz="3200" baseline="-25000" dirty="0"/>
          </a:p>
          <a:p>
            <a:endParaRPr lang="en-US" sz="3200" dirty="0"/>
          </a:p>
          <a:p>
            <a:r>
              <a:rPr lang="en-US" sz="3200" dirty="0" smtClean="0"/>
              <a:t>7:4  C</a:t>
            </a:r>
            <a:r>
              <a:rPr lang="en-US" sz="3200" baseline="-25000" dirty="0" smtClean="0"/>
              <a:t>7</a:t>
            </a:r>
            <a:r>
              <a:rPr lang="en-US" sz="3200" dirty="0" smtClean="0"/>
              <a:t>Cl</a:t>
            </a:r>
            <a:r>
              <a:rPr lang="en-US" sz="3200" baseline="-25000" dirty="0" smtClean="0"/>
              <a:t>4 </a:t>
            </a:r>
            <a:r>
              <a:rPr lang="en-US" sz="3200" baseline="-25000" dirty="0" err="1" smtClean="0"/>
              <a:t>heptacarbon</a:t>
            </a:r>
            <a:r>
              <a:rPr lang="en-US" sz="3200" baseline="-25000" dirty="0" smtClean="0"/>
              <a:t>  </a:t>
            </a:r>
            <a:r>
              <a:rPr lang="en-US" sz="3200" baseline="-25000" dirty="0"/>
              <a:t>tetrachloride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1:2  CCl</a:t>
            </a:r>
            <a:r>
              <a:rPr lang="en-US" sz="3200" baseline="-25000" dirty="0" smtClean="0"/>
              <a:t>2   carbon dichloride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1:4  CCl</a:t>
            </a:r>
            <a:r>
              <a:rPr lang="en-US" sz="3200" baseline="-25000" dirty="0" smtClean="0"/>
              <a:t>4   </a:t>
            </a:r>
            <a:r>
              <a:rPr lang="en-US" sz="3200" dirty="0" smtClean="0"/>
              <a:t>  repeat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01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Write the formulas for these compounds</a:t>
            </a:r>
          </a:p>
          <a:p>
            <a:pPr algn="ctr"/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 Tellurium </a:t>
            </a:r>
            <a:r>
              <a:rPr lang="en-US" sz="4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hexabromide</a:t>
            </a:r>
            <a:endParaRPr lang="en-US" sz="4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 Boron </a:t>
            </a:r>
            <a:r>
              <a:rPr lang="en-US" sz="4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trichloride</a:t>
            </a:r>
            <a:endParaRPr lang="en-US" sz="4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AutoNum type="arabicPeriod" startAt="12"/>
            </a:pPr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Heptacarbon</a:t>
            </a:r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di-iodide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620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8392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ANSWERS</a:t>
            </a:r>
          </a:p>
          <a:p>
            <a:pPr algn="ctr"/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 Tellurium </a:t>
            </a:r>
            <a:r>
              <a:rPr lang="en-US" sz="4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hexabromide</a:t>
            </a:r>
            <a:endParaRPr lang="en-US" sz="4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 Boron </a:t>
            </a:r>
            <a:r>
              <a:rPr lang="en-US" sz="4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trichloride</a:t>
            </a:r>
            <a:endParaRPr lang="en-US" sz="4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AutoNum type="arabicPeriod" startAt="12"/>
            </a:pPr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Heptacarbon</a:t>
            </a:r>
            <a:r>
              <a:rPr lang="en-US" sz="44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di-iodide</a:t>
            </a:r>
            <a:endParaRPr lang="en-US" sz="4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>
              <a:buAutoNum type="arabicPeriod" startAt="12"/>
            </a:pPr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 TeBr</a:t>
            </a:r>
            <a:r>
              <a:rPr lang="en-US" sz="6000" b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  <a:p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 BCl</a:t>
            </a:r>
            <a:r>
              <a:rPr lang="en-US" sz="6000" b="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 marL="742950" indent="-742950">
              <a:buAutoNum type="arabicPeriod" startAt="12"/>
            </a:pPr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60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6000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6034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839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Write the formulas for these compounds</a:t>
            </a:r>
            <a:endParaRPr lang="en-US" sz="3600" b="1" dirty="0" smtClean="0"/>
          </a:p>
          <a:p>
            <a:pPr marL="742950" indent="-742950">
              <a:buAutoNum type="arabicPeriod" startAt="12"/>
            </a:pPr>
            <a:endParaRPr lang="en-US" sz="3600" b="1" dirty="0" smtClean="0"/>
          </a:p>
          <a:p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 Selenium dioxide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 Selenium </a:t>
            </a:r>
            <a:r>
              <a:rPr lang="en-US" sz="44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tetrafluoride</a:t>
            </a:r>
            <a:endParaRPr lang="en-US" sz="4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  Phosphorous </a:t>
            </a:r>
            <a:r>
              <a:rPr lang="en-US" sz="44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pentanitride</a:t>
            </a:r>
            <a:endParaRPr lang="en-US" sz="4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440</Words>
  <Application>Microsoft Office PowerPoint</Application>
  <PresentationFormat>On-screen Show (4:3)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Comic Sans MS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ARBUISO, CHARLES B</cp:lastModifiedBy>
  <cp:revision>57</cp:revision>
  <dcterms:created xsi:type="dcterms:W3CDTF">2012-09-13T11:45:29Z</dcterms:created>
  <dcterms:modified xsi:type="dcterms:W3CDTF">2016-10-27T18:39:13Z</dcterms:modified>
</cp:coreProperties>
</file>