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7" r:id="rId4"/>
    <p:sldId id="303" r:id="rId5"/>
    <p:sldId id="298" r:id="rId6"/>
    <p:sldId id="299" r:id="rId7"/>
    <p:sldId id="304" r:id="rId8"/>
    <p:sldId id="300" r:id="rId9"/>
    <p:sldId id="301" r:id="rId10"/>
    <p:sldId id="305" r:id="rId11"/>
    <p:sldId id="261" r:id="rId12"/>
    <p:sldId id="262" r:id="rId13"/>
    <p:sldId id="307" r:id="rId14"/>
    <p:sldId id="263" r:id="rId15"/>
    <p:sldId id="264" r:id="rId16"/>
    <p:sldId id="308" r:id="rId17"/>
    <p:sldId id="265" r:id="rId18"/>
    <p:sldId id="302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3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9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9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3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5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2079-5ED7-446C-A96F-7548090ED37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6CDBB-046F-4431-A796-7CA7B772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2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Round Robin Slides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(reactions practice)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 paper, pen, and reference tables.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Answer each question, no need to write it all out.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quick questions, then all the answers at the end.  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 encouraged to talk with your neighbor.</a:t>
            </a:r>
          </a:p>
        </p:txBody>
      </p:sp>
    </p:spTree>
    <p:extLst>
      <p:ext uri="{BB962C8B-B14F-4D97-AF65-F5344CB8AC3E}">
        <p14:creationId xmlns:p14="http://schemas.microsoft.com/office/powerpoint/2010/main" val="403270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59780"/>
              </p:ext>
            </p:extLst>
          </p:nvPr>
        </p:nvGraphicFramePr>
        <p:xfrm>
          <a:off x="228600" y="381000"/>
          <a:ext cx="8686799" cy="6269037"/>
        </p:xfrm>
        <a:graphic>
          <a:graphicData uri="http://schemas.openxmlformats.org/drawingml/2006/table">
            <a:tbl>
              <a:tblPr/>
              <a:tblGrid>
                <a:gridCol w="60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6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24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+ D  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MD              synthesis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8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2Li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4(AQ)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+ 3Ca(HCO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2(AQ)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2(S)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+ 6LiHCO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3(AQ)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en-US" sz="2000" kern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replacement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237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63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Octane &amp; oxygen form water &amp; carbon dioxide </a:t>
                      </a:r>
                      <a:endParaRPr lang="en-US" sz="1100" kern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combustion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7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CaCrO</a:t>
                      </a:r>
                      <a:r>
                        <a:rPr lang="en-US" sz="1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 2K</a:t>
                      </a:r>
                      <a:r>
                        <a:rPr lang="en-US" sz="1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K</a:t>
                      </a:r>
                      <a:r>
                        <a:rPr lang="en-US" sz="1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</a:t>
                      </a:r>
                      <a:r>
                        <a:rPr lang="en-US" sz="1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 Ca</a:t>
                      </a:r>
                      <a:r>
                        <a:rPr lang="en-US" sz="1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replacement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965325" y="2355850"/>
            <a:ext cx="6492875" cy="42941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74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69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  →   P  +  Q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Sr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N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r>
              <a:rPr lang="en-US" sz="3600" kern="14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9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What type of reaction is shown?</a:t>
            </a:r>
            <a:b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kern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QP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RP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QZ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kern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kern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What type of reaction is shown?</a:t>
            </a:r>
            <a:b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O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r>
              <a:rPr lang="en-US" sz="800" kern="14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4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50126"/>
              </p:ext>
            </p:extLst>
          </p:nvPr>
        </p:nvGraphicFramePr>
        <p:xfrm>
          <a:off x="228600" y="381000"/>
          <a:ext cx="8686799" cy="6206075"/>
        </p:xfrm>
        <a:graphic>
          <a:graphicData uri="http://schemas.openxmlformats.org/drawingml/2006/table">
            <a:tbl>
              <a:tblPr/>
              <a:tblGrid>
                <a:gridCol w="60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6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24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PQ  </a:t>
                      </a:r>
                      <a:r>
                        <a:rPr lang="en-US" sz="36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  +  Q       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decomposition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8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3Sr </a:t>
                      </a:r>
                      <a:r>
                        <a:rPr lang="en-US" sz="3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N</a:t>
                      </a:r>
                      <a:r>
                        <a:rPr lang="en-US" sz="3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</a:t>
                      </a:r>
                      <a:r>
                        <a:rPr lang="en-US" sz="36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3600" kern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en-US" sz="3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6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   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synthesis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312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RZ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+  QP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RP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+  QZ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b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replacement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7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 8O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5CO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6H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 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36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combustion 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4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NM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+ F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3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WX  + Y →  WXY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What type of reaction is shown?</a:t>
            </a:r>
            <a:b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O</a:t>
            </a:r>
            <a:r>
              <a:rPr lang="en-US" sz="4000" kern="1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r>
              <a:rPr lang="en-US" sz="3600" kern="14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26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412849"/>
              </p:ext>
            </p:extLst>
          </p:nvPr>
        </p:nvGraphicFramePr>
        <p:xfrm>
          <a:off x="228600" y="381000"/>
          <a:ext cx="8686799" cy="6129367"/>
        </p:xfrm>
        <a:graphic>
          <a:graphicData uri="http://schemas.openxmlformats.org/drawingml/2006/table">
            <a:tbl>
              <a:tblPr/>
              <a:tblGrid>
                <a:gridCol w="60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6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24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+  NO</a:t>
                      </a:r>
                      <a:r>
                        <a:rPr lang="en-US" sz="3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 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NM</a:t>
                      </a:r>
                      <a:r>
                        <a:rPr lang="en-US" sz="3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+  O</a:t>
                      </a:r>
                      <a:r>
                        <a:rPr lang="en-US" sz="3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br>
                        <a:rPr lang="en-US" sz="3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3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replacement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8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2PF</a:t>
                      </a:r>
                      <a:r>
                        <a:rPr lang="en-US" sz="32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   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32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 + 5F</a:t>
                      </a:r>
                      <a:r>
                        <a:rPr lang="en-US" sz="32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 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decomposition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18">
                <a:tc gridSpan="2"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WX  +  Y  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WXY              synthesis 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7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pt-BR" sz="3200" kern="1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3200" kern="1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 24O</a:t>
                      </a:r>
                      <a:r>
                        <a:rPr lang="pt-BR" sz="3200" kern="1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</a:t>
                      </a:r>
                      <a:r>
                        <a:rPr lang="en-US" sz="3200" kern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pt-BR" sz="3200" kern="1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16CO</a:t>
                      </a:r>
                      <a:r>
                        <a:rPr lang="pt-BR" sz="3200" kern="1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16H</a:t>
                      </a:r>
                      <a:r>
                        <a:rPr lang="pt-BR" sz="3200" kern="1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 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3200" kern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combustion 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67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PKLM →    PL  +  K  +  M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Be(ClO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MgCrO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r>
              <a:rPr lang="en-US" sz="3600" kern="14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769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 What type of reaction is shown?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CO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 What type of reaction is shown? 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Ba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NaCl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  </a:t>
            </a:r>
          </a:p>
          <a:p>
            <a:r>
              <a:rPr lang="en-US" sz="9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669721"/>
              </p:ext>
            </p:extLst>
          </p:nvPr>
        </p:nvGraphicFramePr>
        <p:xfrm>
          <a:off x="0" y="381000"/>
          <a:ext cx="9067800" cy="5928473"/>
        </p:xfrm>
        <a:graphic>
          <a:graphicData uri="http://schemas.openxmlformats.org/drawingml/2006/table">
            <a:tbl>
              <a:tblPr/>
              <a:tblGrid>
                <a:gridCol w="62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1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24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PKLM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PL  +  K  +  M             decomposition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8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Be(ClO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2(AQ)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+MgCrO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4(AQ)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Mg(ClO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2(AQ)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+BeCrO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4(S)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replacement 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18">
                <a:tc gridSpan="2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O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pt-BR" sz="2800" kern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+ CO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                   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combustion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7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+ 2NaCl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BaCl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2(AQ)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+ 2Na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b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kern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replacement</a:t>
                      </a:r>
                      <a:endParaRPr lang="pt-BR" sz="28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73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 type of reaction is shown?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+ C →  ABC</a:t>
            </a:r>
          </a:p>
          <a:p>
            <a:pPr algn="ctr"/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4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2(L)</a:t>
            </a:r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O</a:t>
            </a:r>
            <a:r>
              <a:rPr lang="en-US" sz="44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44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</a:p>
          <a:p>
            <a:r>
              <a:rPr lang="en-US" sz="44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40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What type of reaction is shown? </a:t>
            </a:r>
          </a:p>
          <a:p>
            <a:pPr algn="ctr"/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MN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AN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MB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NH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8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10521"/>
              </p:ext>
            </p:extLst>
          </p:nvPr>
        </p:nvGraphicFramePr>
        <p:xfrm>
          <a:off x="381000" y="533401"/>
          <a:ext cx="8458199" cy="5849301"/>
        </p:xfrm>
        <a:graphic>
          <a:graphicData uri="http://schemas.openxmlformats.org/drawingml/2006/table">
            <a:tbl>
              <a:tblPr/>
              <a:tblGrid>
                <a:gridCol w="585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110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 + C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ABC                  synthesis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10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2H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+ 2H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   (decomp)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395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MN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AN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MB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b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replacement</a:t>
                      </a:r>
                      <a:endParaRPr lang="en-US" sz="2800" b="1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10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+ 3H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2NH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     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synthesis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968500" y="2468563"/>
            <a:ext cx="6486525" cy="40703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9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 →  XY  + Z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r>
              <a:rPr lang="en-US" sz="3600" kern="1400" dirty="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514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2" y="79584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L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 LD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Al(NO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    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754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28170"/>
              </p:ext>
            </p:extLst>
          </p:nvPr>
        </p:nvGraphicFramePr>
        <p:xfrm>
          <a:off x="228600" y="380998"/>
          <a:ext cx="8686799" cy="6248401"/>
        </p:xfrm>
        <a:graphic>
          <a:graphicData uri="http://schemas.openxmlformats.org/drawingml/2006/table">
            <a:tbl>
              <a:tblPr/>
              <a:tblGrid>
                <a:gridCol w="600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5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XYZ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XY  + Z            decomposition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75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2C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17O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12CO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10H</a:t>
                      </a:r>
                      <a:r>
                        <a:rPr lang="pt-BR" sz="28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     combustion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53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64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BD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+ L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→   LD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B</a:t>
                      </a:r>
                      <a:r>
                        <a:rPr lang="en-US" sz="2800" kern="14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      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replacement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74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3NH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+Al(NO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3(AQ)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3NH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3(AQ)</a:t>
                      </a: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+Al(OH)</a:t>
                      </a:r>
                      <a:r>
                        <a:rPr lang="en-US" sz="2400" kern="14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3(S)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b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replacement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968500" y="2555875"/>
            <a:ext cx="6486525" cy="38941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5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+ D →  MD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Li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Ca(HCO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2(AQ)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5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1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octane and oxygen forms </a:t>
            </a:r>
            <a:br>
              <a:rPr lang="en-US" sz="4000" i="1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1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water and carbon dioxide</a:t>
            </a:r>
            <a:endParaRPr lang="en-US" sz="3600" i="1" kern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What type of reaction is shown?</a:t>
            </a:r>
            <a:b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too.</a:t>
            </a:r>
          </a:p>
          <a:p>
            <a:pPr algn="ctr"/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CaCrO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K</a:t>
            </a:r>
            <a:r>
              <a:rPr lang="en-US" sz="4000" kern="1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       </a:t>
            </a:r>
            <a:endParaRPr lang="en-US" sz="3600" kern="1400" dirty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5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498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Charlie</cp:lastModifiedBy>
  <cp:revision>50</cp:revision>
  <dcterms:created xsi:type="dcterms:W3CDTF">2012-09-13T11:45:29Z</dcterms:created>
  <dcterms:modified xsi:type="dcterms:W3CDTF">2018-12-01T02:28:07Z</dcterms:modified>
</cp:coreProperties>
</file>